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 id="2147483682" r:id="rId4"/>
    <p:sldMasterId id="2147483692" r:id="rId5"/>
    <p:sldMasterId id="2147483702" r:id="rId6"/>
    <p:sldMasterId id="2147483712" r:id="rId7"/>
    <p:sldMasterId id="2147483722" r:id="rId8"/>
    <p:sldMasterId id="2147483732" r:id="rId9"/>
    <p:sldMasterId id="2147483742" r:id="rId10"/>
  </p:sldMasterIdLst>
  <p:notesMasterIdLst>
    <p:notesMasterId r:id="rId20"/>
  </p:notesMasterIdLst>
  <p:sldIdLst>
    <p:sldId id="256" r:id="rId11"/>
    <p:sldId id="669" r:id="rId12"/>
    <p:sldId id="662" r:id="rId13"/>
    <p:sldId id="262" r:id="rId14"/>
    <p:sldId id="663" r:id="rId15"/>
    <p:sldId id="667" r:id="rId16"/>
    <p:sldId id="665" r:id="rId17"/>
    <p:sldId id="670" r:id="rId18"/>
    <p:sldId id="263" r:id="rId1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68062" autoAdjust="0"/>
  </p:normalViewPr>
  <p:slideViewPr>
    <p:cSldViewPr snapToGrid="0">
      <p:cViewPr varScale="1">
        <p:scale>
          <a:sx n="78" d="100"/>
          <a:sy n="78" d="100"/>
        </p:scale>
        <p:origin x="191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ozco, Cesar - MRP-APHIS" userId="17c68af2-573e-40d6-9dd4-54d7e50e9c15" providerId="ADAL" clId="{1AD0252B-AF06-4938-8348-D75BAAE6179F}"/>
    <pc:docChg chg="modSld">
      <pc:chgData name="Orozco, Cesar - MRP-APHIS" userId="17c68af2-573e-40d6-9dd4-54d7e50e9c15" providerId="ADAL" clId="{1AD0252B-AF06-4938-8348-D75BAAE6179F}" dt="2025-04-04T00:06:38.818" v="0" actId="1076"/>
      <pc:docMkLst>
        <pc:docMk/>
      </pc:docMkLst>
      <pc:sldChg chg="modSp mod">
        <pc:chgData name="Orozco, Cesar - MRP-APHIS" userId="17c68af2-573e-40d6-9dd4-54d7e50e9c15" providerId="ADAL" clId="{1AD0252B-AF06-4938-8348-D75BAAE6179F}" dt="2025-04-04T00:06:38.818" v="0" actId="1076"/>
        <pc:sldMkLst>
          <pc:docMk/>
          <pc:sldMk cId="2388765265" sldId="256"/>
        </pc:sldMkLst>
        <pc:picChg chg="mod">
          <ac:chgData name="Orozco, Cesar - MRP-APHIS" userId="17c68af2-573e-40d6-9dd4-54d7e50e9c15" providerId="ADAL" clId="{1AD0252B-AF06-4938-8348-D75BAAE6179F}" dt="2025-04-04T00:06:38.818" v="0" actId="1076"/>
          <ac:picMkLst>
            <pc:docMk/>
            <pc:sldMk cId="2388765265" sldId="256"/>
            <ac:picMk id="6" creationId="{E6F8843A-AEF8-710F-C625-0E127C0D02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1FBA2-1DC6-4EC8-87E1-D24056C8663F}" type="datetimeFigureOut">
              <a:rPr lang="en-US" smtClean="0"/>
              <a:t>4/4/25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67F334-2B9F-4A7F-BCD8-EDE62F95C3BC}" type="slidenum">
              <a:rPr lang="en-US" smtClean="0"/>
              <a:t>‹nº›</a:t>
            </a:fld>
            <a:endParaRPr lang="en-US"/>
          </a:p>
        </p:txBody>
      </p:sp>
    </p:spTree>
    <p:extLst>
      <p:ext uri="{BB962C8B-B14F-4D97-AF65-F5344CB8AC3E}">
        <p14:creationId xmlns:p14="http://schemas.microsoft.com/office/powerpoint/2010/main" val="3292218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very much, it is nice to back at COSALFA, it is such wonderful meeting. </a:t>
            </a:r>
          </a:p>
          <a:p>
            <a:endParaRPr lang="en-US" dirty="0"/>
          </a:p>
          <a:p>
            <a:r>
              <a:rPr lang="en-US" dirty="0"/>
              <a:t>My name is Shelley Mehlenbacher, I am a veterinarian at the United States Department of Agriculture working for the international section of APHIS at the US Embassy in Brasilia, Brazil</a:t>
            </a:r>
          </a:p>
          <a:p>
            <a:endParaRPr lang="en-US" dirty="0"/>
          </a:p>
          <a:p>
            <a:r>
              <a:rPr lang="en-US" dirty="0"/>
              <a:t>Today I will give a brief introduction of APHIS, and then share some findings from a study on global surveillance data and what it tells us about the extinction of FMD, Serotype C.</a:t>
            </a:r>
          </a:p>
          <a:p>
            <a:endParaRPr lang="en-US" dirty="0"/>
          </a:p>
        </p:txBody>
      </p:sp>
      <p:sp>
        <p:nvSpPr>
          <p:cNvPr id="4" name="Slide Number Placeholder 3"/>
          <p:cNvSpPr>
            <a:spLocks noGrp="1"/>
          </p:cNvSpPr>
          <p:nvPr>
            <p:ph type="sldNum" sz="quarter" idx="5"/>
          </p:nvPr>
        </p:nvSpPr>
        <p:spPr/>
        <p:txBody>
          <a:bodyPr/>
          <a:lstStyle/>
          <a:p>
            <a:fld id="{FE67F334-2B9F-4A7F-BCD8-EDE62F95C3BC}" type="slidenum">
              <a:rPr lang="en-US" smtClean="0"/>
              <a:t>1</a:t>
            </a:fld>
            <a:endParaRPr lang="en-US"/>
          </a:p>
        </p:txBody>
      </p:sp>
    </p:spTree>
    <p:extLst>
      <p:ext uri="{BB962C8B-B14F-4D97-AF65-F5344CB8AC3E}">
        <p14:creationId xmlns:p14="http://schemas.microsoft.com/office/powerpoint/2010/main" val="261146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is the result of a collaboration between:</a:t>
            </a:r>
            <a:endParaRPr lang="en-US" dirty="0">
              <a:ea typeface="Calibri"/>
              <a:cs typeface="Calibri"/>
            </a:endParaRPr>
          </a:p>
          <a:p>
            <a:pPr marL="174708" indent="-174708">
              <a:buFont typeface="Arial" panose="020B0604020202020204" pitchFamily="34" charset="0"/>
              <a:buChar char="•"/>
            </a:pPr>
            <a:r>
              <a:rPr lang="en-US" dirty="0"/>
              <a:t>USDA APHIS</a:t>
            </a:r>
            <a:endParaRPr lang="en-US" dirty="0">
              <a:ea typeface="Calibri"/>
              <a:cs typeface="Calibri"/>
            </a:endParaRPr>
          </a:p>
          <a:p>
            <a:pPr marL="174708" indent="-174708">
              <a:buFont typeface="Arial" panose="020B0604020202020204" pitchFamily="34" charset="0"/>
              <a:buChar char="•"/>
            </a:pPr>
            <a:r>
              <a:rPr lang="en-US" dirty="0"/>
              <a:t>the FAO</a:t>
            </a:r>
            <a:endParaRPr lang="en-US" dirty="0">
              <a:ea typeface="Calibri"/>
              <a:cs typeface="Calibri"/>
            </a:endParaRPr>
          </a:p>
          <a:p>
            <a:pPr marL="174708" indent="-174708" defTabSz="931774">
              <a:buFont typeface="Arial" panose="020B0604020202020204" pitchFamily="34" charset="0"/>
              <a:buChar char="•"/>
              <a:defRPr/>
            </a:pPr>
            <a:r>
              <a:rPr lang="en-US" dirty="0"/>
              <a:t>The Pirbright Institute in the UK, and </a:t>
            </a:r>
            <a:endParaRPr lang="en-US" dirty="0">
              <a:ea typeface="Calibri"/>
              <a:cs typeface="Calibri"/>
            </a:endParaRPr>
          </a:p>
          <a:p>
            <a:pPr marL="174708" indent="-174708">
              <a:buFont typeface="Arial" panose="020B0604020202020204" pitchFamily="34" charset="0"/>
              <a:buChar char="•"/>
            </a:pPr>
            <a:r>
              <a:rPr lang="en-US" dirty="0"/>
              <a:t>the Wageningen </a:t>
            </a:r>
            <a:r>
              <a:rPr lang="en-US" dirty="0" err="1"/>
              <a:t>Bioveterinary</a:t>
            </a:r>
            <a:r>
              <a:rPr lang="en-US" dirty="0"/>
              <a:t> Research in the Netherlands [</a:t>
            </a:r>
            <a:r>
              <a:rPr lang="en-US" i="1" dirty="0"/>
              <a:t>FYI, this collaborator joined the collaboration at a later stage and was not part of the initial request nor a provider of surveillance data, as the other two collaborators were.</a:t>
            </a:r>
            <a:r>
              <a:rPr lang="en-US" dirty="0"/>
              <a:t>]</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would like to thank the SMEs listed for their diligent reviews, epidemiological input, and collaboration.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manuscript from the study is in its final review with collaborators and will be submitted for publication in the coming weeks.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FE67F334-2B9F-4A7F-BCD8-EDE62F95C3BC}" type="slidenum">
              <a:rPr lang="en-US" smtClean="0"/>
              <a:t>2</a:t>
            </a:fld>
            <a:endParaRPr lang="en-US"/>
          </a:p>
        </p:txBody>
      </p:sp>
    </p:spTree>
    <p:extLst>
      <p:ext uri="{BB962C8B-B14F-4D97-AF65-F5344CB8AC3E}">
        <p14:creationId xmlns:p14="http://schemas.microsoft.com/office/powerpoint/2010/main" val="2460616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71717"/>
                </a:solidFill>
              </a:rPr>
              <a:t>APHIS works </a:t>
            </a:r>
            <a:r>
              <a:rPr lang="en-US" b="0" i="0" dirty="0">
                <a:solidFill>
                  <a:srgbClr val="171717"/>
                </a:solidFill>
                <a:effectLst/>
              </a:rPr>
              <a:t>globally to protect U.S. agriculture with Foreign Service Officers and technical experts located around the world.</a:t>
            </a:r>
          </a:p>
          <a:p>
            <a:endParaRPr lang="en-US" b="0" i="0" dirty="0">
              <a:solidFill>
                <a:srgbClr val="171717"/>
              </a:solidFill>
              <a:effectLst/>
            </a:endParaRPr>
          </a:p>
          <a:p>
            <a:r>
              <a:rPr lang="en-US" b="0" i="0" dirty="0">
                <a:solidFill>
                  <a:srgbClr val="171717"/>
                </a:solidFill>
                <a:effectLst/>
              </a:rPr>
              <a:t>APHIS helps other countries safeguard their animal and plant health </a:t>
            </a:r>
            <a:r>
              <a:rPr lang="en-US" dirty="0">
                <a:solidFill>
                  <a:srgbClr val="171717"/>
                </a:solidFill>
              </a:rPr>
              <a:t>infrastructures.</a:t>
            </a:r>
          </a:p>
          <a:p>
            <a:r>
              <a:rPr lang="pt-BR" dirty="0">
                <a:solidFill>
                  <a:srgbClr val="171717"/>
                </a:solidFill>
              </a:rPr>
              <a:t> </a:t>
            </a:r>
            <a:endParaRPr lang="pt-BR" dirty="0"/>
          </a:p>
          <a:p>
            <a:r>
              <a:rPr lang="en-US" dirty="0">
                <a:solidFill>
                  <a:srgbClr val="171717"/>
                </a:solidFill>
              </a:rPr>
              <a:t>While</a:t>
            </a:r>
            <a:r>
              <a:rPr lang="en-US" b="0" i="0" u="none" strike="noStrike" baseline="0" dirty="0">
                <a:solidFill>
                  <a:srgbClr val="171717"/>
                </a:solidFill>
              </a:rPr>
              <a:t> the U.S. is not a member of </a:t>
            </a:r>
            <a:r>
              <a:rPr lang="en-US" dirty="0">
                <a:solidFill>
                  <a:srgbClr val="171717"/>
                </a:solidFill>
              </a:rPr>
              <a:t>COSALFA, we are honored</a:t>
            </a:r>
            <a:r>
              <a:rPr lang="en-US" b="0" i="0" u="none" strike="noStrike" baseline="0" dirty="0">
                <a:solidFill>
                  <a:srgbClr val="171717"/>
                </a:solidFill>
              </a:rPr>
              <a:t> to be invited as observers and contribute to our shared mission to eradicate FMD.</a:t>
            </a:r>
            <a:r>
              <a:rPr lang="en-US" dirty="0">
                <a:solidFill>
                  <a:srgbClr val="171717"/>
                </a:solidFill>
              </a:rPr>
              <a:t> </a:t>
            </a:r>
          </a:p>
          <a:p>
            <a:endParaRPr lang="en-US" dirty="0"/>
          </a:p>
          <a:p>
            <a:r>
              <a:rPr lang="en-US" b="0" i="0" u="none" strike="noStrike" baseline="0" dirty="0">
                <a:solidFill>
                  <a:srgbClr val="171717"/>
                </a:solidFill>
              </a:rPr>
              <a:t>Previous years presentations at this meeting have been focused on the economic and technical support we’ve historically provided to help eradicate FMD from South America.  </a:t>
            </a:r>
          </a:p>
          <a:p>
            <a:endParaRPr lang="en-US" b="0" i="0" u="none" strike="noStrike" baseline="0" dirty="0">
              <a:solidFill>
                <a:srgbClr val="171717"/>
              </a:solidFill>
            </a:endParaRPr>
          </a:p>
          <a:p>
            <a:r>
              <a:rPr lang="en-US" b="0" i="0" u="none" strike="noStrike" baseline="0" dirty="0">
                <a:solidFill>
                  <a:srgbClr val="171717"/>
                </a:solidFill>
              </a:rPr>
              <a:t>Since 1947 we’ve been involved in a variety of efforts, including training on:</a:t>
            </a:r>
          </a:p>
          <a:p>
            <a:r>
              <a:rPr lang="en-US" dirty="0">
                <a:solidFill>
                  <a:srgbClr val="171717"/>
                </a:solidFill>
              </a:rPr>
              <a:t>·     </a:t>
            </a:r>
            <a:r>
              <a:rPr lang="en-US" b="0" i="0" u="none" strike="noStrike" baseline="0" dirty="0">
                <a:solidFill>
                  <a:srgbClr val="171717"/>
                </a:solidFill>
              </a:rPr>
              <a:t>Emergency Response and the Incident Command System</a:t>
            </a:r>
            <a:r>
              <a:rPr lang="en-US" dirty="0">
                <a:solidFill>
                  <a:srgbClr val="171717"/>
                </a:solidFill>
              </a:rPr>
              <a:t> </a:t>
            </a:r>
            <a:endParaRPr lang="en-US" dirty="0"/>
          </a:p>
          <a:p>
            <a:r>
              <a:rPr lang="en-US" dirty="0">
                <a:solidFill>
                  <a:srgbClr val="171717"/>
                </a:solidFill>
              </a:rPr>
              <a:t>·     </a:t>
            </a:r>
            <a:r>
              <a:rPr lang="en-US" b="0" i="0" u="none" strike="noStrike" baseline="0" dirty="0">
                <a:solidFill>
                  <a:srgbClr val="171717"/>
                </a:solidFill>
              </a:rPr>
              <a:t>Transboundary animal diseases at the Foreign Animal Disease Diagnostic Laboratory in Plum Island, New York</a:t>
            </a:r>
            <a:r>
              <a:rPr lang="en-US" dirty="0">
                <a:solidFill>
                  <a:srgbClr val="171717"/>
                </a:solidFill>
              </a:rPr>
              <a:t> </a:t>
            </a:r>
            <a:endParaRPr lang="en-US" dirty="0"/>
          </a:p>
          <a:p>
            <a:r>
              <a:rPr lang="en-US" dirty="0">
                <a:solidFill>
                  <a:srgbClr val="171717"/>
                </a:solidFill>
              </a:rPr>
              <a:t>·     </a:t>
            </a:r>
            <a:r>
              <a:rPr lang="en-US" b="0" i="0" u="none" strike="noStrike" baseline="0" dirty="0">
                <a:solidFill>
                  <a:srgbClr val="171717"/>
                </a:solidFill>
              </a:rPr>
              <a:t>Epidemiological methods at our office in Ft. Collins, Colorado, and</a:t>
            </a:r>
            <a:r>
              <a:rPr lang="en-US" dirty="0">
                <a:solidFill>
                  <a:srgbClr val="171717"/>
                </a:solidFill>
              </a:rPr>
              <a:t> </a:t>
            </a:r>
            <a:endParaRPr lang="en-US" dirty="0"/>
          </a:p>
          <a:p>
            <a:r>
              <a:rPr lang="en-US" dirty="0">
                <a:solidFill>
                  <a:srgbClr val="171717"/>
                </a:solidFill>
              </a:rPr>
              <a:t>·     </a:t>
            </a:r>
            <a:r>
              <a:rPr lang="en-US" b="0" i="0" u="none" strike="noStrike" baseline="0" dirty="0">
                <a:solidFill>
                  <a:srgbClr val="171717"/>
                </a:solidFill>
              </a:rPr>
              <a:t>Laboratory techniques at the University of Delaware</a:t>
            </a:r>
          </a:p>
          <a:p>
            <a:r>
              <a:rPr lang="en-US" b="0" i="0" u="none" strike="noStrike" baseline="0" dirty="0">
                <a:solidFill>
                  <a:srgbClr val="171717"/>
                </a:solidFill>
              </a:rPr>
              <a:t>In addition to in-country trainings around the world</a:t>
            </a:r>
            <a:endParaRPr lang="en-US" dirty="0"/>
          </a:p>
          <a:p>
            <a:endParaRPr lang="en-US" sz="2900" dirty="0">
              <a:solidFill>
                <a:srgbClr val="171717"/>
              </a:solidFill>
              <a:latin typeface="Public Sans Web"/>
              <a:ea typeface="Calibri"/>
            </a:endParaRPr>
          </a:p>
        </p:txBody>
      </p:sp>
      <p:sp>
        <p:nvSpPr>
          <p:cNvPr id="4" name="Slide Number Placeholder 3"/>
          <p:cNvSpPr>
            <a:spLocks noGrp="1"/>
          </p:cNvSpPr>
          <p:nvPr>
            <p:ph type="sldNum" sz="quarter" idx="5"/>
          </p:nvPr>
        </p:nvSpPr>
        <p:spPr/>
        <p:txBody>
          <a:bodyPr/>
          <a:lstStyle/>
          <a:p>
            <a:fld id="{77231590-9AA1-44F7-A96C-520F95944BB4}" type="slidenum">
              <a:rPr lang="en-US" smtClean="0"/>
              <a:t>3</a:t>
            </a:fld>
            <a:endParaRPr lang="en-US"/>
          </a:p>
        </p:txBody>
      </p:sp>
    </p:spTree>
    <p:extLst>
      <p:ext uri="{BB962C8B-B14F-4D97-AF65-F5344CB8AC3E}">
        <p14:creationId xmlns:p14="http://schemas.microsoft.com/office/powerpoint/2010/main" val="3038417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study of global FMD surveillance was initiated by the FAO FMD Task Force and the Pirbright Institute.</a:t>
            </a:r>
          </a:p>
          <a:p>
            <a:endParaRPr lang="en-US" sz="1200" dirty="0"/>
          </a:p>
          <a:p>
            <a:r>
              <a:rPr lang="en-US" sz="1200" dirty="0"/>
              <a:t>USDA collaborated to evaluate the data, looking specifically at the potential extinction serotype C. </a:t>
            </a:r>
          </a:p>
          <a:p>
            <a:endParaRPr lang="en-US" sz="1200" dirty="0"/>
          </a:p>
          <a:p>
            <a:r>
              <a:rPr lang="en-US" sz="1200" dirty="0"/>
              <a:t>The data was grouped to the various regional virus pools, which represent global regions defined by the specific strains of FMDV circulating there, </a:t>
            </a:r>
            <a:r>
              <a:rPr lang="en-US" sz="1200" strike="sngStrike" dirty="0"/>
              <a:t>which are determined through sequencing.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Each region circled on the map represents a different Regional Virus Pool. The yellow represents cattle density.  The brighter the yellow, the higher the density. The data was further stratified by country, allowing us to evaluate the surveillance data for each country within a regional virus pool (RVP).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Serotype C has been found in all of the current RVPs except for RVP5 and was previously present in Europe, The last reported outbreaks of C were in 2004 in Brazil and Kenya.</a:t>
            </a:r>
          </a:p>
          <a:p>
            <a:endParaRPr lang="en-US" sz="1200" dirty="0"/>
          </a:p>
          <a:p>
            <a:endParaRPr lang="en-US" sz="1200" dirty="0"/>
          </a:p>
          <a:p>
            <a:r>
              <a:rPr lang="en-US" sz="1200" dirty="0"/>
              <a:t>The different RVPs include: </a:t>
            </a:r>
          </a:p>
          <a:p>
            <a:r>
              <a:rPr lang="en-US" sz="1200" b="1" dirty="0"/>
              <a:t>RVP1</a:t>
            </a:r>
            <a:r>
              <a:rPr lang="en-US" sz="1200" dirty="0"/>
              <a:t> - Southeast Asia and East Asia</a:t>
            </a:r>
          </a:p>
          <a:p>
            <a:r>
              <a:rPr lang="en-US" sz="1200" b="1" dirty="0"/>
              <a:t>RVP2 </a:t>
            </a:r>
            <a:r>
              <a:rPr lang="en-US" sz="1200" dirty="0"/>
              <a:t>- South Asia</a:t>
            </a:r>
          </a:p>
          <a:p>
            <a:r>
              <a:rPr lang="en-US" sz="1200" b="1" dirty="0"/>
              <a:t>RVP3 </a:t>
            </a:r>
            <a:r>
              <a:rPr lang="en-US" sz="1200" dirty="0"/>
              <a:t> – West Eurasia and Near East</a:t>
            </a:r>
          </a:p>
          <a:p>
            <a:r>
              <a:rPr lang="en-US" sz="1200" b="1" dirty="0"/>
              <a:t>RVP4</a:t>
            </a:r>
            <a:r>
              <a:rPr lang="en-US" sz="1200" dirty="0"/>
              <a:t> - Eastern Africa</a:t>
            </a:r>
          </a:p>
          <a:p>
            <a:r>
              <a:rPr lang="en-US" sz="1200" b="1" dirty="0"/>
              <a:t>RVP5</a:t>
            </a:r>
            <a:r>
              <a:rPr lang="en-US" sz="1200" dirty="0"/>
              <a:t> – West and Central Africa</a:t>
            </a:r>
          </a:p>
          <a:p>
            <a:r>
              <a:rPr lang="en-US" sz="1200" b="1" dirty="0"/>
              <a:t>RVP6</a:t>
            </a:r>
            <a:r>
              <a:rPr lang="en-US" sz="1200" dirty="0"/>
              <a:t> - Southern Africa, and </a:t>
            </a:r>
          </a:p>
          <a:p>
            <a:r>
              <a:rPr lang="en-US" sz="1200" b="1" dirty="0"/>
              <a:t>RVP7</a:t>
            </a:r>
            <a:r>
              <a:rPr lang="en-US" sz="1200" dirty="0"/>
              <a:t> - South America</a:t>
            </a:r>
          </a:p>
          <a:p>
            <a:endParaRPr lang="en-US" sz="1200" dirty="0"/>
          </a:p>
          <a:p>
            <a:endParaRPr lang="en-US" dirty="0"/>
          </a:p>
        </p:txBody>
      </p:sp>
      <p:sp>
        <p:nvSpPr>
          <p:cNvPr id="4" name="Slide Number Placeholder 3"/>
          <p:cNvSpPr>
            <a:spLocks noGrp="1"/>
          </p:cNvSpPr>
          <p:nvPr>
            <p:ph type="sldNum" sz="quarter" idx="5"/>
          </p:nvPr>
        </p:nvSpPr>
        <p:spPr/>
        <p:txBody>
          <a:bodyPr/>
          <a:lstStyle/>
          <a:p>
            <a:fld id="{FE67F334-2B9F-4A7F-BCD8-EDE62F95C3BC}" type="slidenum">
              <a:rPr lang="en-US" smtClean="0"/>
              <a:t>4</a:t>
            </a:fld>
            <a:endParaRPr lang="en-US"/>
          </a:p>
        </p:txBody>
      </p:sp>
    </p:spTree>
    <p:extLst>
      <p:ext uri="{BB962C8B-B14F-4D97-AF65-F5344CB8AC3E}">
        <p14:creationId xmlns:p14="http://schemas.microsoft.com/office/powerpoint/2010/main" val="3988076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671171"/>
          </a:xfrm>
        </p:spPr>
        <p:txBody>
          <a:bodyPr/>
          <a:lstStyle/>
          <a:p>
            <a:r>
              <a:rPr lang="en-US" sz="1100" dirty="0"/>
              <a:t>The primary objectives of the study were to:</a:t>
            </a:r>
          </a:p>
          <a:p>
            <a:pPr marL="232943" indent="-232943">
              <a:buAutoNum type="arabicPeriod"/>
            </a:pPr>
            <a:r>
              <a:rPr lang="en-US" sz="1100" dirty="0"/>
              <a:t>Determine the confidence in the surveillance system, and </a:t>
            </a:r>
          </a:p>
          <a:p>
            <a:pPr marL="232943" indent="-232943">
              <a:buAutoNum type="arabicPeriod"/>
            </a:pPr>
            <a:r>
              <a:rPr lang="en-US" sz="1100" dirty="0"/>
              <a:t>Identify gaps in the surveillance efforts. </a:t>
            </a:r>
          </a:p>
          <a:p>
            <a:endParaRPr lang="en-US" sz="1100" dirty="0"/>
          </a:p>
          <a:p>
            <a:r>
              <a:rPr lang="en-US" sz="1100" dirty="0"/>
              <a:t>This was investigated using the </a:t>
            </a:r>
            <a:r>
              <a:rPr lang="en-US" sz="1100" b="1" dirty="0"/>
              <a:t>detection probability</a:t>
            </a:r>
            <a:r>
              <a:rPr lang="en-US" sz="1100" b="0" dirty="0"/>
              <a:t>, which </a:t>
            </a:r>
            <a:r>
              <a:rPr lang="en-US" sz="1100" dirty="0"/>
              <a:t>is the probability that serotype C would be detected, if present, given a prevalence threshold, and </a:t>
            </a:r>
          </a:p>
          <a:p>
            <a:r>
              <a:rPr lang="en-US" sz="1100" dirty="0"/>
              <a:t>the </a:t>
            </a:r>
            <a:r>
              <a:rPr lang="en-US" sz="1100" b="1" dirty="0"/>
              <a:t>detection capability</a:t>
            </a:r>
            <a:r>
              <a:rPr lang="en-US" sz="1100" b="0" dirty="0"/>
              <a:t>, which </a:t>
            </a:r>
            <a:r>
              <a:rPr lang="en-US" sz="1100" dirty="0"/>
              <a:t>is the lowest prevalence value that can be detected at a given detection probability (in our analysis this is set to 95%).</a:t>
            </a:r>
          </a:p>
          <a:p>
            <a:endParaRPr lang="en-US" sz="1100" dirty="0"/>
          </a:p>
          <a:p>
            <a:r>
              <a:rPr lang="en-US" sz="1100" b="0" u="sng" dirty="0"/>
              <a:t>Extra details for clarity and to field questions:</a:t>
            </a:r>
          </a:p>
          <a:p>
            <a:r>
              <a:rPr lang="en-US" sz="1100" dirty="0"/>
              <a:t>Detection probability and detection capability are the inverse of each other and are a way to evaluate whether the surveillance system achieves detection probabilities of 95% at various prevalence values and how low the prevalence of serotype C can be and still be detected. </a:t>
            </a:r>
          </a:p>
        </p:txBody>
      </p:sp>
      <p:sp>
        <p:nvSpPr>
          <p:cNvPr id="4" name="Slide Number Placeholder 3"/>
          <p:cNvSpPr>
            <a:spLocks noGrp="1"/>
          </p:cNvSpPr>
          <p:nvPr>
            <p:ph type="sldNum" sz="quarter" idx="5"/>
          </p:nvPr>
        </p:nvSpPr>
        <p:spPr/>
        <p:txBody>
          <a:bodyPr/>
          <a:lstStyle/>
          <a:p>
            <a:fld id="{A2AA69F2-28BA-4970-8AB4-BC04D90AA429}" type="slidenum">
              <a:rPr lang="en-US" smtClean="0"/>
              <a:t>5</a:t>
            </a:fld>
            <a:endParaRPr lang="en-US" dirty="0"/>
          </a:p>
        </p:txBody>
      </p:sp>
    </p:spTree>
    <p:extLst>
      <p:ext uri="{BB962C8B-B14F-4D97-AF65-F5344CB8AC3E}">
        <p14:creationId xmlns:p14="http://schemas.microsoft.com/office/powerpoint/2010/main" val="1353983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kern="0" dirty="0">
                <a:solidFill>
                  <a:srgbClr val="595959"/>
                </a:solidFill>
              </a:rPr>
              <a:t>What did the information show us? Specific to South America, the analysis shows that surveillance data provides a 95% probability that serotype C, if present, can be detected at or below 1% prevalence in 7 of the 13 countries analyzed. </a:t>
            </a:r>
          </a:p>
          <a:p>
            <a:pPr marL="155296">
              <a:defRPr/>
            </a:pPr>
            <a:endParaRPr lang="en-US" sz="1100" kern="0" dirty="0">
              <a:solidFill>
                <a:srgbClr val="595959"/>
              </a:solidFill>
              <a:ea typeface="Lato Light"/>
              <a:cs typeface="Lato Light"/>
            </a:endParaRPr>
          </a:p>
          <a:p>
            <a:pPr>
              <a:defRPr/>
            </a:pPr>
            <a:r>
              <a:rPr lang="en-US" sz="1100" kern="0" dirty="0">
                <a:solidFill>
                  <a:srgbClr val="595959"/>
                </a:solidFill>
              </a:rPr>
              <a:t>These countries can detect serotype C if prevalent at the value highlighted in gray</a:t>
            </a:r>
          </a:p>
          <a:p>
            <a:pPr>
              <a:defRPr/>
            </a:pPr>
            <a:endParaRPr lang="en-US" sz="1100" kern="0" dirty="0">
              <a:solidFill>
                <a:srgbClr val="595959"/>
              </a:solidFill>
            </a:endParaRPr>
          </a:p>
          <a:p>
            <a:pPr>
              <a:defRPr/>
            </a:pPr>
            <a:r>
              <a:rPr lang="en-US" sz="1100" kern="0" dirty="0">
                <a:solidFill>
                  <a:srgbClr val="595959"/>
                </a:solidFill>
              </a:rPr>
              <a:t>The analysis also showed that the surveillance effort provides a 95% probability that in 8 of the 13 countries serotype C, if present, could be detected at a 2% prevalence, and in 11 of the 13 countries at a 5% prevalence.</a:t>
            </a:r>
            <a:endParaRPr lang="en-US" sz="1100" kern="0" dirty="0">
              <a:solidFill>
                <a:srgbClr val="595959"/>
              </a:solidFill>
              <a:ea typeface="Calibri"/>
              <a:cs typeface="Calibri"/>
            </a:endParaRPr>
          </a:p>
          <a:p>
            <a:pPr>
              <a:defRPr/>
            </a:pPr>
            <a:endParaRPr lang="en-US" sz="1100" kern="0" dirty="0">
              <a:solidFill>
                <a:srgbClr val="595959"/>
              </a:solidFill>
              <a:ea typeface="Calibri"/>
              <a:cs typeface="Calibri"/>
            </a:endParaRPr>
          </a:p>
          <a:p>
            <a:pPr>
              <a:defRPr/>
            </a:pPr>
            <a:r>
              <a:rPr lang="en-US" sz="1100" kern="0" dirty="0">
                <a:solidFill>
                  <a:srgbClr val="595959"/>
                </a:solidFill>
              </a:rPr>
              <a:t>Therefore, using SME input to inform the mathematical analysis becomes a critical aspect </a:t>
            </a:r>
          </a:p>
          <a:p>
            <a:pPr marL="155296">
              <a:buClr>
                <a:srgbClr val="595959"/>
              </a:buClr>
              <a:buSzPts val="1200"/>
              <a:defRPr/>
            </a:pPr>
            <a:endParaRPr lang="en-US" sz="1600" b="1" kern="0" dirty="0">
              <a:solidFill>
                <a:srgbClr val="595959"/>
              </a:solidFill>
              <a:latin typeface="Lato Light"/>
              <a:ea typeface="Lato Light"/>
              <a:cs typeface="Lato Light"/>
              <a:sym typeface="Lato Light"/>
            </a:endParaRPr>
          </a:p>
          <a:p>
            <a:pPr marL="155296" defTabSz="931774">
              <a:buClr>
                <a:srgbClr val="595959"/>
              </a:buClr>
              <a:buSzPts val="1200"/>
              <a:defRPr/>
            </a:pPr>
            <a:r>
              <a:rPr lang="en-US" sz="1100" b="1" kern="0" dirty="0">
                <a:solidFill>
                  <a:srgbClr val="595959"/>
                </a:solidFill>
                <a:ea typeface="Lato Light"/>
                <a:cs typeface="Lato Light"/>
                <a:sym typeface="Lato Light"/>
              </a:rPr>
              <a:t>Extra Details: </a:t>
            </a:r>
            <a:endParaRPr lang="en-US" sz="1100" b="1" kern="0" dirty="0">
              <a:solidFill>
                <a:srgbClr val="595959"/>
              </a:solidFill>
              <a:ea typeface="Lato Light"/>
              <a:cs typeface="Lato Light"/>
            </a:endParaRPr>
          </a:p>
          <a:p>
            <a:pPr marL="155296" defTabSz="931774">
              <a:buClr>
                <a:srgbClr val="595959"/>
              </a:buClr>
              <a:buSzPts val="1200"/>
              <a:defRPr/>
            </a:pPr>
            <a:r>
              <a:rPr lang="en-US" sz="1100" kern="0" dirty="0">
                <a:solidFill>
                  <a:srgbClr val="595959"/>
                </a:solidFill>
                <a:ea typeface="Lato Light"/>
                <a:cs typeface="Lato Light"/>
                <a:sym typeface="Lato Light"/>
              </a:rPr>
              <a:t>Can discuss the detection capabilities at or below 1%</a:t>
            </a:r>
            <a:endParaRPr lang="en-US" sz="1100" kern="0" dirty="0">
              <a:solidFill>
                <a:srgbClr val="595959"/>
              </a:solidFill>
              <a:ea typeface="Lato Light"/>
              <a:cs typeface="Lato Light"/>
            </a:endParaRPr>
          </a:p>
          <a:p>
            <a:pPr marL="155296" defTabSz="931774">
              <a:buClr>
                <a:srgbClr val="595959"/>
              </a:buClr>
              <a:buSzPts val="1200"/>
              <a:defRPr/>
            </a:pPr>
            <a:r>
              <a:rPr lang="en-US" sz="1100" kern="0" dirty="0">
                <a:solidFill>
                  <a:srgbClr val="595959"/>
                </a:solidFill>
                <a:ea typeface="Lato Light"/>
                <a:cs typeface="Lato Light"/>
                <a:sym typeface="Lato Light"/>
              </a:rPr>
              <a:t>Example: In RVP7, 7 of 13 countries have detection capabilities at or below 1%</a:t>
            </a:r>
            <a:endParaRPr lang="en-US" sz="1100" kern="0" dirty="0">
              <a:solidFill>
                <a:srgbClr val="595959"/>
              </a:solidFill>
              <a:ea typeface="Lato Light"/>
              <a:cs typeface="Lato Light"/>
            </a:endParaRPr>
          </a:p>
          <a:p>
            <a:pPr marL="931774" lvl="1" indent="-310591" defTabSz="931774">
              <a:spcBef>
                <a:spcPts val="510"/>
              </a:spcBef>
              <a:buClr>
                <a:srgbClr val="595959"/>
              </a:buClr>
              <a:buSzPts val="1200"/>
              <a:buFont typeface="Arial" panose="020B0604020202020204" pitchFamily="34" charset="0"/>
              <a:buChar char="•"/>
              <a:defRPr/>
            </a:pPr>
            <a:r>
              <a:rPr lang="en-US" sz="1100" kern="0" dirty="0">
                <a:solidFill>
                  <a:srgbClr val="595959"/>
                </a:solidFill>
                <a:ea typeface="Lato Light"/>
                <a:cs typeface="Lato Light"/>
                <a:sym typeface="Lato Light"/>
              </a:rPr>
              <a:t>Brazil and Colombia have the lowest detection capabilities in that region, 0.03 and 0.07%.</a:t>
            </a:r>
            <a:endParaRPr lang="en-US" sz="1100" kern="0" dirty="0">
              <a:solidFill>
                <a:srgbClr val="595959"/>
              </a:solidFill>
              <a:ea typeface="Lato Light"/>
              <a:cs typeface="Lato Light"/>
            </a:endParaRPr>
          </a:p>
          <a:p>
            <a:endParaRPr lang="en-US" dirty="0"/>
          </a:p>
        </p:txBody>
      </p:sp>
      <p:sp>
        <p:nvSpPr>
          <p:cNvPr id="4" name="Slide Number Placeholder 3"/>
          <p:cNvSpPr>
            <a:spLocks noGrp="1"/>
          </p:cNvSpPr>
          <p:nvPr>
            <p:ph type="sldNum" sz="quarter" idx="5"/>
          </p:nvPr>
        </p:nvSpPr>
        <p:spPr/>
        <p:txBody>
          <a:bodyPr/>
          <a:lstStyle/>
          <a:p>
            <a:fld id="{FE67F334-2B9F-4A7F-BCD8-EDE62F95C3BC}" type="slidenum">
              <a:rPr lang="en-US" smtClean="0"/>
              <a:t>6</a:t>
            </a:fld>
            <a:endParaRPr lang="en-US"/>
          </a:p>
        </p:txBody>
      </p:sp>
    </p:spTree>
    <p:extLst>
      <p:ext uri="{BB962C8B-B14F-4D97-AF65-F5344CB8AC3E}">
        <p14:creationId xmlns:p14="http://schemas.microsoft.com/office/powerpoint/2010/main" val="1502510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SME input was critical in providing information about the on the ground situations in all of the RVPs, and if the sampling that is performed is representative of all susceptible populations. For example, with RVP4, one of the regions with the last known appearance of C, SME input suggested it is unlikely for isolated populations to exist in RVP4 due to the free movement of livestock throughout the region, which allows for contact between susceptible populations and therefore C should have been detected at some point in the past 20 year.</a:t>
            </a:r>
          </a:p>
          <a:p>
            <a:endParaRPr lang="en-US" dirty="0">
              <a:ea typeface="Calibri"/>
              <a:cs typeface="Calibri"/>
            </a:endParaRPr>
          </a:p>
          <a:p>
            <a:endParaRPr lang="en-US" dirty="0">
              <a:ea typeface="Calibri"/>
              <a:cs typeface="Calibri"/>
            </a:endParaRPr>
          </a:p>
          <a:p>
            <a:r>
              <a:rPr lang="en-US" dirty="0">
                <a:ea typeface="Calibri"/>
                <a:cs typeface="Calibri"/>
              </a:rPr>
              <a:t>For RVP7, here in SA, PANOFTOSA provided more information about C activity in the region, showing the decline of C in the RVP, highlighting the active control measures and the national FMD control programs, supporting the findings from this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E67F334-2B9F-4A7F-BCD8-EDE62F95C3BC}" type="slidenum">
              <a:rPr lang="en-US" smtClean="0"/>
              <a:t>7</a:t>
            </a:fld>
            <a:endParaRPr lang="en-US"/>
          </a:p>
        </p:txBody>
      </p:sp>
    </p:spTree>
    <p:extLst>
      <p:ext uri="{BB962C8B-B14F-4D97-AF65-F5344CB8AC3E}">
        <p14:creationId xmlns:p14="http://schemas.microsoft.com/office/powerpoint/2010/main" val="2740639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the quantitative analysis and SME knowledge of the epidemiological situation in the region, it is unlikely that FMD serotype C is circulating in RVP 7 or in the regions with and 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latin typeface="Calibri" panose="020F0502020204030204" pitchFamily="34" charset="0"/>
              <a:ea typeface="Calibri" panose="020F0502020204030204" pitchFamily="34" charset="0"/>
              <a:cs typeface="Calibri" panose="020F0502020204030204" pitchFamily="34" charset="0"/>
              <a:sym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latin typeface="Calibri" panose="020F0502020204030204" pitchFamily="34" charset="0"/>
                <a:ea typeface="Calibri" panose="020F0502020204030204" pitchFamily="34" charset="0"/>
                <a:cs typeface="Calibri" panose="020F0502020204030204" pitchFamily="34" charset="0"/>
                <a:sym typeface="Lato Light"/>
              </a:rPr>
              <a:t>A</a:t>
            </a:r>
            <a:r>
              <a:rPr lang="en-US" sz="1200" dirty="0">
                <a:latin typeface="Calibri" panose="020F0502020204030204" pitchFamily="34" charset="0"/>
                <a:ea typeface="Calibri" panose="020F0502020204030204" pitchFamily="34" charset="0"/>
                <a:cs typeface="Calibri" panose="020F0502020204030204" pitchFamily="34" charset="0"/>
              </a:rPr>
              <a:t>nalysis focused on establishing a foundation of evidence of serotype C status. Authors did not interpret this dataset in relation to O or A serotypes; therefore, we do not have conclusions about the presence of those serotypes included in this study.</a:t>
            </a:r>
          </a:p>
          <a:p>
            <a:endParaRPr lang="en-US" dirty="0"/>
          </a:p>
        </p:txBody>
      </p:sp>
      <p:sp>
        <p:nvSpPr>
          <p:cNvPr id="4" name="Slide Number Placeholder 3"/>
          <p:cNvSpPr>
            <a:spLocks noGrp="1"/>
          </p:cNvSpPr>
          <p:nvPr>
            <p:ph type="sldNum" sz="quarter" idx="5"/>
          </p:nvPr>
        </p:nvSpPr>
        <p:spPr/>
        <p:txBody>
          <a:bodyPr/>
          <a:lstStyle/>
          <a:p>
            <a:fld id="{FE67F334-2B9F-4A7F-BCD8-EDE62F95C3BC}" type="slidenum">
              <a:rPr lang="en-US" smtClean="0"/>
              <a:t>8</a:t>
            </a:fld>
            <a:endParaRPr lang="en-US"/>
          </a:p>
        </p:txBody>
      </p:sp>
    </p:spTree>
    <p:extLst>
      <p:ext uri="{BB962C8B-B14F-4D97-AF65-F5344CB8AC3E}">
        <p14:creationId xmlns:p14="http://schemas.microsoft.com/office/powerpoint/2010/main" val="1637962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5" name="Espaço Reservado para Rodapé 4">
            <a:extLst>
              <a:ext uri="{FF2B5EF4-FFF2-40B4-BE49-F238E27FC236}">
                <a16:creationId xmlns:a16="http://schemas.microsoft.com/office/drawing/2014/main" id="{7277C41A-0539-BEE7-C203-DB88AF6DDC3A}"/>
              </a:ext>
            </a:extLst>
          </p:cNvPr>
          <p:cNvSpPr>
            <a:spLocks noGrp="1"/>
          </p:cNvSpPr>
          <p:nvPr>
            <p:ph type="ftr" sz="quarter" idx="11"/>
          </p:nvPr>
        </p:nvSpPr>
        <p:spPr>
          <a:xfrm>
            <a:off x="7509769" y="6356350"/>
            <a:ext cx="4114800" cy="365125"/>
          </a:xfrm>
        </p:spPr>
        <p:txBody>
          <a:body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580080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2223F1D5-D8A9-B457-578B-B663E060580F}"/>
              </a:ext>
            </a:extLst>
          </p:cNvPr>
          <p:cNvSpPr>
            <a:spLocks noGrp="1"/>
          </p:cNvSpPr>
          <p:nvPr>
            <p:ph type="pic" idx="1" hasCustomPrompt="1"/>
          </p:nvPr>
        </p:nvSpPr>
        <p:spPr>
          <a:xfrm>
            <a:off x="6986726" y="992187"/>
            <a:ext cx="4626114" cy="4873625"/>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err="1"/>
              <a:t>Insert</a:t>
            </a:r>
            <a:r>
              <a:rPr lang="pt-BR" dirty="0"/>
              <a:t> </a:t>
            </a:r>
            <a:r>
              <a:rPr lang="pt-BR" dirty="0" err="1"/>
              <a:t>Image</a:t>
            </a:r>
            <a:endParaRPr lang="pt-BR" dirty="0"/>
          </a:p>
        </p:txBody>
      </p:sp>
      <p:sp>
        <p:nvSpPr>
          <p:cNvPr id="6" name="Espaço Reservado para Rodapé 5">
            <a:extLst>
              <a:ext uri="{FF2B5EF4-FFF2-40B4-BE49-F238E27FC236}">
                <a16:creationId xmlns:a16="http://schemas.microsoft.com/office/drawing/2014/main" id="{18FC4141-4C98-393C-DB7B-172F0302DEBB}"/>
              </a:ext>
            </a:extLst>
          </p:cNvPr>
          <p:cNvSpPr>
            <a:spLocks noGrp="1"/>
          </p:cNvSpPr>
          <p:nvPr>
            <p:ph type="ftr" sz="quarter" idx="11"/>
          </p:nvPr>
        </p:nvSpPr>
        <p:spPr>
          <a:xfrm>
            <a:off x="7240588" y="6356350"/>
            <a:ext cx="4114800" cy="365125"/>
          </a:xfrm>
        </p:spPr>
        <p:txBody>
          <a:bodyPr/>
          <a:lstStyle>
            <a:lvl1pPr>
              <a:defRPr>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
        <p:nvSpPr>
          <p:cNvPr id="8" name="Retângulo 7">
            <a:extLst>
              <a:ext uri="{FF2B5EF4-FFF2-40B4-BE49-F238E27FC236}">
                <a16:creationId xmlns:a16="http://schemas.microsoft.com/office/drawing/2014/main" id="{0CA76FE9-F716-669E-1BE9-0A99F0C2AF5A}"/>
              </a:ext>
            </a:extLst>
          </p:cNvPr>
          <p:cNvSpPr/>
          <p:nvPr userDrawn="1"/>
        </p:nvSpPr>
        <p:spPr>
          <a:xfrm>
            <a:off x="839788" y="992187"/>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DE36E7E6-76F0-8C53-A13D-AE285064663D}"/>
              </a:ext>
            </a:extLst>
          </p:cNvPr>
          <p:cNvSpPr>
            <a:spLocks noGrp="1"/>
          </p:cNvSpPr>
          <p:nvPr>
            <p:ph type="title" hasCustomPrompt="1"/>
          </p:nvPr>
        </p:nvSpPr>
        <p:spPr>
          <a:xfrm>
            <a:off x="839788" y="188911"/>
            <a:ext cx="5978262" cy="1600200"/>
          </a:xfrm>
        </p:spPr>
        <p:txBody>
          <a:bodyPr anchor="b"/>
          <a:lstStyle>
            <a:lvl1pPr>
              <a:defRPr sz="3200"/>
            </a:lvl1p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4" name="Espaço Reservado para Texto 3">
            <a:extLst>
              <a:ext uri="{FF2B5EF4-FFF2-40B4-BE49-F238E27FC236}">
                <a16:creationId xmlns:a16="http://schemas.microsoft.com/office/drawing/2014/main" id="{DEAC9282-7459-DA40-27AB-A4DB21E27021}"/>
              </a:ext>
            </a:extLst>
          </p:cNvPr>
          <p:cNvSpPr>
            <a:spLocks noGrp="1"/>
          </p:cNvSpPr>
          <p:nvPr>
            <p:ph type="body" sz="half" idx="2" hasCustomPrompt="1"/>
          </p:nvPr>
        </p:nvSpPr>
        <p:spPr>
          <a:xfrm>
            <a:off x="839788" y="2057400"/>
            <a:ext cx="597826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Tree>
    <p:extLst>
      <p:ext uri="{BB962C8B-B14F-4D97-AF65-F5344CB8AC3E}">
        <p14:creationId xmlns:p14="http://schemas.microsoft.com/office/powerpoint/2010/main" val="426319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179377D9-5C57-7868-F801-2198512CECB7}"/>
              </a:ext>
            </a:extLst>
          </p:cNvPr>
          <p:cNvSpPr>
            <a:spLocks noGrp="1"/>
          </p:cNvSpPr>
          <p:nvPr>
            <p:ph type="pic" idx="1" hasCustomPrompt="1"/>
          </p:nvPr>
        </p:nvSpPr>
        <p:spPr>
          <a:xfrm>
            <a:off x="7013359" y="1109075"/>
            <a:ext cx="4572848" cy="4873625"/>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err="1"/>
              <a:t>Insert</a:t>
            </a:r>
            <a:r>
              <a:rPr lang="pt-BR" dirty="0"/>
              <a:t> </a:t>
            </a:r>
            <a:r>
              <a:rPr lang="pt-BR" dirty="0" err="1"/>
              <a:t>image</a:t>
            </a:r>
            <a:endParaRPr lang="pt-BR" dirty="0"/>
          </a:p>
        </p:txBody>
      </p:sp>
      <p:sp>
        <p:nvSpPr>
          <p:cNvPr id="6" name="Espaço Reservado para Rodapé 5">
            <a:extLst>
              <a:ext uri="{FF2B5EF4-FFF2-40B4-BE49-F238E27FC236}">
                <a16:creationId xmlns:a16="http://schemas.microsoft.com/office/drawing/2014/main" id="{50649F82-C714-DA09-5580-33E000F1179F}"/>
              </a:ext>
            </a:extLst>
          </p:cNvPr>
          <p:cNvSpPr>
            <a:spLocks noGrp="1"/>
          </p:cNvSpPr>
          <p:nvPr>
            <p:ph type="ftr" sz="quarter" idx="11"/>
          </p:nvPr>
        </p:nvSpPr>
        <p:spPr/>
        <p:txBody>
          <a:body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
        <p:nvSpPr>
          <p:cNvPr id="9" name="Retângulo 8">
            <a:extLst>
              <a:ext uri="{FF2B5EF4-FFF2-40B4-BE49-F238E27FC236}">
                <a16:creationId xmlns:a16="http://schemas.microsoft.com/office/drawing/2014/main" id="{EA6B2BA0-060A-4270-4D05-3C4D322F0B77}"/>
              </a:ext>
            </a:extLst>
          </p:cNvPr>
          <p:cNvSpPr/>
          <p:nvPr userDrawn="1"/>
        </p:nvSpPr>
        <p:spPr>
          <a:xfrm>
            <a:off x="836612" y="1109076"/>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1B39B87F-2827-E0E3-B630-F3975D9CB26C}"/>
              </a:ext>
            </a:extLst>
          </p:cNvPr>
          <p:cNvSpPr txBox="1">
            <a:spLocks/>
          </p:cNvSpPr>
          <p:nvPr userDrawn="1"/>
        </p:nvSpPr>
        <p:spPr>
          <a:xfrm>
            <a:off x="836612" y="305800"/>
            <a:ext cx="5978262"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11" name="Espaço Reservado para Texto 3">
            <a:extLst>
              <a:ext uri="{FF2B5EF4-FFF2-40B4-BE49-F238E27FC236}">
                <a16:creationId xmlns:a16="http://schemas.microsoft.com/office/drawing/2014/main" id="{79201E98-8627-D020-391A-96CCDBE4882C}"/>
              </a:ext>
            </a:extLst>
          </p:cNvPr>
          <p:cNvSpPr>
            <a:spLocks noGrp="1"/>
          </p:cNvSpPr>
          <p:nvPr>
            <p:ph type="body" sz="half" idx="13" hasCustomPrompt="1"/>
          </p:nvPr>
        </p:nvSpPr>
        <p:spPr>
          <a:xfrm>
            <a:off x="836612" y="2174289"/>
            <a:ext cx="5978262"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Tree>
    <p:extLst>
      <p:ext uri="{BB962C8B-B14F-4D97-AF65-F5344CB8AC3E}">
        <p14:creationId xmlns:p14="http://schemas.microsoft.com/office/powerpoint/2010/main" val="104698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C74D75EA-03FF-044E-48D3-E603C238C89B}"/>
              </a:ext>
            </a:extLst>
          </p:cNvPr>
          <p:cNvSpPr>
            <a:spLocks noGrp="1"/>
          </p:cNvSpPr>
          <p:nvPr>
            <p:ph type="pic" idx="1" hasCustomPrompt="1"/>
          </p:nvPr>
        </p:nvSpPr>
        <p:spPr>
          <a:xfrm>
            <a:off x="6951215" y="1109076"/>
            <a:ext cx="4687409" cy="4873624"/>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err="1"/>
              <a:t>Insert</a:t>
            </a:r>
            <a:r>
              <a:rPr lang="pt-BR" dirty="0"/>
              <a:t> </a:t>
            </a:r>
            <a:r>
              <a:rPr lang="pt-BR" dirty="0" err="1"/>
              <a:t>image</a:t>
            </a:r>
            <a:endParaRPr lang="pt-BR" dirty="0"/>
          </a:p>
        </p:txBody>
      </p:sp>
      <p:sp>
        <p:nvSpPr>
          <p:cNvPr id="6" name="Espaço Reservado para Rodapé 5">
            <a:extLst>
              <a:ext uri="{FF2B5EF4-FFF2-40B4-BE49-F238E27FC236}">
                <a16:creationId xmlns:a16="http://schemas.microsoft.com/office/drawing/2014/main" id="{FC1EBCDD-F60B-0E3D-E31A-819800B78504}"/>
              </a:ext>
            </a:extLst>
          </p:cNvPr>
          <p:cNvSpPr>
            <a:spLocks noGrp="1"/>
          </p:cNvSpPr>
          <p:nvPr>
            <p:ph type="ftr" sz="quarter" idx="11"/>
          </p:nvPr>
        </p:nvSpPr>
        <p:spPr>
          <a:xfrm>
            <a:off x="7523824" y="6224896"/>
            <a:ext cx="4114800" cy="365125"/>
          </a:xfrm>
        </p:spPr>
        <p:txBody>
          <a:body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
        <p:nvSpPr>
          <p:cNvPr id="9" name="Retângulo 8">
            <a:extLst>
              <a:ext uri="{FF2B5EF4-FFF2-40B4-BE49-F238E27FC236}">
                <a16:creationId xmlns:a16="http://schemas.microsoft.com/office/drawing/2014/main" id="{68E4E4E9-4436-25A7-7B4D-33EF362E9EA9}"/>
              </a:ext>
            </a:extLst>
          </p:cNvPr>
          <p:cNvSpPr/>
          <p:nvPr userDrawn="1"/>
        </p:nvSpPr>
        <p:spPr>
          <a:xfrm>
            <a:off x="836612" y="1109076"/>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DFE09ED2-E408-CED5-31EE-1F7DEDABDB62}"/>
              </a:ext>
            </a:extLst>
          </p:cNvPr>
          <p:cNvSpPr>
            <a:spLocks noGrp="1"/>
          </p:cNvSpPr>
          <p:nvPr>
            <p:ph type="title" hasCustomPrompt="1"/>
          </p:nvPr>
        </p:nvSpPr>
        <p:spPr>
          <a:xfrm>
            <a:off x="839788" y="375604"/>
            <a:ext cx="5975086" cy="1600200"/>
          </a:xfrm>
        </p:spPr>
        <p:txBody>
          <a:bodyPr anchor="b"/>
          <a:lstStyle>
            <a:lvl1pPr>
              <a:defRPr sz="3200">
                <a:solidFill>
                  <a:schemeClr val="tx1"/>
                </a:solidFill>
              </a:defRPr>
            </a:lvl1p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4" name="Espaço Reservado para Texto 3">
            <a:extLst>
              <a:ext uri="{FF2B5EF4-FFF2-40B4-BE49-F238E27FC236}">
                <a16:creationId xmlns:a16="http://schemas.microsoft.com/office/drawing/2014/main" id="{B826658E-DD1B-A9C0-FA9D-E5D1009DC14D}"/>
              </a:ext>
            </a:extLst>
          </p:cNvPr>
          <p:cNvSpPr>
            <a:spLocks noGrp="1"/>
          </p:cNvSpPr>
          <p:nvPr>
            <p:ph type="body" sz="half" idx="2" hasCustomPrompt="1"/>
          </p:nvPr>
        </p:nvSpPr>
        <p:spPr>
          <a:xfrm>
            <a:off x="839788" y="2171113"/>
            <a:ext cx="5975086"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Tree>
    <p:extLst>
      <p:ext uri="{BB962C8B-B14F-4D97-AF65-F5344CB8AC3E}">
        <p14:creationId xmlns:p14="http://schemas.microsoft.com/office/powerpoint/2010/main" val="52420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E227F-5A57-6F2F-C1D9-47B1C08538F1}"/>
              </a:ext>
            </a:extLst>
          </p:cNvPr>
          <p:cNvSpPr>
            <a:spLocks noGrp="1"/>
          </p:cNvSpPr>
          <p:nvPr>
            <p:ph type="title" hasCustomPrompt="1"/>
          </p:nvPr>
        </p:nvSpPr>
        <p:spPr>
          <a:xfrm>
            <a:off x="839788" y="987424"/>
            <a:ext cx="6599699" cy="1069975"/>
          </a:xfrm>
        </p:spPr>
        <p:txBody>
          <a:bodyPr anchor="b"/>
          <a:lstStyle>
            <a:lvl1pPr>
              <a:defRPr sz="3200"/>
            </a:lvl1p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Imagem 2">
            <a:extLst>
              <a:ext uri="{FF2B5EF4-FFF2-40B4-BE49-F238E27FC236}">
                <a16:creationId xmlns:a16="http://schemas.microsoft.com/office/drawing/2014/main" id="{8F9AB666-C8F8-D796-A14A-5AB761F37988}"/>
              </a:ext>
            </a:extLst>
          </p:cNvPr>
          <p:cNvSpPr>
            <a:spLocks noGrp="1"/>
          </p:cNvSpPr>
          <p:nvPr>
            <p:ph type="pic" idx="1" hasCustomPrompt="1"/>
          </p:nvPr>
        </p:nvSpPr>
        <p:spPr>
          <a:xfrm>
            <a:off x="7599285" y="987425"/>
            <a:ext cx="4039339" cy="36999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err="1"/>
              <a:t>Insert</a:t>
            </a:r>
            <a:r>
              <a:rPr lang="pt-BR" dirty="0"/>
              <a:t> </a:t>
            </a:r>
            <a:r>
              <a:rPr lang="pt-BR" dirty="0" err="1"/>
              <a:t>image</a:t>
            </a:r>
            <a:endParaRPr lang="pt-BR" dirty="0"/>
          </a:p>
        </p:txBody>
      </p:sp>
      <p:sp>
        <p:nvSpPr>
          <p:cNvPr id="4" name="Espaço Reservado para Texto 3">
            <a:extLst>
              <a:ext uri="{FF2B5EF4-FFF2-40B4-BE49-F238E27FC236}">
                <a16:creationId xmlns:a16="http://schemas.microsoft.com/office/drawing/2014/main" id="{41215D3C-6152-F033-FCD2-F1B1470193A7}"/>
              </a:ext>
            </a:extLst>
          </p:cNvPr>
          <p:cNvSpPr>
            <a:spLocks noGrp="1"/>
          </p:cNvSpPr>
          <p:nvPr>
            <p:ph type="body" sz="half" idx="2" hasCustomPrompt="1"/>
          </p:nvPr>
        </p:nvSpPr>
        <p:spPr>
          <a:xfrm>
            <a:off x="839788" y="2374981"/>
            <a:ext cx="6599699" cy="31380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6" name="Espaço Reservado para Rodapé 5">
            <a:extLst>
              <a:ext uri="{FF2B5EF4-FFF2-40B4-BE49-F238E27FC236}">
                <a16:creationId xmlns:a16="http://schemas.microsoft.com/office/drawing/2014/main" id="{0CE41374-0077-5C55-B27E-E2E3D015441C}"/>
              </a:ext>
            </a:extLst>
          </p:cNvPr>
          <p:cNvSpPr>
            <a:spLocks noGrp="1"/>
          </p:cNvSpPr>
          <p:nvPr>
            <p:ph type="ftr" sz="quarter" idx="11"/>
          </p:nvPr>
        </p:nvSpPr>
        <p:spPr/>
        <p:txBody>
          <a:bodyPr/>
          <a:lstStyle/>
          <a:p>
            <a:r>
              <a:rPr lang="pt-BR" b="0" i="0" dirty="0" err="1">
                <a:solidFill>
                  <a:schemeClr val="bg1"/>
                </a:solidFill>
                <a:effectLst/>
                <a:latin typeface="+mj-lt"/>
              </a:rPr>
              <a:t>Institution</a:t>
            </a:r>
            <a:r>
              <a:rPr lang="pt-BR" b="0" i="0" dirty="0">
                <a:solidFill>
                  <a:schemeClr val="bg1"/>
                </a:solidFill>
                <a:effectLst/>
                <a:latin typeface="+mj-lt"/>
              </a:rPr>
              <a:t> logo</a:t>
            </a:r>
            <a:endParaRPr lang="pt-BR" dirty="0"/>
          </a:p>
        </p:txBody>
      </p:sp>
    </p:spTree>
    <p:extLst>
      <p:ext uri="{BB962C8B-B14F-4D97-AF65-F5344CB8AC3E}">
        <p14:creationId xmlns:p14="http://schemas.microsoft.com/office/powerpoint/2010/main" val="1031853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DFFAC-B480-49CD-04D4-DFFCC584910E}"/>
              </a:ext>
            </a:extLst>
          </p:cNvPr>
          <p:cNvSpPr>
            <a:spLocks noGrp="1"/>
          </p:cNvSpPr>
          <p:nvPr>
            <p:ph type="title" hasCustomPrompt="1"/>
          </p:nvPr>
        </p:nvSpPr>
        <p:spPr>
          <a:xfrm>
            <a:off x="390617" y="1285644"/>
            <a:ext cx="4381408" cy="1069975"/>
          </a:xfrm>
        </p:spPr>
        <p:txBody>
          <a:bodyPr anchor="b"/>
          <a:lstStyle>
            <a:lvl1pPr>
              <a:defRPr sz="3200"/>
            </a:lvl1p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Imagem 2">
            <a:extLst>
              <a:ext uri="{FF2B5EF4-FFF2-40B4-BE49-F238E27FC236}">
                <a16:creationId xmlns:a16="http://schemas.microsoft.com/office/drawing/2014/main" id="{65DEE982-181B-EF6E-5EB1-7450DA7D416C}"/>
              </a:ext>
            </a:extLst>
          </p:cNvPr>
          <p:cNvSpPr>
            <a:spLocks noGrp="1"/>
          </p:cNvSpPr>
          <p:nvPr>
            <p:ph type="pic" idx="1" hasCustomPrompt="1"/>
          </p:nvPr>
        </p:nvSpPr>
        <p:spPr>
          <a:xfrm>
            <a:off x="5181599" y="1285645"/>
            <a:ext cx="6619783" cy="3978814"/>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err="1"/>
              <a:t>Insert</a:t>
            </a:r>
            <a:r>
              <a:rPr lang="pt-BR" dirty="0"/>
              <a:t> </a:t>
            </a:r>
            <a:r>
              <a:rPr lang="pt-BR" dirty="0" err="1"/>
              <a:t>Image</a:t>
            </a:r>
            <a:endParaRPr lang="pt-BR" dirty="0"/>
          </a:p>
        </p:txBody>
      </p:sp>
      <p:sp>
        <p:nvSpPr>
          <p:cNvPr id="4" name="Espaço Reservado para Texto 3">
            <a:extLst>
              <a:ext uri="{FF2B5EF4-FFF2-40B4-BE49-F238E27FC236}">
                <a16:creationId xmlns:a16="http://schemas.microsoft.com/office/drawing/2014/main" id="{AB366FAA-426D-DB40-B0F6-5DB2C5A788DB}"/>
              </a:ext>
            </a:extLst>
          </p:cNvPr>
          <p:cNvSpPr>
            <a:spLocks noGrp="1"/>
          </p:cNvSpPr>
          <p:nvPr>
            <p:ph type="body" sz="half" idx="2" hasCustomPrompt="1"/>
          </p:nvPr>
        </p:nvSpPr>
        <p:spPr>
          <a:xfrm>
            <a:off x="390617" y="2450190"/>
            <a:ext cx="4381408" cy="28142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6" name="Espaço Reservado para Rodapé 5">
            <a:extLst>
              <a:ext uri="{FF2B5EF4-FFF2-40B4-BE49-F238E27FC236}">
                <a16:creationId xmlns:a16="http://schemas.microsoft.com/office/drawing/2014/main" id="{9FC0A624-D3D3-458E-2AAA-880398D0914E}"/>
              </a:ext>
            </a:extLst>
          </p:cNvPr>
          <p:cNvSpPr>
            <a:spLocks noGrp="1"/>
          </p:cNvSpPr>
          <p:nvPr>
            <p:ph type="ftr" sz="quarter" idx="11"/>
          </p:nvPr>
        </p:nvSpPr>
        <p:spPr>
          <a:xfrm>
            <a:off x="7686582" y="6196552"/>
            <a:ext cx="4114800" cy="365125"/>
          </a:xfrm>
          <a:prstGeom prst="rect">
            <a:avLst/>
          </a:prstGeom>
        </p:spPr>
        <p:txBody>
          <a:bodyPr/>
          <a:lstStyle>
            <a:lvl1pPr>
              <a:defRPr>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3125940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‹nº›</a:t>
            </a:fld>
            <a:endParaRPr lang="en-US"/>
          </a:p>
        </p:txBody>
      </p:sp>
    </p:spTree>
    <p:extLst>
      <p:ext uri="{BB962C8B-B14F-4D97-AF65-F5344CB8AC3E}">
        <p14:creationId xmlns:p14="http://schemas.microsoft.com/office/powerpoint/2010/main" val="4085491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0DFEC-9631-077A-9A3E-00008E123D5E}"/>
              </a:ext>
            </a:extLst>
          </p:cNvPr>
          <p:cNvSpPr>
            <a:spLocks noGrp="1"/>
          </p:cNvSpPr>
          <p:nvPr>
            <p:ph type="title" hasCustomPrompt="1"/>
          </p:nvPr>
        </p:nvSpPr>
        <p:spPr>
          <a:xfrm>
            <a:off x="4870882" y="1857927"/>
            <a:ext cx="2450236" cy="1325563"/>
          </a:xfrm>
        </p:spPr>
        <p:txBody>
          <a:bodyPr/>
          <a:lstStyle>
            <a:lvl1pPr>
              <a:defRPr/>
            </a:lvl1pPr>
          </a:lstStyle>
          <a:p>
            <a:r>
              <a:rPr lang="pt-BR" dirty="0"/>
              <a:t>Obrigado</a:t>
            </a:r>
          </a:p>
        </p:txBody>
      </p:sp>
      <p:sp>
        <p:nvSpPr>
          <p:cNvPr id="3" name="Espaço Reservado para Rodapé 2">
            <a:extLst>
              <a:ext uri="{FF2B5EF4-FFF2-40B4-BE49-F238E27FC236}">
                <a16:creationId xmlns:a16="http://schemas.microsoft.com/office/drawing/2014/main" id="{1E28A4FE-1224-3C40-6078-A6CAD48E0C4A}"/>
              </a:ext>
            </a:extLst>
          </p:cNvPr>
          <p:cNvSpPr>
            <a:spLocks noGrp="1"/>
          </p:cNvSpPr>
          <p:nvPr>
            <p:ph type="ftr" sz="quarter" idx="10"/>
          </p:nvPr>
        </p:nvSpPr>
        <p:spPr/>
        <p:txBody>
          <a:bodyPr/>
          <a:lstStyle/>
          <a:p>
            <a:r>
              <a:rPr lang="pt-BR"/>
              <a:t>Logotipo da instituição</a:t>
            </a:r>
            <a:endParaRPr lang="pt-BR" dirty="0"/>
          </a:p>
        </p:txBody>
      </p:sp>
    </p:spTree>
    <p:extLst>
      <p:ext uri="{BB962C8B-B14F-4D97-AF65-F5344CB8AC3E}">
        <p14:creationId xmlns:p14="http://schemas.microsoft.com/office/powerpoint/2010/main" val="516137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0DFEC-9631-077A-9A3E-00008E123D5E}"/>
              </a:ext>
            </a:extLst>
          </p:cNvPr>
          <p:cNvSpPr>
            <a:spLocks noGrp="1"/>
          </p:cNvSpPr>
          <p:nvPr>
            <p:ph type="title" hasCustomPrompt="1"/>
          </p:nvPr>
        </p:nvSpPr>
        <p:spPr>
          <a:xfrm>
            <a:off x="4870882" y="1857927"/>
            <a:ext cx="2450236" cy="1325563"/>
          </a:xfrm>
        </p:spPr>
        <p:txBody>
          <a:bodyPr/>
          <a:lstStyle>
            <a:lvl1pPr>
              <a:defRPr/>
            </a:lvl1pPr>
          </a:lstStyle>
          <a:p>
            <a:r>
              <a:rPr lang="pt-BR" dirty="0"/>
              <a:t>Obrigado</a:t>
            </a:r>
          </a:p>
        </p:txBody>
      </p:sp>
      <p:sp>
        <p:nvSpPr>
          <p:cNvPr id="3" name="Espaço Reservado para Rodapé 2">
            <a:extLst>
              <a:ext uri="{FF2B5EF4-FFF2-40B4-BE49-F238E27FC236}">
                <a16:creationId xmlns:a16="http://schemas.microsoft.com/office/drawing/2014/main" id="{1E28A4FE-1224-3C40-6078-A6CAD48E0C4A}"/>
              </a:ext>
            </a:extLst>
          </p:cNvPr>
          <p:cNvSpPr>
            <a:spLocks noGrp="1"/>
          </p:cNvSpPr>
          <p:nvPr>
            <p:ph type="ftr" sz="quarter" idx="10"/>
          </p:nvPr>
        </p:nvSpPr>
        <p:spPr/>
        <p:txBody>
          <a:bodyPr/>
          <a:lstStyle/>
          <a:p>
            <a:r>
              <a:rPr lang="pt-BR"/>
              <a:t>Logotipo da instituição</a:t>
            </a:r>
            <a:endParaRPr lang="pt-BR" dirty="0"/>
          </a:p>
        </p:txBody>
      </p:sp>
    </p:spTree>
    <p:extLst>
      <p:ext uri="{BB962C8B-B14F-4D97-AF65-F5344CB8AC3E}">
        <p14:creationId xmlns:p14="http://schemas.microsoft.com/office/powerpoint/2010/main" val="3462558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428F-BF63-727C-CCEF-45AD8BB415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82E40C-FE7F-C16E-5AA2-294B99678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D850FB-CEDD-59EB-9DB3-1B1389820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66A76-7AA3-99E7-7A66-EDAF89D13AF1}"/>
              </a:ext>
            </a:extLst>
          </p:cNvPr>
          <p:cNvSpPr>
            <a:spLocks noGrp="1"/>
          </p:cNvSpPr>
          <p:nvPr>
            <p:ph type="dt" sz="half" idx="10"/>
          </p:nvPr>
        </p:nvSpPr>
        <p:spPr/>
        <p:txBody>
          <a:bodyPr/>
          <a:lstStyle/>
          <a:p>
            <a:fld id="{78682F77-78D1-4DF8-AB9C-3EC5A41842F6}" type="datetimeFigureOut">
              <a:rPr lang="en-US" smtClean="0"/>
              <a:t>4/4/25</a:t>
            </a:fld>
            <a:endParaRPr lang="en-US"/>
          </a:p>
        </p:txBody>
      </p:sp>
      <p:sp>
        <p:nvSpPr>
          <p:cNvPr id="6" name="Footer Placeholder 5">
            <a:extLst>
              <a:ext uri="{FF2B5EF4-FFF2-40B4-BE49-F238E27FC236}">
                <a16:creationId xmlns:a16="http://schemas.microsoft.com/office/drawing/2014/main" id="{C8A78A41-21A6-E773-3C9B-4FA2E9AC838F}"/>
              </a:ext>
            </a:extLst>
          </p:cNvPr>
          <p:cNvSpPr>
            <a:spLocks noGrp="1"/>
          </p:cNvSpPr>
          <p:nvPr>
            <p:ph type="ftr" sz="quarter" idx="11"/>
          </p:nvPr>
        </p:nvSpPr>
        <p:spPr/>
        <p:txBody>
          <a:bodyPr/>
          <a:lstStyle/>
          <a:p>
            <a:r>
              <a:rPr lang="pt-BR" b="0" i="0">
                <a:solidFill>
                  <a:srgbClr val="000000"/>
                </a:solidFill>
                <a:effectLst/>
                <a:latin typeface="Times New Roman" panose="02020603050405020304" pitchFamily="18" charset="0"/>
              </a:rPr>
              <a:t> </a:t>
            </a:r>
            <a:r>
              <a:rPr lang="pt-BR" b="0" i="0">
                <a:solidFill>
                  <a:schemeClr val="bg1"/>
                </a:solidFill>
                <a:effectLst/>
                <a:latin typeface="+mj-lt"/>
              </a:rPr>
              <a:t>Institution logo</a:t>
            </a:r>
            <a:endParaRPr lang="pt-BR" dirty="0">
              <a:solidFill>
                <a:schemeClr val="bg1"/>
              </a:solidFill>
              <a:latin typeface="+mj-lt"/>
            </a:endParaRPr>
          </a:p>
        </p:txBody>
      </p:sp>
      <p:sp>
        <p:nvSpPr>
          <p:cNvPr id="7" name="Slide Number Placeholder 6">
            <a:extLst>
              <a:ext uri="{FF2B5EF4-FFF2-40B4-BE49-F238E27FC236}">
                <a16:creationId xmlns:a16="http://schemas.microsoft.com/office/drawing/2014/main" id="{37F26C08-68FA-9ED5-8604-B1A018286FA9}"/>
              </a:ext>
            </a:extLst>
          </p:cNvPr>
          <p:cNvSpPr>
            <a:spLocks noGrp="1"/>
          </p:cNvSpPr>
          <p:nvPr>
            <p:ph type="sldNum" sz="quarter" idx="12"/>
          </p:nvPr>
        </p:nvSpPr>
        <p:spPr/>
        <p:txBody>
          <a:bodyPr/>
          <a:lstStyle/>
          <a:p>
            <a:fld id="{D8693AFA-FD42-400D-A428-D0627AA38DD2}" type="slidenum">
              <a:rPr lang="en-US" smtClean="0"/>
              <a:t>‹nº›</a:t>
            </a:fld>
            <a:endParaRPr lang="en-US"/>
          </a:p>
        </p:txBody>
      </p:sp>
    </p:spTree>
    <p:extLst>
      <p:ext uri="{BB962C8B-B14F-4D97-AF65-F5344CB8AC3E}">
        <p14:creationId xmlns:p14="http://schemas.microsoft.com/office/powerpoint/2010/main" val="2502618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0DFEC-9631-077A-9A3E-00008E123D5E}"/>
              </a:ext>
            </a:extLst>
          </p:cNvPr>
          <p:cNvSpPr>
            <a:spLocks noGrp="1"/>
          </p:cNvSpPr>
          <p:nvPr>
            <p:ph type="title" hasCustomPrompt="1"/>
          </p:nvPr>
        </p:nvSpPr>
        <p:spPr>
          <a:xfrm>
            <a:off x="4870882" y="1857927"/>
            <a:ext cx="2450236" cy="1325563"/>
          </a:xfrm>
        </p:spPr>
        <p:txBody>
          <a:bodyPr/>
          <a:lstStyle>
            <a:lvl1pPr>
              <a:defRPr/>
            </a:lvl1pPr>
          </a:lstStyle>
          <a:p>
            <a:r>
              <a:rPr lang="pt-BR" dirty="0"/>
              <a:t>Obrigado</a:t>
            </a:r>
          </a:p>
        </p:txBody>
      </p:sp>
      <p:sp>
        <p:nvSpPr>
          <p:cNvPr id="3" name="Espaço Reservado para Rodapé 2">
            <a:extLst>
              <a:ext uri="{FF2B5EF4-FFF2-40B4-BE49-F238E27FC236}">
                <a16:creationId xmlns:a16="http://schemas.microsoft.com/office/drawing/2014/main" id="{1E28A4FE-1224-3C40-6078-A6CAD48E0C4A}"/>
              </a:ext>
            </a:extLst>
          </p:cNvPr>
          <p:cNvSpPr>
            <a:spLocks noGrp="1"/>
          </p:cNvSpPr>
          <p:nvPr>
            <p:ph type="ftr" sz="quarter" idx="10"/>
          </p:nvPr>
        </p:nvSpPr>
        <p:spPr/>
        <p:txBody>
          <a:bodyPr/>
          <a:lstStyle/>
          <a:p>
            <a:r>
              <a:rPr lang="pt-BR"/>
              <a:t>Logotipo da instituição</a:t>
            </a:r>
            <a:endParaRPr lang="pt-BR" dirty="0"/>
          </a:p>
        </p:txBody>
      </p:sp>
    </p:spTree>
    <p:extLst>
      <p:ext uri="{BB962C8B-B14F-4D97-AF65-F5344CB8AC3E}">
        <p14:creationId xmlns:p14="http://schemas.microsoft.com/office/powerpoint/2010/main" val="683124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844374-A9F5-8995-B4D7-1A23B2E74B85}"/>
              </a:ext>
            </a:extLst>
          </p:cNvPr>
          <p:cNvSpPr>
            <a:spLocks noGrp="1"/>
          </p:cNvSpPr>
          <p:nvPr>
            <p:ph type="title" hasCustomPrompt="1"/>
          </p:nvPr>
        </p:nvSpPr>
        <p:spPr/>
        <p:txBody>
          <a:bodyPr/>
          <a:lstStyle>
            <a:lvl1pPr>
              <a:defRPr/>
            </a:lvl1pPr>
          </a:lstStyle>
          <a:p>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Conteúdo 2">
            <a:extLst>
              <a:ext uri="{FF2B5EF4-FFF2-40B4-BE49-F238E27FC236}">
                <a16:creationId xmlns:a16="http://schemas.microsoft.com/office/drawing/2014/main" id="{C56DDE04-45C9-AC94-8E27-E5C319628B45}"/>
              </a:ext>
            </a:extLst>
          </p:cNvPr>
          <p:cNvSpPr>
            <a:spLocks noGrp="1"/>
          </p:cNvSpPr>
          <p:nvPr>
            <p:ph sz="half" idx="1" hasCustomPrompt="1"/>
          </p:nvPr>
        </p:nvSpPr>
        <p:spPr>
          <a:xfrm>
            <a:off x="625136" y="2202154"/>
            <a:ext cx="4417381" cy="3293124"/>
          </a:xfrm>
        </p:spPr>
        <p:txBody>
          <a:bodyPr/>
          <a:lstStyle>
            <a:lvl1pPr>
              <a:defRPr/>
            </a:lvl1p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4" name="Espaço Reservado para Conteúdo 3">
            <a:extLst>
              <a:ext uri="{FF2B5EF4-FFF2-40B4-BE49-F238E27FC236}">
                <a16:creationId xmlns:a16="http://schemas.microsoft.com/office/drawing/2014/main" id="{6115200B-DEDF-3E3C-C1A8-9CCE22F107DC}"/>
              </a:ext>
            </a:extLst>
          </p:cNvPr>
          <p:cNvSpPr>
            <a:spLocks noGrp="1"/>
          </p:cNvSpPr>
          <p:nvPr>
            <p:ph sz="half" idx="2" hasCustomPrompt="1"/>
          </p:nvPr>
        </p:nvSpPr>
        <p:spPr>
          <a:xfrm>
            <a:off x="7220506" y="1390620"/>
            <a:ext cx="4483961" cy="4351338"/>
          </a:xfrm>
        </p:spPr>
        <p:txBody>
          <a:bodyPr/>
          <a:lstStyle>
            <a:lvl1pPr algn="ctr">
              <a:defRPr>
                <a:solidFill>
                  <a:schemeClr val="bg1"/>
                </a:solidFill>
              </a:defRPr>
            </a:lvl1pPr>
          </a:lstStyle>
          <a:p>
            <a:pPr lvl="0"/>
            <a:r>
              <a:rPr lang="pt-BR" dirty="0" err="1"/>
              <a:t>Insert</a:t>
            </a:r>
            <a:r>
              <a:rPr lang="pt-BR" dirty="0"/>
              <a:t> </a:t>
            </a:r>
            <a:r>
              <a:rPr lang="pt-BR" dirty="0" err="1"/>
              <a:t>image</a:t>
            </a:r>
            <a:endParaRPr lang="pt-BR" dirty="0"/>
          </a:p>
        </p:txBody>
      </p:sp>
      <p:sp>
        <p:nvSpPr>
          <p:cNvPr id="6" name="Espaço Reservado para Rodapé 5">
            <a:extLst>
              <a:ext uri="{FF2B5EF4-FFF2-40B4-BE49-F238E27FC236}">
                <a16:creationId xmlns:a16="http://schemas.microsoft.com/office/drawing/2014/main" id="{E74ECCCC-D07A-D011-E9DC-E66DB1FD5A59}"/>
              </a:ext>
            </a:extLst>
          </p:cNvPr>
          <p:cNvSpPr>
            <a:spLocks noGrp="1"/>
          </p:cNvSpPr>
          <p:nvPr>
            <p:ph type="ftr" sz="quarter" idx="11"/>
          </p:nvPr>
        </p:nvSpPr>
        <p:spPr/>
        <p:txBody>
          <a:body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258039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B49CA-21A7-6CBA-4FBD-6930B630A6FB}"/>
              </a:ext>
            </a:extLst>
          </p:cNvPr>
          <p:cNvSpPr>
            <a:spLocks noGrp="1"/>
          </p:cNvSpPr>
          <p:nvPr>
            <p:ph type="title" hasCustomPrompt="1"/>
          </p:nvPr>
        </p:nvSpPr>
        <p:spPr>
          <a:xfrm>
            <a:off x="839788" y="457200"/>
            <a:ext cx="3932237" cy="1600200"/>
          </a:xfrm>
        </p:spPr>
        <p:txBody>
          <a:bodyPr anchor="b"/>
          <a:lstStyle>
            <a:lvl1pPr>
              <a:defRPr sz="3200"/>
            </a:lvl1pPr>
          </a:lstStyle>
          <a:p>
            <a:r>
              <a:rPr lang="pt-BR" dirty="0"/>
              <a:t>Clique para adicionar um título</a:t>
            </a:r>
          </a:p>
        </p:txBody>
      </p:sp>
      <p:sp>
        <p:nvSpPr>
          <p:cNvPr id="3" name="Espaço Reservado para Imagem 2">
            <a:extLst>
              <a:ext uri="{FF2B5EF4-FFF2-40B4-BE49-F238E27FC236}">
                <a16:creationId xmlns:a16="http://schemas.microsoft.com/office/drawing/2014/main" id="{1C950424-F446-9FE5-8643-E16658295DB8}"/>
              </a:ext>
            </a:extLst>
          </p:cNvPr>
          <p:cNvSpPr>
            <a:spLocks noGrp="1"/>
          </p:cNvSpPr>
          <p:nvPr>
            <p:ph type="pic" idx="1" hasCustomPrompt="1"/>
          </p:nvPr>
        </p:nvSpPr>
        <p:spPr>
          <a:xfrm>
            <a:off x="7240586" y="1109709"/>
            <a:ext cx="4463882" cy="4751341"/>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Inserir imagem</a:t>
            </a:r>
          </a:p>
        </p:txBody>
      </p:sp>
      <p:sp>
        <p:nvSpPr>
          <p:cNvPr id="4" name="Espaço Reservado para Texto 3">
            <a:extLst>
              <a:ext uri="{FF2B5EF4-FFF2-40B4-BE49-F238E27FC236}">
                <a16:creationId xmlns:a16="http://schemas.microsoft.com/office/drawing/2014/main" id="{215FE25D-A326-613E-6F20-0C6213B320BD}"/>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adicionar um texto</a:t>
            </a:r>
          </a:p>
        </p:txBody>
      </p:sp>
      <p:sp>
        <p:nvSpPr>
          <p:cNvPr id="6" name="Espaço Reservado para Rodapé 5">
            <a:extLst>
              <a:ext uri="{FF2B5EF4-FFF2-40B4-BE49-F238E27FC236}">
                <a16:creationId xmlns:a16="http://schemas.microsoft.com/office/drawing/2014/main" id="{9DD83520-A55B-9516-8ACA-38BF57CEA749}"/>
              </a:ext>
            </a:extLst>
          </p:cNvPr>
          <p:cNvSpPr>
            <a:spLocks noGrp="1"/>
          </p:cNvSpPr>
          <p:nvPr>
            <p:ph type="ftr" sz="quarter" idx="11"/>
          </p:nvPr>
        </p:nvSpPr>
        <p:spPr/>
        <p:txBody>
          <a:bodyPr/>
          <a:lstStyle/>
          <a:p>
            <a:r>
              <a:rPr lang="pt-BR" dirty="0"/>
              <a:t>Logotipo da instituição</a:t>
            </a:r>
          </a:p>
        </p:txBody>
      </p:sp>
    </p:spTree>
    <p:extLst>
      <p:ext uri="{BB962C8B-B14F-4D97-AF65-F5344CB8AC3E}">
        <p14:creationId xmlns:p14="http://schemas.microsoft.com/office/powerpoint/2010/main" val="880524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‹nº›</a:t>
            </a:fld>
            <a:endParaRPr lang="en-US"/>
          </a:p>
        </p:txBody>
      </p:sp>
    </p:spTree>
    <p:extLst>
      <p:ext uri="{BB962C8B-B14F-4D97-AF65-F5344CB8AC3E}">
        <p14:creationId xmlns:p14="http://schemas.microsoft.com/office/powerpoint/2010/main" val="2650529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8CADD-D56D-05D3-6908-6A5F8D92157E}"/>
              </a:ext>
            </a:extLst>
          </p:cNvPr>
          <p:cNvSpPr>
            <a:spLocks noGrp="1"/>
          </p:cNvSpPr>
          <p:nvPr>
            <p:ph type="ctrTitle" hasCustomPrompt="1"/>
          </p:nvPr>
        </p:nvSpPr>
        <p:spPr>
          <a:xfrm>
            <a:off x="1524000" y="1382043"/>
            <a:ext cx="9144000" cy="944316"/>
          </a:xfrm>
          <a:prstGeom prst="rect">
            <a:avLst/>
          </a:prstGeom>
        </p:spPr>
        <p:txBody>
          <a:bodyPr anchor="b">
            <a:normAutofit/>
          </a:bodyPr>
          <a:lstStyle>
            <a:lvl1pPr algn="ctr">
              <a:defRPr sz="4400">
                <a:solidFill>
                  <a:schemeClr val="bg1"/>
                </a:solidFill>
              </a:defRPr>
            </a:lvl1pPr>
          </a:lstStyle>
          <a:p>
            <a:r>
              <a:rPr lang="pt-BR" sz="4400" dirty="0">
                <a:solidFill>
                  <a:schemeClr val="bg1"/>
                </a:solidFill>
              </a:rPr>
              <a:t>Click </a:t>
            </a:r>
            <a:r>
              <a:rPr lang="pt-BR" sz="4400" dirty="0" err="1">
                <a:solidFill>
                  <a:schemeClr val="bg1"/>
                </a:solidFill>
              </a:rPr>
              <a:t>to</a:t>
            </a:r>
            <a:r>
              <a:rPr lang="pt-BR" sz="4400" dirty="0">
                <a:solidFill>
                  <a:schemeClr val="bg1"/>
                </a:solidFill>
              </a:rPr>
              <a:t> </a:t>
            </a:r>
            <a:r>
              <a:rPr lang="pt-BR" sz="4400" dirty="0" err="1">
                <a:solidFill>
                  <a:schemeClr val="bg1"/>
                </a:solidFill>
              </a:rPr>
              <a:t>add</a:t>
            </a:r>
            <a:r>
              <a:rPr lang="pt-BR" sz="4400" dirty="0">
                <a:solidFill>
                  <a:schemeClr val="bg1"/>
                </a:solidFill>
              </a:rPr>
              <a:t> a </a:t>
            </a:r>
            <a:r>
              <a:rPr lang="pt-BR" sz="4400" dirty="0" err="1">
                <a:solidFill>
                  <a:schemeClr val="bg1"/>
                </a:solidFill>
              </a:rPr>
              <a:t>title</a:t>
            </a:r>
            <a:endParaRPr lang="pt-BR" dirty="0"/>
          </a:p>
        </p:txBody>
      </p:sp>
      <p:sp>
        <p:nvSpPr>
          <p:cNvPr id="3" name="Subtítulo 2">
            <a:extLst>
              <a:ext uri="{FF2B5EF4-FFF2-40B4-BE49-F238E27FC236}">
                <a16:creationId xmlns:a16="http://schemas.microsoft.com/office/drawing/2014/main" id="{980C63B1-88CF-697D-9610-9426859ABC32}"/>
              </a:ext>
            </a:extLst>
          </p:cNvPr>
          <p:cNvSpPr>
            <a:spLocks noGrp="1"/>
          </p:cNvSpPr>
          <p:nvPr>
            <p:ph type="subTitle" idx="1" hasCustomPrompt="1"/>
          </p:nvPr>
        </p:nvSpPr>
        <p:spPr>
          <a:xfrm>
            <a:off x="1524000" y="2685592"/>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buNone/>
            </a:pPr>
            <a:r>
              <a:rPr lang="pt-BR" dirty="0">
                <a:solidFill>
                  <a:schemeClr val="bg1"/>
                </a:solidFill>
              </a:rPr>
              <a:t>Click </a:t>
            </a:r>
            <a:r>
              <a:rPr lang="pt-BR" dirty="0" err="1">
                <a:solidFill>
                  <a:schemeClr val="bg1"/>
                </a:solidFill>
              </a:rPr>
              <a:t>to</a:t>
            </a:r>
            <a:r>
              <a:rPr lang="pt-BR" dirty="0">
                <a:solidFill>
                  <a:schemeClr val="bg1"/>
                </a:solidFill>
              </a:rPr>
              <a:t> </a:t>
            </a:r>
            <a:r>
              <a:rPr lang="pt-BR" dirty="0" err="1">
                <a:solidFill>
                  <a:schemeClr val="bg1"/>
                </a:solidFill>
              </a:rPr>
              <a:t>add</a:t>
            </a:r>
            <a:r>
              <a:rPr lang="pt-BR" dirty="0">
                <a:solidFill>
                  <a:schemeClr val="bg1"/>
                </a:solidFill>
              </a:rPr>
              <a:t> a </a:t>
            </a:r>
            <a:r>
              <a:rPr lang="pt-BR" dirty="0" err="1">
                <a:solidFill>
                  <a:schemeClr val="bg1"/>
                </a:solidFill>
              </a:rPr>
              <a:t>subtitle</a:t>
            </a:r>
            <a:endParaRPr lang="pt-BR" dirty="0">
              <a:solidFill>
                <a:schemeClr val="bg1"/>
              </a:solidFill>
            </a:endParaRPr>
          </a:p>
        </p:txBody>
      </p:sp>
      <p:sp>
        <p:nvSpPr>
          <p:cNvPr id="5" name="Espaço Reservado para Rodapé 4">
            <a:extLst>
              <a:ext uri="{FF2B5EF4-FFF2-40B4-BE49-F238E27FC236}">
                <a16:creationId xmlns:a16="http://schemas.microsoft.com/office/drawing/2014/main" id="{1A9453C9-CA9A-CB7A-909B-8BA81A7A575B}"/>
              </a:ext>
            </a:extLst>
          </p:cNvPr>
          <p:cNvSpPr>
            <a:spLocks noGrp="1"/>
          </p:cNvSpPr>
          <p:nvPr>
            <p:ph type="ftr" sz="quarter" idx="11"/>
          </p:nvPr>
        </p:nvSpPr>
        <p:spPr>
          <a:xfrm>
            <a:off x="7270072" y="6356350"/>
            <a:ext cx="4114800" cy="365125"/>
          </a:xfrm>
        </p:spPr>
        <p:txBody>
          <a:bodyPr/>
          <a:lstStyle>
            <a:lvl1pPr>
              <a:defRPr>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350938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0660D0-BA7F-6040-C3CE-E5005688B0CB}"/>
              </a:ext>
            </a:extLst>
          </p:cNvPr>
          <p:cNvSpPr>
            <a:spLocks noGrp="1"/>
          </p:cNvSpPr>
          <p:nvPr>
            <p:ph type="title" hasCustomPrompt="1"/>
          </p:nvPr>
        </p:nvSpPr>
        <p:spPr>
          <a:xfrm>
            <a:off x="483093" y="1252892"/>
            <a:ext cx="5367291" cy="1325563"/>
          </a:xfrm>
          <a:prstGeom prst="rect">
            <a:avLst/>
          </a:prstGeom>
        </p:spPr>
        <p:txBody>
          <a:bodyPr/>
          <a:lstStyle>
            <a:lvl1pPr>
              <a:defRPr>
                <a:solidFill>
                  <a:schemeClr val="bg1"/>
                </a:solidFill>
              </a:defRPr>
            </a:lvl1pPr>
          </a:lstStyle>
          <a:p>
            <a:r>
              <a:rPr lang="pt-BR" sz="4400" dirty="0">
                <a:solidFill>
                  <a:schemeClr val="bg1"/>
                </a:solidFill>
              </a:rPr>
              <a:t>Click </a:t>
            </a:r>
            <a:r>
              <a:rPr lang="pt-BR" sz="4400" dirty="0" err="1">
                <a:solidFill>
                  <a:schemeClr val="bg1"/>
                </a:solidFill>
              </a:rPr>
              <a:t>to</a:t>
            </a:r>
            <a:r>
              <a:rPr lang="pt-BR" sz="4400" dirty="0">
                <a:solidFill>
                  <a:schemeClr val="bg1"/>
                </a:solidFill>
              </a:rPr>
              <a:t> </a:t>
            </a:r>
            <a:r>
              <a:rPr lang="pt-BR" sz="4400" dirty="0" err="1">
                <a:solidFill>
                  <a:schemeClr val="bg1"/>
                </a:solidFill>
              </a:rPr>
              <a:t>add</a:t>
            </a:r>
            <a:r>
              <a:rPr lang="pt-BR" sz="4400" dirty="0">
                <a:solidFill>
                  <a:schemeClr val="bg1"/>
                </a:solidFill>
              </a:rPr>
              <a:t> a </a:t>
            </a:r>
            <a:r>
              <a:rPr lang="pt-BR" sz="4400" dirty="0" err="1">
                <a:solidFill>
                  <a:schemeClr val="bg1"/>
                </a:solidFill>
              </a:rPr>
              <a:t>title</a:t>
            </a:r>
            <a:endParaRPr lang="pt-BR" dirty="0"/>
          </a:p>
        </p:txBody>
      </p:sp>
      <p:sp>
        <p:nvSpPr>
          <p:cNvPr id="3" name="Espaço Reservado para Conteúdo 2">
            <a:extLst>
              <a:ext uri="{FF2B5EF4-FFF2-40B4-BE49-F238E27FC236}">
                <a16:creationId xmlns:a16="http://schemas.microsoft.com/office/drawing/2014/main" id="{08B5DD6C-8979-24D6-68ED-F6AA0DE2CAF4}"/>
              </a:ext>
            </a:extLst>
          </p:cNvPr>
          <p:cNvSpPr>
            <a:spLocks noGrp="1"/>
          </p:cNvSpPr>
          <p:nvPr>
            <p:ph idx="1" hasCustomPrompt="1"/>
          </p:nvPr>
        </p:nvSpPr>
        <p:spPr>
          <a:xfrm>
            <a:off x="7238999" y="1252892"/>
            <a:ext cx="4114801" cy="3505539"/>
          </a:xfrm>
          <a:prstGeom prst="rect">
            <a:avLst/>
          </a:prstGeom>
        </p:spPr>
        <p:txBody>
          <a:bodyPr/>
          <a:lstStyle>
            <a:lvl1pPr marL="0" indent="0" algn="ctr">
              <a:buNone/>
              <a:defRPr>
                <a:solidFill>
                  <a:schemeClr val="bg1"/>
                </a:solidFill>
              </a:defRPr>
            </a:lvl1pPr>
          </a:lstStyle>
          <a:p>
            <a:pPr lvl="0"/>
            <a:r>
              <a:rPr lang="pt-BR" dirty="0" err="1"/>
              <a:t>Insert</a:t>
            </a:r>
            <a:r>
              <a:rPr lang="pt-BR" dirty="0"/>
              <a:t> </a:t>
            </a:r>
            <a:r>
              <a:rPr lang="pt-BR" dirty="0" err="1"/>
              <a:t>image</a:t>
            </a:r>
            <a:endParaRPr lang="pt-BR" dirty="0"/>
          </a:p>
        </p:txBody>
      </p:sp>
      <p:sp>
        <p:nvSpPr>
          <p:cNvPr id="5" name="Espaço Reservado para Rodapé 4">
            <a:extLst>
              <a:ext uri="{FF2B5EF4-FFF2-40B4-BE49-F238E27FC236}">
                <a16:creationId xmlns:a16="http://schemas.microsoft.com/office/drawing/2014/main" id="{E73DDB46-0C20-F7FA-B1C9-2B9E5B00DDAF}"/>
              </a:ext>
            </a:extLst>
          </p:cNvPr>
          <p:cNvSpPr>
            <a:spLocks noGrp="1"/>
          </p:cNvSpPr>
          <p:nvPr>
            <p:ph type="ftr" sz="quarter" idx="11"/>
          </p:nvPr>
        </p:nvSpPr>
        <p:spPr>
          <a:xfrm>
            <a:off x="7239000" y="6311900"/>
            <a:ext cx="4114800" cy="365125"/>
          </a:xfrm>
        </p:spPr>
        <p:txBody>
          <a:bodyPr/>
          <a:lstStyle>
            <a:lvl1pPr>
              <a:defRPr>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
        <p:nvSpPr>
          <p:cNvPr id="8" name="Título 1">
            <a:extLst>
              <a:ext uri="{FF2B5EF4-FFF2-40B4-BE49-F238E27FC236}">
                <a16:creationId xmlns:a16="http://schemas.microsoft.com/office/drawing/2014/main" id="{DA42E85F-CB5C-0889-386E-F71452AA7030}"/>
              </a:ext>
            </a:extLst>
          </p:cNvPr>
          <p:cNvSpPr txBox="1">
            <a:spLocks/>
          </p:cNvSpPr>
          <p:nvPr userDrawn="1"/>
        </p:nvSpPr>
        <p:spPr>
          <a:xfrm>
            <a:off x="482353" y="2765779"/>
            <a:ext cx="53672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indent="0">
              <a:buNone/>
            </a:pPr>
            <a:r>
              <a:rPr lang="pt-BR" sz="2800" dirty="0">
                <a:solidFill>
                  <a:schemeClr val="bg1"/>
                </a:solidFill>
              </a:rPr>
              <a:t>Click </a:t>
            </a:r>
            <a:r>
              <a:rPr lang="pt-BR" sz="2800" dirty="0" err="1">
                <a:solidFill>
                  <a:schemeClr val="bg1"/>
                </a:solidFill>
              </a:rPr>
              <a:t>to</a:t>
            </a:r>
            <a:r>
              <a:rPr lang="pt-BR" sz="2800" dirty="0">
                <a:solidFill>
                  <a:schemeClr val="bg1"/>
                </a:solidFill>
              </a:rPr>
              <a:t> </a:t>
            </a:r>
            <a:r>
              <a:rPr lang="pt-BR" sz="2800" dirty="0" err="1">
                <a:solidFill>
                  <a:schemeClr val="bg1"/>
                </a:solidFill>
              </a:rPr>
              <a:t>add</a:t>
            </a:r>
            <a:r>
              <a:rPr lang="pt-BR" sz="2800" dirty="0">
                <a:solidFill>
                  <a:schemeClr val="bg1"/>
                </a:solidFill>
              </a:rPr>
              <a:t> a </a:t>
            </a:r>
            <a:r>
              <a:rPr lang="pt-BR" sz="2800" dirty="0" err="1">
                <a:solidFill>
                  <a:schemeClr val="bg1"/>
                </a:solidFill>
              </a:rPr>
              <a:t>subtitle</a:t>
            </a:r>
            <a:endParaRPr lang="pt-BR" sz="2800" dirty="0">
              <a:solidFill>
                <a:schemeClr val="bg1"/>
              </a:solidFill>
            </a:endParaRPr>
          </a:p>
        </p:txBody>
      </p:sp>
    </p:spTree>
    <p:extLst>
      <p:ext uri="{BB962C8B-B14F-4D97-AF65-F5344CB8AC3E}">
        <p14:creationId xmlns:p14="http://schemas.microsoft.com/office/powerpoint/2010/main" val="167078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93BFB2-1909-E310-DC44-50C3791511C1}"/>
              </a:ext>
            </a:extLst>
          </p:cNvPr>
          <p:cNvSpPr>
            <a:spLocks noGrp="1"/>
          </p:cNvSpPr>
          <p:nvPr>
            <p:ph type="title" hasCustomPrompt="1"/>
          </p:nvPr>
        </p:nvSpPr>
        <p:spPr>
          <a:xfrm>
            <a:off x="600091" y="1091952"/>
            <a:ext cx="3932237" cy="965447"/>
          </a:xfrm>
          <a:prstGeom prst="rect">
            <a:avLst/>
          </a:prstGeom>
        </p:spPr>
        <p:txBody>
          <a:bodyPr anchor="b"/>
          <a:lstStyle>
            <a:lvl1pPr>
              <a:defRPr sz="3200"/>
            </a:lvl1pPr>
          </a:lstStyle>
          <a:p>
            <a:r>
              <a:rPr lang="pt-BR" sz="3200" dirty="0">
                <a:solidFill>
                  <a:schemeClr val="bg1"/>
                </a:solidFill>
              </a:rPr>
              <a:t>Click </a:t>
            </a:r>
            <a:r>
              <a:rPr lang="pt-BR" sz="3200" dirty="0" err="1">
                <a:solidFill>
                  <a:schemeClr val="bg1"/>
                </a:solidFill>
              </a:rPr>
              <a:t>to</a:t>
            </a:r>
            <a:r>
              <a:rPr lang="pt-BR" sz="3200" dirty="0">
                <a:solidFill>
                  <a:schemeClr val="bg1"/>
                </a:solidFill>
              </a:rPr>
              <a:t> </a:t>
            </a:r>
            <a:r>
              <a:rPr lang="pt-BR" sz="3200" dirty="0" err="1">
                <a:solidFill>
                  <a:schemeClr val="bg1"/>
                </a:solidFill>
              </a:rPr>
              <a:t>add</a:t>
            </a:r>
            <a:r>
              <a:rPr lang="pt-BR" sz="3200" dirty="0">
                <a:solidFill>
                  <a:schemeClr val="bg1"/>
                </a:solidFill>
              </a:rPr>
              <a:t> a </a:t>
            </a:r>
            <a:r>
              <a:rPr lang="pt-BR" sz="3200" dirty="0" err="1">
                <a:solidFill>
                  <a:schemeClr val="bg1"/>
                </a:solidFill>
              </a:rPr>
              <a:t>title</a:t>
            </a:r>
            <a:endParaRPr lang="pt-BR" dirty="0"/>
          </a:p>
        </p:txBody>
      </p:sp>
      <p:sp>
        <p:nvSpPr>
          <p:cNvPr id="3" name="Espaço Reservado para Imagem 2">
            <a:extLst>
              <a:ext uri="{FF2B5EF4-FFF2-40B4-BE49-F238E27FC236}">
                <a16:creationId xmlns:a16="http://schemas.microsoft.com/office/drawing/2014/main" id="{C111D6A3-E2DE-E601-6191-5E7DD4A66059}"/>
              </a:ext>
            </a:extLst>
          </p:cNvPr>
          <p:cNvSpPr>
            <a:spLocks noGrp="1"/>
          </p:cNvSpPr>
          <p:nvPr>
            <p:ph type="pic" idx="1" hasCustomPrompt="1"/>
          </p:nvPr>
        </p:nvSpPr>
        <p:spPr>
          <a:xfrm>
            <a:off x="5183188" y="987425"/>
            <a:ext cx="6172200" cy="4873625"/>
          </a:xfrm>
          <a:prstGeom prst="rect">
            <a:avLst/>
          </a:prstGeo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err="1"/>
              <a:t>Insert</a:t>
            </a:r>
            <a:r>
              <a:rPr lang="pt-BR" dirty="0"/>
              <a:t> </a:t>
            </a:r>
            <a:r>
              <a:rPr lang="pt-BR" dirty="0" err="1"/>
              <a:t>image</a:t>
            </a:r>
            <a:endParaRPr lang="pt-BR" dirty="0"/>
          </a:p>
        </p:txBody>
      </p:sp>
      <p:sp>
        <p:nvSpPr>
          <p:cNvPr id="4" name="Espaço Reservado para Texto 3">
            <a:extLst>
              <a:ext uri="{FF2B5EF4-FFF2-40B4-BE49-F238E27FC236}">
                <a16:creationId xmlns:a16="http://schemas.microsoft.com/office/drawing/2014/main" id="{5981798C-0AE1-F85A-BBF0-F03026AAB7C5}"/>
              </a:ext>
            </a:extLst>
          </p:cNvPr>
          <p:cNvSpPr>
            <a:spLocks noGrp="1"/>
          </p:cNvSpPr>
          <p:nvPr>
            <p:ph type="body" sz="half" idx="2" hasCustomPrompt="1"/>
          </p:nvPr>
        </p:nvSpPr>
        <p:spPr>
          <a:xfrm>
            <a:off x="600091"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buNone/>
            </a:pPr>
            <a:r>
              <a:rPr lang="pt-BR" dirty="0">
                <a:solidFill>
                  <a:schemeClr val="bg1"/>
                </a:solidFill>
              </a:rPr>
              <a:t>Click </a:t>
            </a:r>
            <a:r>
              <a:rPr lang="pt-BR" dirty="0" err="1">
                <a:solidFill>
                  <a:schemeClr val="bg1"/>
                </a:solidFill>
              </a:rPr>
              <a:t>to</a:t>
            </a:r>
            <a:r>
              <a:rPr lang="pt-BR" dirty="0">
                <a:solidFill>
                  <a:schemeClr val="bg1"/>
                </a:solidFill>
              </a:rPr>
              <a:t> </a:t>
            </a:r>
            <a:r>
              <a:rPr lang="pt-BR" dirty="0" err="1">
                <a:solidFill>
                  <a:schemeClr val="bg1"/>
                </a:solidFill>
              </a:rPr>
              <a:t>add</a:t>
            </a:r>
            <a:r>
              <a:rPr lang="pt-BR" dirty="0">
                <a:solidFill>
                  <a:schemeClr val="bg1"/>
                </a:solidFill>
              </a:rPr>
              <a:t> a </a:t>
            </a:r>
            <a:r>
              <a:rPr lang="pt-BR" dirty="0" err="1">
                <a:solidFill>
                  <a:schemeClr val="bg1"/>
                </a:solidFill>
              </a:rPr>
              <a:t>subtitle</a:t>
            </a:r>
            <a:endParaRPr lang="pt-BR" dirty="0">
              <a:solidFill>
                <a:schemeClr val="bg1"/>
              </a:solidFill>
            </a:endParaRPr>
          </a:p>
        </p:txBody>
      </p:sp>
      <p:sp>
        <p:nvSpPr>
          <p:cNvPr id="6" name="Espaço Reservado para Rodapé 5">
            <a:extLst>
              <a:ext uri="{FF2B5EF4-FFF2-40B4-BE49-F238E27FC236}">
                <a16:creationId xmlns:a16="http://schemas.microsoft.com/office/drawing/2014/main" id="{F7E43C2D-32EC-7239-6DB4-5C65466D1BD8}"/>
              </a:ext>
            </a:extLst>
          </p:cNvPr>
          <p:cNvSpPr>
            <a:spLocks noGrp="1"/>
          </p:cNvSpPr>
          <p:nvPr>
            <p:ph type="ftr" sz="quarter" idx="11"/>
          </p:nvPr>
        </p:nvSpPr>
        <p:spPr>
          <a:xfrm>
            <a:off x="7240588" y="6169919"/>
            <a:ext cx="4114800" cy="365125"/>
          </a:xfrm>
        </p:spPr>
        <p:txBody>
          <a:bodyPr/>
          <a:lstStyle>
            <a:lvl1pPr>
              <a:defRPr>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19411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208FA7-FC9A-AA9B-EB71-7A3ADAB86EA7}"/>
              </a:ext>
            </a:extLst>
          </p:cNvPr>
          <p:cNvSpPr>
            <a:spLocks noGrp="1"/>
          </p:cNvSpPr>
          <p:nvPr>
            <p:ph type="title" hasCustomPrompt="1"/>
          </p:nvPr>
        </p:nvSpPr>
        <p:spPr/>
        <p:txBody>
          <a:bodyPr/>
          <a:lstStyle>
            <a:lvl1pPr>
              <a:defRPr/>
            </a:lvl1p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Conteúdo 2">
            <a:extLst>
              <a:ext uri="{FF2B5EF4-FFF2-40B4-BE49-F238E27FC236}">
                <a16:creationId xmlns:a16="http://schemas.microsoft.com/office/drawing/2014/main" id="{B07F1A97-36AA-02FF-CB2A-D2DB7A9058FB}"/>
              </a:ext>
            </a:extLst>
          </p:cNvPr>
          <p:cNvSpPr>
            <a:spLocks noGrp="1"/>
          </p:cNvSpPr>
          <p:nvPr>
            <p:ph idx="1" hasCustomPrompt="1"/>
          </p:nvPr>
        </p:nvSpPr>
        <p:spPr/>
        <p:txBody>
          <a:bodyPr/>
          <a:lstStyle>
            <a:lvl1pPr>
              <a:defRPr/>
            </a:lvl1p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5" name="Espaço Reservado para Rodapé 4">
            <a:extLst>
              <a:ext uri="{FF2B5EF4-FFF2-40B4-BE49-F238E27FC236}">
                <a16:creationId xmlns:a16="http://schemas.microsoft.com/office/drawing/2014/main" id="{FBD1F6F5-81A4-EE3D-6AE6-897497345ED7}"/>
              </a:ext>
            </a:extLst>
          </p:cNvPr>
          <p:cNvSpPr>
            <a:spLocks noGrp="1"/>
          </p:cNvSpPr>
          <p:nvPr>
            <p:ph type="ftr" sz="quarter" idx="11"/>
          </p:nvPr>
        </p:nvSpPr>
        <p:spPr/>
        <p:txBody>
          <a:body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257147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41FD5-499B-4920-5186-99510F207893}"/>
              </a:ext>
            </a:extLst>
          </p:cNvPr>
          <p:cNvSpPr>
            <a:spLocks noGrp="1"/>
          </p:cNvSpPr>
          <p:nvPr>
            <p:ph type="title" hasCustomPrompt="1"/>
          </p:nvPr>
        </p:nvSpPr>
        <p:spPr>
          <a:xfrm>
            <a:off x="568172" y="987426"/>
            <a:ext cx="4203854" cy="1069974"/>
          </a:xfrm>
        </p:spPr>
        <p:txBody>
          <a:bodyPr anchor="b"/>
          <a:lstStyle>
            <a:lvl1pPr>
              <a:defRPr sz="3200"/>
            </a:lvl1p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Imagem 2">
            <a:extLst>
              <a:ext uri="{FF2B5EF4-FFF2-40B4-BE49-F238E27FC236}">
                <a16:creationId xmlns:a16="http://schemas.microsoft.com/office/drawing/2014/main" id="{9563D3FA-418B-58BF-EDD3-BC3215EC7960}"/>
              </a:ext>
            </a:extLst>
          </p:cNvPr>
          <p:cNvSpPr>
            <a:spLocks noGrp="1"/>
          </p:cNvSpPr>
          <p:nvPr>
            <p:ph type="pic" idx="1" hasCustomPrompt="1"/>
          </p:nvPr>
        </p:nvSpPr>
        <p:spPr>
          <a:xfrm>
            <a:off x="5183188" y="987426"/>
            <a:ext cx="6172200" cy="3549064"/>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err="1"/>
              <a:t>Insert</a:t>
            </a:r>
            <a:r>
              <a:rPr lang="pt-BR" dirty="0"/>
              <a:t> </a:t>
            </a:r>
            <a:r>
              <a:rPr lang="pt-BR" dirty="0" err="1"/>
              <a:t>Image</a:t>
            </a:r>
            <a:endParaRPr lang="pt-BR" dirty="0"/>
          </a:p>
        </p:txBody>
      </p:sp>
      <p:sp>
        <p:nvSpPr>
          <p:cNvPr id="4" name="Espaço Reservado para Texto 3">
            <a:extLst>
              <a:ext uri="{FF2B5EF4-FFF2-40B4-BE49-F238E27FC236}">
                <a16:creationId xmlns:a16="http://schemas.microsoft.com/office/drawing/2014/main" id="{CDC9E41D-82A5-C043-549E-9CCE3FDC3D3B}"/>
              </a:ext>
            </a:extLst>
          </p:cNvPr>
          <p:cNvSpPr>
            <a:spLocks noGrp="1"/>
          </p:cNvSpPr>
          <p:nvPr>
            <p:ph type="body" sz="half" idx="2" hasCustomPrompt="1"/>
          </p:nvPr>
        </p:nvSpPr>
        <p:spPr>
          <a:xfrm>
            <a:off x="568172" y="2057400"/>
            <a:ext cx="420385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6" name="Espaço Reservado para Rodapé 5">
            <a:extLst>
              <a:ext uri="{FF2B5EF4-FFF2-40B4-BE49-F238E27FC236}">
                <a16:creationId xmlns:a16="http://schemas.microsoft.com/office/drawing/2014/main" id="{E2A464DA-8F8D-6B54-557F-CDCCF9ADD8D4}"/>
              </a:ext>
            </a:extLst>
          </p:cNvPr>
          <p:cNvSpPr>
            <a:spLocks noGrp="1"/>
          </p:cNvSpPr>
          <p:nvPr>
            <p:ph type="ftr" sz="quarter" idx="11"/>
          </p:nvPr>
        </p:nvSpPr>
        <p:spPr/>
        <p:txBody>
          <a:body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236750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Imagem 14" descr="Uma imagem contendo Texto&#10;&#10;O conteúdo gerado por IA pode estar incorreto.">
            <a:extLst>
              <a:ext uri="{FF2B5EF4-FFF2-40B4-BE49-F238E27FC236}">
                <a16:creationId xmlns:a16="http://schemas.microsoft.com/office/drawing/2014/main" id="{5492AAAA-4224-4DD5-4B77-6CD1F5BF75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ço Reservado para Rodapé 4">
            <a:extLst>
              <a:ext uri="{FF2B5EF4-FFF2-40B4-BE49-F238E27FC236}">
                <a16:creationId xmlns:a16="http://schemas.microsoft.com/office/drawing/2014/main" id="{25716E3B-3667-87D6-B3D7-9C9872BD2B9D}"/>
              </a:ext>
            </a:extLst>
          </p:cNvPr>
          <p:cNvSpPr>
            <a:spLocks noGrp="1"/>
          </p:cNvSpPr>
          <p:nvPr>
            <p:ph type="ftr" sz="quarter" idx="3"/>
          </p:nvPr>
        </p:nvSpPr>
        <p:spPr>
          <a:xfrm>
            <a:off x="7492013"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
        <p:nvSpPr>
          <p:cNvPr id="8" name="Título 1">
            <a:extLst>
              <a:ext uri="{FF2B5EF4-FFF2-40B4-BE49-F238E27FC236}">
                <a16:creationId xmlns:a16="http://schemas.microsoft.com/office/drawing/2014/main" id="{1320CC19-0B4A-05C3-CBEF-8309139AF3C8}"/>
              </a:ext>
            </a:extLst>
          </p:cNvPr>
          <p:cNvSpPr txBox="1">
            <a:spLocks/>
          </p:cNvSpPr>
          <p:nvPr userDrawn="1"/>
        </p:nvSpPr>
        <p:spPr>
          <a:xfrm>
            <a:off x="3199661" y="2601142"/>
            <a:ext cx="7299664" cy="126639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dirty="0" err="1"/>
              <a:t>Title</a:t>
            </a:r>
            <a:endParaRPr lang="pt-BR" dirty="0"/>
          </a:p>
        </p:txBody>
      </p:sp>
      <p:sp>
        <p:nvSpPr>
          <p:cNvPr id="9" name="Subtítulo 2">
            <a:extLst>
              <a:ext uri="{FF2B5EF4-FFF2-40B4-BE49-F238E27FC236}">
                <a16:creationId xmlns:a16="http://schemas.microsoft.com/office/drawing/2014/main" id="{C8EAC47C-09B8-5FB0-F00C-50B555938E31}"/>
              </a:ext>
            </a:extLst>
          </p:cNvPr>
          <p:cNvSpPr txBox="1">
            <a:spLocks/>
          </p:cNvSpPr>
          <p:nvPr userDrawn="1"/>
        </p:nvSpPr>
        <p:spPr>
          <a:xfrm>
            <a:off x="3199660" y="3894376"/>
            <a:ext cx="7299665" cy="12663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dirty="0" err="1"/>
              <a:t>Author</a:t>
            </a:r>
            <a:endParaRPr lang="pt-BR" dirty="0"/>
          </a:p>
          <a:p>
            <a:r>
              <a:rPr lang="pt-BR" dirty="0"/>
              <a:t>Position</a:t>
            </a:r>
          </a:p>
        </p:txBody>
      </p:sp>
    </p:spTree>
    <p:extLst>
      <p:ext uri="{BB962C8B-B14F-4D97-AF65-F5344CB8AC3E}">
        <p14:creationId xmlns:p14="http://schemas.microsoft.com/office/powerpoint/2010/main" val="3332257525"/>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Imagem 18" descr="Uma imagem contendo Texto&#10;&#10;O conteúdo gerado por IA pode estar incorreto.">
            <a:extLst>
              <a:ext uri="{FF2B5EF4-FFF2-40B4-BE49-F238E27FC236}">
                <a16:creationId xmlns:a16="http://schemas.microsoft.com/office/drawing/2014/main" id="{5B9F2D1B-060D-2263-7819-DAD4C670F6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48DD1CC6-27EE-0F0C-B3A2-09710B16F3B3}"/>
              </a:ext>
            </a:extLst>
          </p:cNvPr>
          <p:cNvSpPr>
            <a:spLocks noGrp="1"/>
          </p:cNvSpPr>
          <p:nvPr>
            <p:ph type="title"/>
          </p:nvPr>
        </p:nvSpPr>
        <p:spPr>
          <a:xfrm>
            <a:off x="4870881" y="1795784"/>
            <a:ext cx="2684015" cy="1325563"/>
          </a:xfrm>
          <a:prstGeom prst="rect">
            <a:avLst/>
          </a:prstGeom>
        </p:spPr>
        <p:txBody>
          <a:bodyPr vert="horz" lIns="91440" tIns="45720" rIns="91440" bIns="45720" rtlCol="0" anchor="ctr">
            <a:normAutofit/>
          </a:bodyPr>
          <a:lstStyle/>
          <a:p>
            <a:r>
              <a:rPr lang="pt-BR" dirty="0" err="1"/>
              <a:t>Thank</a:t>
            </a:r>
            <a:r>
              <a:rPr lang="pt-BR" dirty="0"/>
              <a:t> </a:t>
            </a:r>
            <a:r>
              <a:rPr lang="pt-BR" dirty="0" err="1"/>
              <a:t>you</a:t>
            </a:r>
            <a:endParaRPr lang="pt-BR" dirty="0"/>
          </a:p>
        </p:txBody>
      </p:sp>
      <p:sp>
        <p:nvSpPr>
          <p:cNvPr id="5" name="Espaço Reservado para Rodapé 4">
            <a:extLst>
              <a:ext uri="{FF2B5EF4-FFF2-40B4-BE49-F238E27FC236}">
                <a16:creationId xmlns:a16="http://schemas.microsoft.com/office/drawing/2014/main" id="{E0C51D2B-53EB-72C6-C20C-61B1984C6AC5}"/>
              </a:ext>
            </a:extLst>
          </p:cNvPr>
          <p:cNvSpPr>
            <a:spLocks noGrp="1"/>
          </p:cNvSpPr>
          <p:nvPr>
            <p:ph type="ftr" sz="quarter" idx="3"/>
          </p:nvPr>
        </p:nvSpPr>
        <p:spPr>
          <a:xfrm>
            <a:off x="7793854"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da instituição</a:t>
            </a:r>
          </a:p>
        </p:txBody>
      </p:sp>
      <p:sp>
        <p:nvSpPr>
          <p:cNvPr id="9" name="Title 1">
            <a:extLst>
              <a:ext uri="{FF2B5EF4-FFF2-40B4-BE49-F238E27FC236}">
                <a16:creationId xmlns:a16="http://schemas.microsoft.com/office/drawing/2014/main" id="{D2ED9D85-AD64-70AE-386F-2080BC07CC30}"/>
              </a:ext>
            </a:extLst>
          </p:cNvPr>
          <p:cNvSpPr txBox="1">
            <a:spLocks/>
          </p:cNvSpPr>
          <p:nvPr userDrawn="1"/>
        </p:nvSpPr>
        <p:spPr>
          <a:xfrm>
            <a:off x="529520" y="2775836"/>
            <a:ext cx="4740357" cy="3455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600" b="1" dirty="0">
                <a:solidFill>
                  <a:srgbClr val="002060"/>
                </a:solidFill>
                <a:latin typeface="Arial" panose="020B0604020202020204" pitchFamily="34" charset="0"/>
                <a:cs typeface="Arial" panose="020B0604020202020204" pitchFamily="34" charset="0"/>
              </a:rPr>
              <a:t>www.paho.org/es/panaftosa/cosalfa-51</a:t>
            </a:r>
          </a:p>
        </p:txBody>
      </p:sp>
      <p:sp>
        <p:nvSpPr>
          <p:cNvPr id="11" name="CaixaDeTexto 10">
            <a:extLst>
              <a:ext uri="{FF2B5EF4-FFF2-40B4-BE49-F238E27FC236}">
                <a16:creationId xmlns:a16="http://schemas.microsoft.com/office/drawing/2014/main" id="{64EAE7D5-5F28-C653-1083-AF882D4E156C}"/>
              </a:ext>
            </a:extLst>
          </p:cNvPr>
          <p:cNvSpPr txBox="1"/>
          <p:nvPr userDrawn="1"/>
        </p:nvSpPr>
        <p:spPr>
          <a:xfrm>
            <a:off x="970953" y="3154839"/>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PANAFTOSAinf</a:t>
            </a:r>
            <a:endParaRPr lang="es-ES_tradnl" dirty="0">
              <a:solidFill>
                <a:srgbClr val="002060"/>
              </a:solidFill>
              <a:latin typeface="Arial" panose="020B0604020202020204" pitchFamily="34" charset="0"/>
              <a:cs typeface="Arial" panose="020B0604020202020204" pitchFamily="34" charset="0"/>
            </a:endParaRPr>
          </a:p>
        </p:txBody>
      </p:sp>
      <p:sp>
        <p:nvSpPr>
          <p:cNvPr id="12" name="CaixaDeTexto 11">
            <a:extLst>
              <a:ext uri="{FF2B5EF4-FFF2-40B4-BE49-F238E27FC236}">
                <a16:creationId xmlns:a16="http://schemas.microsoft.com/office/drawing/2014/main" id="{8443390B-79FC-317E-128C-B39D01B68C5D}"/>
              </a:ext>
            </a:extLst>
          </p:cNvPr>
          <p:cNvSpPr txBox="1"/>
          <p:nvPr userDrawn="1"/>
        </p:nvSpPr>
        <p:spPr>
          <a:xfrm>
            <a:off x="970953" y="3438087"/>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panaftosa_inf</a:t>
            </a:r>
            <a:endParaRPr lang="es-ES_tradnl" dirty="0">
              <a:solidFill>
                <a:srgbClr val="002060"/>
              </a:solidFill>
              <a:latin typeface="Arial" panose="020B0604020202020204" pitchFamily="34" charset="0"/>
              <a:cs typeface="Arial" panose="020B0604020202020204" pitchFamily="34" charset="0"/>
            </a:endParaRPr>
          </a:p>
        </p:txBody>
      </p:sp>
      <p:pic>
        <p:nvPicPr>
          <p:cNvPr id="13" name="Imagem 12" descr="Ícone&#10;&#10;Descrição gerada automaticamente">
            <a:extLst>
              <a:ext uri="{FF2B5EF4-FFF2-40B4-BE49-F238E27FC236}">
                <a16:creationId xmlns:a16="http://schemas.microsoft.com/office/drawing/2014/main" id="{B41B520A-B8B8-E6AF-FB35-299D560AB0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7914" y="3193999"/>
            <a:ext cx="268262" cy="268100"/>
          </a:xfrm>
          <a:prstGeom prst="rect">
            <a:avLst/>
          </a:prstGeom>
        </p:spPr>
      </p:pic>
      <p:pic>
        <p:nvPicPr>
          <p:cNvPr id="14" name="Imagem 13" descr="Ícone&#10;&#10;Descrição gerada automaticamente">
            <a:extLst>
              <a:ext uri="{FF2B5EF4-FFF2-40B4-BE49-F238E27FC236}">
                <a16:creationId xmlns:a16="http://schemas.microsoft.com/office/drawing/2014/main" id="{802B800F-10D1-F7A5-1F1F-630DE4C0191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37914" y="3519766"/>
            <a:ext cx="268262" cy="268100"/>
          </a:xfrm>
          <a:prstGeom prst="rect">
            <a:avLst/>
          </a:prstGeom>
        </p:spPr>
      </p:pic>
      <p:sp>
        <p:nvSpPr>
          <p:cNvPr id="15" name="Title 1">
            <a:extLst>
              <a:ext uri="{FF2B5EF4-FFF2-40B4-BE49-F238E27FC236}">
                <a16:creationId xmlns:a16="http://schemas.microsoft.com/office/drawing/2014/main" id="{A738DB2D-FABF-A838-8C57-E2260364966E}"/>
              </a:ext>
            </a:extLst>
          </p:cNvPr>
          <p:cNvSpPr txBox="1">
            <a:spLocks/>
          </p:cNvSpPr>
          <p:nvPr userDrawn="1"/>
        </p:nvSpPr>
        <p:spPr>
          <a:xfrm>
            <a:off x="529520" y="3924533"/>
            <a:ext cx="3081895" cy="4747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00000"/>
              </a:lnSpc>
            </a:pPr>
            <a:r>
              <a:rPr lang="en-US" sz="1200" b="1" dirty="0">
                <a:solidFill>
                  <a:srgbClr val="002060"/>
                </a:solidFill>
                <a:latin typeface="Arial" panose="020B0604020202020204" pitchFamily="34" charset="0"/>
                <a:cs typeface="Arial" panose="020B0604020202020204" pitchFamily="34" charset="0"/>
              </a:rPr>
              <a:t>Access our Training Portal</a:t>
            </a:r>
          </a:p>
          <a:p>
            <a:pPr>
              <a:lnSpc>
                <a:spcPct val="100000"/>
              </a:lnSpc>
            </a:pPr>
            <a:r>
              <a:rPr lang="en-US" sz="1200" b="1" dirty="0">
                <a:solidFill>
                  <a:srgbClr val="002060"/>
                </a:solidFill>
                <a:latin typeface="Arial" panose="020B0604020202020204" pitchFamily="34" charset="0"/>
                <a:cs typeface="Arial" panose="020B0604020202020204" pitchFamily="34" charset="0"/>
              </a:rPr>
              <a:t>www.portalpanaftosa.org/en/</a:t>
            </a:r>
          </a:p>
        </p:txBody>
      </p:sp>
    </p:spTree>
    <p:extLst>
      <p:ext uri="{BB962C8B-B14F-4D97-AF65-F5344CB8AC3E}">
        <p14:creationId xmlns:p14="http://schemas.microsoft.com/office/powerpoint/2010/main" val="1557615956"/>
      </p:ext>
    </p:extLst>
  </p:cSld>
  <p:clrMap bg1="lt1" tx1="dk1" bg2="lt2" tx2="dk2" accent1="accent1" accent2="accent2" accent3="accent3" accent4="accent4" accent5="accent5" accent6="accent6" hlink="hlink" folHlink="folHlink"/>
  <p:sldLayoutIdLst>
    <p:sldLayoutId id="2147483743" r:id="rId1"/>
    <p:sldLayoutId id="2147483758" r:id="rId2"/>
    <p:sldLayoutId id="2147483812" r:id="rId3"/>
  </p:sldLayoutIdLst>
  <p:txStyles>
    <p:title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m 11" descr="Uma imagem contendo verde, avião, ar, voando&#10;&#10;O conteúdo gerado por IA pode estar incorreto.">
            <a:extLst>
              <a:ext uri="{FF2B5EF4-FFF2-40B4-BE49-F238E27FC236}">
                <a16:creationId xmlns:a16="http://schemas.microsoft.com/office/drawing/2014/main" id="{799DD00B-CDAC-B835-DA12-A74A872129B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7DA61FD1-7C21-C73B-D79F-1036842480D7}"/>
              </a:ext>
            </a:extLst>
          </p:cNvPr>
          <p:cNvSpPr>
            <a:spLocks noGrp="1"/>
          </p:cNvSpPr>
          <p:nvPr>
            <p:ph type="title"/>
          </p:nvPr>
        </p:nvSpPr>
        <p:spPr>
          <a:xfrm>
            <a:off x="625136" y="681037"/>
            <a:ext cx="4559423" cy="1325563"/>
          </a:xfrm>
          <a:prstGeom prst="rect">
            <a:avLst/>
          </a:prstGeom>
        </p:spPr>
        <p:txBody>
          <a:bodyPr vert="horz" lIns="91440" tIns="45720" rIns="91440" bIns="45720" rtlCol="0" anchor="ctr">
            <a:normAutofit/>
          </a:bodyPr>
          <a:lstStyle/>
          <a:p>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Texto 2">
            <a:extLst>
              <a:ext uri="{FF2B5EF4-FFF2-40B4-BE49-F238E27FC236}">
                <a16:creationId xmlns:a16="http://schemas.microsoft.com/office/drawing/2014/main" id="{2814DFC1-5BEC-6C35-4D4F-308A78C7CF5C}"/>
              </a:ext>
            </a:extLst>
          </p:cNvPr>
          <p:cNvSpPr>
            <a:spLocks noGrp="1"/>
          </p:cNvSpPr>
          <p:nvPr>
            <p:ph type="body" idx="1"/>
          </p:nvPr>
        </p:nvSpPr>
        <p:spPr>
          <a:xfrm>
            <a:off x="625136" y="2187573"/>
            <a:ext cx="4346359" cy="3751587"/>
          </a:xfrm>
          <a:prstGeom prst="rect">
            <a:avLst/>
          </a:prstGeom>
        </p:spPr>
        <p:txBody>
          <a:bodyPr vert="horz" lIns="91440" tIns="45720" rIns="91440" bIns="45720" rtlCol="0">
            <a:normAutofit/>
          </a:body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5" name="Espaço Reservado para Rodapé 4">
            <a:extLst>
              <a:ext uri="{FF2B5EF4-FFF2-40B4-BE49-F238E27FC236}">
                <a16:creationId xmlns:a16="http://schemas.microsoft.com/office/drawing/2014/main" id="{45C8A105-DD52-1590-7DD1-B7316ADD3477}"/>
              </a:ext>
            </a:extLst>
          </p:cNvPr>
          <p:cNvSpPr>
            <a:spLocks noGrp="1"/>
          </p:cNvSpPr>
          <p:nvPr>
            <p:ph type="ftr" sz="quarter" idx="3"/>
          </p:nvPr>
        </p:nvSpPr>
        <p:spPr>
          <a:xfrm>
            <a:off x="7589668"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2144209542"/>
      </p:ext>
    </p:extLst>
  </p:cSld>
  <p:clrMap bg1="lt1" tx1="dk1" bg2="lt2" tx2="dk2" accent1="accent1" accent2="accent2" accent3="accent3" accent4="accent4" accent5="accent5" accent6="accent6" hlink="hlink" folHlink="folHlink"/>
  <p:sldLayoutIdLst>
    <p:sldLayoutId id="2147483676" r:id="rId1"/>
    <p:sldLayoutId id="2147483681" r:id="rId2"/>
    <p:sldLayoutId id="214748374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Imagem 15" descr="Padrão do plano de fundo&#10;&#10;O conteúdo gerado por IA pode estar incorreto.">
            <a:extLst>
              <a:ext uri="{FF2B5EF4-FFF2-40B4-BE49-F238E27FC236}">
                <a16:creationId xmlns:a16="http://schemas.microsoft.com/office/drawing/2014/main" id="{EEA129CF-AD84-4AFF-0460-B28FB8291C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909CD414-63F4-125F-3E9C-A5D2D67DB731}"/>
              </a:ext>
            </a:extLst>
          </p:cNvPr>
          <p:cNvSpPr>
            <a:spLocks noGrp="1"/>
          </p:cNvSpPr>
          <p:nvPr>
            <p:ph type="title"/>
          </p:nvPr>
        </p:nvSpPr>
        <p:spPr>
          <a:xfrm>
            <a:off x="644741" y="1347910"/>
            <a:ext cx="10515600" cy="1325563"/>
          </a:xfrm>
          <a:prstGeom prst="rect">
            <a:avLst/>
          </a:prstGeom>
        </p:spPr>
        <p:txBody>
          <a:bodyPr vert="horz" lIns="91440" tIns="45720" rIns="91440" bIns="45720" rtlCol="0" anchor="ctr">
            <a:normAutofit/>
          </a:bodyPr>
          <a:lstStyle/>
          <a:p>
            <a:r>
              <a:rPr lang="pt-BR" sz="4400" dirty="0">
                <a:solidFill>
                  <a:schemeClr val="bg1"/>
                </a:solidFill>
              </a:rPr>
              <a:t>Click </a:t>
            </a:r>
            <a:r>
              <a:rPr lang="pt-BR" sz="4400" dirty="0" err="1">
                <a:solidFill>
                  <a:schemeClr val="bg1"/>
                </a:solidFill>
              </a:rPr>
              <a:t>to</a:t>
            </a:r>
            <a:r>
              <a:rPr lang="pt-BR" sz="4400" dirty="0">
                <a:solidFill>
                  <a:schemeClr val="bg1"/>
                </a:solidFill>
              </a:rPr>
              <a:t> </a:t>
            </a:r>
            <a:r>
              <a:rPr lang="pt-BR" sz="4400" dirty="0" err="1">
                <a:solidFill>
                  <a:schemeClr val="bg1"/>
                </a:solidFill>
              </a:rPr>
              <a:t>add</a:t>
            </a:r>
            <a:r>
              <a:rPr lang="pt-BR" sz="4400" dirty="0">
                <a:solidFill>
                  <a:schemeClr val="bg1"/>
                </a:solidFill>
              </a:rPr>
              <a:t> a </a:t>
            </a:r>
            <a:r>
              <a:rPr lang="pt-BR" sz="4400" dirty="0" err="1">
                <a:solidFill>
                  <a:schemeClr val="bg1"/>
                </a:solidFill>
              </a:rPr>
              <a:t>title</a:t>
            </a:r>
            <a:endParaRPr lang="pt-BR" dirty="0"/>
          </a:p>
        </p:txBody>
      </p:sp>
      <p:sp>
        <p:nvSpPr>
          <p:cNvPr id="3" name="Espaço Reservado para Texto 2">
            <a:extLst>
              <a:ext uri="{FF2B5EF4-FFF2-40B4-BE49-F238E27FC236}">
                <a16:creationId xmlns:a16="http://schemas.microsoft.com/office/drawing/2014/main" id="{42033AB7-C569-8F16-53A0-A283EED9E168}"/>
              </a:ext>
            </a:extLst>
          </p:cNvPr>
          <p:cNvSpPr>
            <a:spLocks noGrp="1"/>
          </p:cNvSpPr>
          <p:nvPr>
            <p:ph type="body" idx="1"/>
          </p:nvPr>
        </p:nvSpPr>
        <p:spPr>
          <a:xfrm>
            <a:off x="644741" y="2935334"/>
            <a:ext cx="5873318" cy="2897295"/>
          </a:xfrm>
          <a:prstGeom prst="rect">
            <a:avLst/>
          </a:prstGeom>
        </p:spPr>
        <p:txBody>
          <a:bodyPr vert="horz" lIns="91440" tIns="45720" rIns="91440" bIns="45720" rtlCol="0">
            <a:normAutofit/>
          </a:bodyPr>
          <a:lstStyle/>
          <a:p>
            <a:pPr marL="0" indent="0">
              <a:buNone/>
            </a:pPr>
            <a:r>
              <a:rPr lang="pt-BR" dirty="0">
                <a:solidFill>
                  <a:schemeClr val="bg1"/>
                </a:solidFill>
              </a:rPr>
              <a:t>Click </a:t>
            </a:r>
            <a:r>
              <a:rPr lang="pt-BR" dirty="0" err="1">
                <a:solidFill>
                  <a:schemeClr val="bg1"/>
                </a:solidFill>
              </a:rPr>
              <a:t>to</a:t>
            </a:r>
            <a:r>
              <a:rPr lang="pt-BR" dirty="0">
                <a:solidFill>
                  <a:schemeClr val="bg1"/>
                </a:solidFill>
              </a:rPr>
              <a:t> </a:t>
            </a:r>
            <a:r>
              <a:rPr lang="pt-BR" dirty="0" err="1">
                <a:solidFill>
                  <a:schemeClr val="bg1"/>
                </a:solidFill>
              </a:rPr>
              <a:t>add</a:t>
            </a:r>
            <a:r>
              <a:rPr lang="pt-BR" dirty="0">
                <a:solidFill>
                  <a:schemeClr val="bg1"/>
                </a:solidFill>
              </a:rPr>
              <a:t> a </a:t>
            </a:r>
            <a:r>
              <a:rPr lang="pt-BR" dirty="0" err="1">
                <a:solidFill>
                  <a:schemeClr val="bg1"/>
                </a:solidFill>
              </a:rPr>
              <a:t>subtitle</a:t>
            </a:r>
            <a:endParaRPr lang="pt-BR" dirty="0">
              <a:solidFill>
                <a:schemeClr val="bg1"/>
              </a:solidFill>
            </a:endParaRPr>
          </a:p>
        </p:txBody>
      </p:sp>
      <p:sp>
        <p:nvSpPr>
          <p:cNvPr id="5" name="Espaço Reservado para Rodapé 4">
            <a:extLst>
              <a:ext uri="{FF2B5EF4-FFF2-40B4-BE49-F238E27FC236}">
                <a16:creationId xmlns:a16="http://schemas.microsoft.com/office/drawing/2014/main" id="{47CCECA6-483C-F4F8-C01F-EEF6E66F0B26}"/>
              </a:ext>
            </a:extLst>
          </p:cNvPr>
          <p:cNvSpPr>
            <a:spLocks noGrp="1"/>
          </p:cNvSpPr>
          <p:nvPr>
            <p:ph type="ftr" sz="quarter" idx="3"/>
          </p:nvPr>
        </p:nvSpPr>
        <p:spPr>
          <a:xfrm>
            <a:off x="7270071" y="6178797"/>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282205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m 11" descr="Tela de computador com texto preto sobre fundo verde&#10;&#10;O conteúdo gerado por IA pode estar incorreto.">
            <a:extLst>
              <a:ext uri="{FF2B5EF4-FFF2-40B4-BE49-F238E27FC236}">
                <a16:creationId xmlns:a16="http://schemas.microsoft.com/office/drawing/2014/main" id="{28978469-6737-40BD-41DE-9DE1C461E6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7CD41E95-1F7C-76F6-61BF-00A484CA619E}"/>
              </a:ext>
            </a:extLst>
          </p:cNvPr>
          <p:cNvSpPr>
            <a:spLocks noGrp="1"/>
          </p:cNvSpPr>
          <p:nvPr>
            <p:ph type="title"/>
          </p:nvPr>
        </p:nvSpPr>
        <p:spPr>
          <a:xfrm>
            <a:off x="838200" y="1022358"/>
            <a:ext cx="10515600" cy="1325563"/>
          </a:xfrm>
          <a:prstGeom prst="rect">
            <a:avLst/>
          </a:prstGeom>
        </p:spPr>
        <p:txBody>
          <a:bodyPr vert="horz" lIns="91440" tIns="45720" rIns="91440" bIns="45720" rtlCol="0" anchor="ctr">
            <a:normAutofit/>
          </a:bodyPr>
          <a:lstStyle/>
          <a:p>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Texto 2">
            <a:extLst>
              <a:ext uri="{FF2B5EF4-FFF2-40B4-BE49-F238E27FC236}">
                <a16:creationId xmlns:a16="http://schemas.microsoft.com/office/drawing/2014/main" id="{C9434674-BC51-1FEE-DAAC-736FC59DDAB4}"/>
              </a:ext>
            </a:extLst>
          </p:cNvPr>
          <p:cNvSpPr>
            <a:spLocks noGrp="1"/>
          </p:cNvSpPr>
          <p:nvPr>
            <p:ph type="body" idx="1"/>
          </p:nvPr>
        </p:nvSpPr>
        <p:spPr>
          <a:xfrm>
            <a:off x="838200" y="2347921"/>
            <a:ext cx="10515600" cy="2986072"/>
          </a:xfrm>
          <a:prstGeom prst="rect">
            <a:avLst/>
          </a:prstGeom>
        </p:spPr>
        <p:txBody>
          <a:bodyPr vert="horz" lIns="91440" tIns="45720" rIns="91440" bIns="45720" rtlCol="0">
            <a:normAutofit/>
          </a:body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5" name="Espaço Reservado para Rodapé 4">
            <a:extLst>
              <a:ext uri="{FF2B5EF4-FFF2-40B4-BE49-F238E27FC236}">
                <a16:creationId xmlns:a16="http://schemas.microsoft.com/office/drawing/2014/main" id="{FD9F2404-890C-AE77-35D6-F0D535CD0C4C}"/>
              </a:ext>
            </a:extLst>
          </p:cNvPr>
          <p:cNvSpPr>
            <a:spLocks noGrp="1"/>
          </p:cNvSpPr>
          <p:nvPr>
            <p:ph type="ftr" sz="quarter" idx="3"/>
          </p:nvPr>
        </p:nvSpPr>
        <p:spPr>
          <a:xfrm>
            <a:off x="7239000" y="6169919"/>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480189137"/>
      </p:ext>
    </p:extLst>
  </p:cSld>
  <p:clrMap bg1="lt1" tx1="dk1" bg2="lt2" tx2="dk2" accent1="accent1" accent2="accent2" accent3="accent3" accent4="accent4" accent5="accent5" accent6="accent6" hlink="hlink" folHlink="folHlink"/>
  <p:sldLayoutIdLst>
    <p:sldLayoutId id="2147483684" r:id="rId1"/>
    <p:sldLayoutId id="214748369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m 12" descr="Padrão do plano de fundo&#10;&#10;O conteúdo gerado por IA pode estar incorreto.">
            <a:extLst>
              <a:ext uri="{FF2B5EF4-FFF2-40B4-BE49-F238E27FC236}">
                <a16:creationId xmlns:a16="http://schemas.microsoft.com/office/drawing/2014/main" id="{52ED1B83-CCCB-CE90-420D-ED624B82BC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ço Reservado para Rodapé 4">
            <a:extLst>
              <a:ext uri="{FF2B5EF4-FFF2-40B4-BE49-F238E27FC236}">
                <a16:creationId xmlns:a16="http://schemas.microsoft.com/office/drawing/2014/main" id="{8F97BF68-22A4-53E9-5856-9E1647199985}"/>
              </a:ext>
            </a:extLst>
          </p:cNvPr>
          <p:cNvSpPr>
            <a:spLocks noGrp="1"/>
          </p:cNvSpPr>
          <p:nvPr>
            <p:ph type="ftr" sz="quarter" idx="3"/>
          </p:nvPr>
        </p:nvSpPr>
        <p:spPr>
          <a:xfrm>
            <a:off x="7239000" y="631190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
        <p:nvSpPr>
          <p:cNvPr id="2" name="Espaço Reservado para Título 1">
            <a:extLst>
              <a:ext uri="{FF2B5EF4-FFF2-40B4-BE49-F238E27FC236}">
                <a16:creationId xmlns:a16="http://schemas.microsoft.com/office/drawing/2014/main" id="{C457847E-494C-354F-3BEB-24CA2AF31C80}"/>
              </a:ext>
            </a:extLst>
          </p:cNvPr>
          <p:cNvSpPr>
            <a:spLocks noGrp="1"/>
          </p:cNvSpPr>
          <p:nvPr>
            <p:ph type="title"/>
          </p:nvPr>
        </p:nvSpPr>
        <p:spPr>
          <a:xfrm>
            <a:off x="838200" y="959929"/>
            <a:ext cx="10515600" cy="1325563"/>
          </a:xfrm>
          <a:prstGeom prst="rect">
            <a:avLst/>
          </a:prstGeom>
        </p:spPr>
        <p:txBody>
          <a:bodyPr vert="horz" lIns="91440" tIns="45720" rIns="91440" bIns="45720" rtlCol="0" anchor="ctr">
            <a:normAutofit/>
          </a:body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Texto 2">
            <a:extLst>
              <a:ext uri="{FF2B5EF4-FFF2-40B4-BE49-F238E27FC236}">
                <a16:creationId xmlns:a16="http://schemas.microsoft.com/office/drawing/2014/main" id="{9038C622-818F-E320-EB7D-09F4DB9A4E31}"/>
              </a:ext>
            </a:extLst>
          </p:cNvPr>
          <p:cNvSpPr>
            <a:spLocks noGrp="1"/>
          </p:cNvSpPr>
          <p:nvPr>
            <p:ph type="body" idx="1"/>
          </p:nvPr>
        </p:nvSpPr>
        <p:spPr>
          <a:xfrm>
            <a:off x="838200" y="2420429"/>
            <a:ext cx="10515600" cy="3607509"/>
          </a:xfrm>
          <a:prstGeom prst="rect">
            <a:avLst/>
          </a:prstGeom>
        </p:spPr>
        <p:txBody>
          <a:bodyPr vert="horz" lIns="91440" tIns="45720" rIns="91440" bIns="45720" rtlCol="0">
            <a:normAutofit/>
          </a:body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Tree>
    <p:extLst>
      <p:ext uri="{BB962C8B-B14F-4D97-AF65-F5344CB8AC3E}">
        <p14:creationId xmlns:p14="http://schemas.microsoft.com/office/powerpoint/2010/main" val="3691768935"/>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m 11" descr="Padrão do plano de fundo&#10;&#10;O conteúdo gerado por IA pode estar incorreto.">
            <a:extLst>
              <a:ext uri="{FF2B5EF4-FFF2-40B4-BE49-F238E27FC236}">
                <a16:creationId xmlns:a16="http://schemas.microsoft.com/office/drawing/2014/main" id="{87829082-A53A-0A6C-A548-F9F2D938A9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50BE1222-8948-B8EB-B890-2585378CC920}"/>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Texto 2">
            <a:extLst>
              <a:ext uri="{FF2B5EF4-FFF2-40B4-BE49-F238E27FC236}">
                <a16:creationId xmlns:a16="http://schemas.microsoft.com/office/drawing/2014/main" id="{5607ED08-DE46-3179-E0F9-F66FEC5B55EB}"/>
              </a:ext>
            </a:extLst>
          </p:cNvPr>
          <p:cNvSpPr>
            <a:spLocks noGrp="1"/>
          </p:cNvSpPr>
          <p:nvPr>
            <p:ph type="body" idx="1"/>
          </p:nvPr>
        </p:nvSpPr>
        <p:spPr>
          <a:xfrm>
            <a:off x="838200" y="2370137"/>
            <a:ext cx="10515600" cy="3578226"/>
          </a:xfrm>
          <a:prstGeom prst="rect">
            <a:avLst/>
          </a:prstGeom>
        </p:spPr>
        <p:txBody>
          <a:bodyPr vert="horz" lIns="91440" tIns="45720" rIns="91440" bIns="45720" rtlCol="0">
            <a:normAutofit/>
          </a:body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5" name="Espaço Reservado para Rodapé 4">
            <a:extLst>
              <a:ext uri="{FF2B5EF4-FFF2-40B4-BE49-F238E27FC236}">
                <a16:creationId xmlns:a16="http://schemas.microsoft.com/office/drawing/2014/main" id="{C24CF61D-79BE-B893-F8D8-7E6217ADD44C}"/>
              </a:ext>
            </a:extLst>
          </p:cNvPr>
          <p:cNvSpPr>
            <a:spLocks noGrp="1"/>
          </p:cNvSpPr>
          <p:nvPr>
            <p:ph type="ftr" sz="quarter" idx="3"/>
          </p:nvPr>
        </p:nvSpPr>
        <p:spPr>
          <a:xfrm>
            <a:off x="72390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2715006866"/>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m 11" descr="Padrão do plano de fundo&#10;&#10;O conteúdo gerado por IA pode estar incorreto.">
            <a:extLst>
              <a:ext uri="{FF2B5EF4-FFF2-40B4-BE49-F238E27FC236}">
                <a16:creationId xmlns:a16="http://schemas.microsoft.com/office/drawing/2014/main" id="{05FAD85B-AA48-9E67-0E23-2BE55C3650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44635A04-92CF-8971-98F3-8C09EAC53AED}"/>
              </a:ext>
            </a:extLst>
          </p:cNvPr>
          <p:cNvSpPr>
            <a:spLocks noGrp="1"/>
          </p:cNvSpPr>
          <p:nvPr>
            <p:ph type="title"/>
          </p:nvPr>
        </p:nvSpPr>
        <p:spPr>
          <a:xfrm>
            <a:off x="669524" y="757514"/>
            <a:ext cx="10515600" cy="1325563"/>
          </a:xfrm>
          <a:prstGeom prst="rect">
            <a:avLst/>
          </a:prstGeom>
        </p:spPr>
        <p:txBody>
          <a:bodyPr vert="horz" lIns="91440" tIns="45720" rIns="91440" bIns="45720" rtlCol="0" anchor="ctr">
            <a:normAutofit/>
          </a:body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Texto 2">
            <a:extLst>
              <a:ext uri="{FF2B5EF4-FFF2-40B4-BE49-F238E27FC236}">
                <a16:creationId xmlns:a16="http://schemas.microsoft.com/office/drawing/2014/main" id="{0DC1BBF7-21F0-AE44-B770-27B622632FC7}"/>
              </a:ext>
            </a:extLst>
          </p:cNvPr>
          <p:cNvSpPr>
            <a:spLocks noGrp="1"/>
          </p:cNvSpPr>
          <p:nvPr>
            <p:ph type="body" idx="1"/>
          </p:nvPr>
        </p:nvSpPr>
        <p:spPr>
          <a:xfrm>
            <a:off x="669524" y="2083077"/>
            <a:ext cx="10515600" cy="3873840"/>
          </a:xfrm>
          <a:prstGeom prst="rect">
            <a:avLst/>
          </a:prstGeom>
        </p:spPr>
        <p:txBody>
          <a:bodyPr vert="horz" lIns="91440" tIns="45720" rIns="91440" bIns="45720" rtlCol="0">
            <a:normAutofit/>
          </a:body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5" name="Espaço Reservado para Rodapé 4">
            <a:extLst>
              <a:ext uri="{FF2B5EF4-FFF2-40B4-BE49-F238E27FC236}">
                <a16:creationId xmlns:a16="http://schemas.microsoft.com/office/drawing/2014/main" id="{14986FF8-0531-05DE-4A90-4958DABE958B}"/>
              </a:ext>
            </a:extLst>
          </p:cNvPr>
          <p:cNvSpPr>
            <a:spLocks noGrp="1"/>
          </p:cNvSpPr>
          <p:nvPr>
            <p:ph type="ftr" sz="quarter" idx="3"/>
          </p:nvPr>
        </p:nvSpPr>
        <p:spPr>
          <a:xfrm>
            <a:off x="7070324" y="6224896"/>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897815825"/>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m 11" descr="Imagem em branco e verde na grama&#10;&#10;O conteúdo gerado por IA pode estar incorreto.">
            <a:extLst>
              <a:ext uri="{FF2B5EF4-FFF2-40B4-BE49-F238E27FC236}">
                <a16:creationId xmlns:a16="http://schemas.microsoft.com/office/drawing/2014/main" id="{54B68DE8-38FB-ED0E-F2D6-C4CE5E4A0C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A4C4B800-7F28-346F-F78E-13631A1DAF21}"/>
              </a:ext>
            </a:extLst>
          </p:cNvPr>
          <p:cNvSpPr>
            <a:spLocks noGrp="1"/>
          </p:cNvSpPr>
          <p:nvPr>
            <p:ph type="title"/>
          </p:nvPr>
        </p:nvSpPr>
        <p:spPr>
          <a:xfrm>
            <a:off x="838200" y="983456"/>
            <a:ext cx="10515600" cy="1325563"/>
          </a:xfrm>
          <a:prstGeom prst="rect">
            <a:avLst/>
          </a:prstGeom>
        </p:spPr>
        <p:txBody>
          <a:bodyPr vert="horz" lIns="91440" tIns="45720" rIns="91440" bIns="45720" rtlCol="0" anchor="ctr">
            <a:normAutofit/>
          </a:body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Texto 2">
            <a:extLst>
              <a:ext uri="{FF2B5EF4-FFF2-40B4-BE49-F238E27FC236}">
                <a16:creationId xmlns:a16="http://schemas.microsoft.com/office/drawing/2014/main" id="{4EDFD2E0-47AF-E74E-D105-1794E4ACDAB6}"/>
              </a:ext>
            </a:extLst>
          </p:cNvPr>
          <p:cNvSpPr>
            <a:spLocks noGrp="1"/>
          </p:cNvSpPr>
          <p:nvPr>
            <p:ph type="body" idx="1"/>
          </p:nvPr>
        </p:nvSpPr>
        <p:spPr>
          <a:xfrm>
            <a:off x="838200" y="2309019"/>
            <a:ext cx="10515600" cy="2644721"/>
          </a:xfrm>
          <a:prstGeom prst="rect">
            <a:avLst/>
          </a:prstGeom>
        </p:spPr>
        <p:txBody>
          <a:bodyPr vert="horz" lIns="91440" tIns="45720" rIns="91440" bIns="45720" rtlCol="0">
            <a:normAutofit/>
          </a:body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a:p>
            <a:pPr lvl="0"/>
            <a:endParaRPr lang="pt-BR" dirty="0"/>
          </a:p>
        </p:txBody>
      </p:sp>
      <p:sp>
        <p:nvSpPr>
          <p:cNvPr id="5" name="Espaço Reservado para Rodapé 4">
            <a:extLst>
              <a:ext uri="{FF2B5EF4-FFF2-40B4-BE49-F238E27FC236}">
                <a16:creationId xmlns:a16="http://schemas.microsoft.com/office/drawing/2014/main" id="{564C02DD-0795-51ED-3E59-5FF97CE60936}"/>
              </a:ext>
            </a:extLst>
          </p:cNvPr>
          <p:cNvSpPr>
            <a:spLocks noGrp="1"/>
          </p:cNvSpPr>
          <p:nvPr>
            <p:ph type="ftr" sz="quarter" idx="3"/>
          </p:nvPr>
        </p:nvSpPr>
        <p:spPr>
          <a:xfrm>
            <a:off x="7239000" y="6279303"/>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3160204220"/>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m 12" descr="Texto&#10;&#10;O conteúdo gerado por IA pode estar incorreto.">
            <a:extLst>
              <a:ext uri="{FF2B5EF4-FFF2-40B4-BE49-F238E27FC236}">
                <a16:creationId xmlns:a16="http://schemas.microsoft.com/office/drawing/2014/main" id="{DE620403-4AB9-115F-9C1B-B4B2487354C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FEAD9DC2-6DCC-34DC-5187-08D5B26CD882}"/>
              </a:ext>
            </a:extLst>
          </p:cNvPr>
          <p:cNvSpPr>
            <a:spLocks noGrp="1"/>
          </p:cNvSpPr>
          <p:nvPr>
            <p:ph type="title"/>
          </p:nvPr>
        </p:nvSpPr>
        <p:spPr>
          <a:xfrm>
            <a:off x="717982" y="1359424"/>
            <a:ext cx="10756036" cy="1325563"/>
          </a:xfrm>
          <a:prstGeom prst="rect">
            <a:avLst/>
          </a:prstGeom>
        </p:spPr>
        <p:txBody>
          <a:bodyPr vert="horz" lIns="91440" tIns="45720" rIns="91440" bIns="45720" rtlCol="0" anchor="ctr">
            <a:normAutofit/>
          </a:body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Texto 2">
            <a:extLst>
              <a:ext uri="{FF2B5EF4-FFF2-40B4-BE49-F238E27FC236}">
                <a16:creationId xmlns:a16="http://schemas.microsoft.com/office/drawing/2014/main" id="{8954ADAA-09AB-C55C-E9FA-F20D2CF89990}"/>
              </a:ext>
            </a:extLst>
          </p:cNvPr>
          <p:cNvSpPr>
            <a:spLocks noGrp="1"/>
          </p:cNvSpPr>
          <p:nvPr>
            <p:ph type="body" idx="1"/>
          </p:nvPr>
        </p:nvSpPr>
        <p:spPr>
          <a:xfrm>
            <a:off x="717982" y="2847890"/>
            <a:ext cx="10756036" cy="2505345"/>
          </a:xfrm>
          <a:prstGeom prst="rect">
            <a:avLst/>
          </a:prstGeom>
        </p:spPr>
        <p:txBody>
          <a:bodyPr vert="horz" lIns="91440" tIns="45720" rIns="91440" bIns="45720" rtlCol="0">
            <a:normAutofit/>
          </a:bodyPr>
          <a:lstStyle/>
          <a:p>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5" name="Espaço Reservado para Rodapé 4">
            <a:extLst>
              <a:ext uri="{FF2B5EF4-FFF2-40B4-BE49-F238E27FC236}">
                <a16:creationId xmlns:a16="http://schemas.microsoft.com/office/drawing/2014/main" id="{C4517E09-6077-4C4B-40FF-7779115EB22F}"/>
              </a:ext>
            </a:extLst>
          </p:cNvPr>
          <p:cNvSpPr>
            <a:spLocks noGrp="1"/>
          </p:cNvSpPr>
          <p:nvPr>
            <p:ph type="ftr" sz="quarter" idx="3"/>
          </p:nvPr>
        </p:nvSpPr>
        <p:spPr>
          <a:xfrm>
            <a:off x="7359218" y="6223185"/>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574039493"/>
      </p:ext>
    </p:extLst>
  </p:cSld>
  <p:clrMap bg1="lt1" tx1="dk1" bg2="lt2" tx2="dk2" accent1="accent1" accent2="accent2" accent3="accent3" accent4="accent4" accent5="accent5" accent6="accent6" hlink="hlink" folHlink="folHlink"/>
  <p:sldLayoutIdLst>
    <p:sldLayoutId id="2147483741" r:id="rId1"/>
    <p:sldLayoutId id="2147483745" r:id="rId2"/>
    <p:sldLayoutId id="214748376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foot-and-mouth.org/"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hyperlink" Target="mailto:shelley.mehlenbacher@usda.gov"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FEDD1B-7ACA-AE96-2FDC-E8849EA17956}"/>
              </a:ext>
            </a:extLst>
          </p:cNvPr>
          <p:cNvSpPr txBox="1"/>
          <p:nvPr/>
        </p:nvSpPr>
        <p:spPr>
          <a:xfrm>
            <a:off x="3160294" y="2795774"/>
            <a:ext cx="8005011" cy="1631216"/>
          </a:xfrm>
          <a:prstGeom prst="rect">
            <a:avLst/>
          </a:prstGeom>
          <a:solidFill>
            <a:schemeClr val="bg2"/>
          </a:solidFill>
        </p:spPr>
        <p:txBody>
          <a:bodyPr wrap="square" rtlCol="0">
            <a:spAutoFit/>
          </a:bodyPr>
          <a:lstStyle/>
          <a:p>
            <a:pPr algn="ctr"/>
            <a:r>
              <a:rPr lang="en-US" sz="2000" dirty="0">
                <a:ln w="0"/>
                <a:effectLst>
                  <a:outerShdw blurRad="38100" dist="19050" dir="2700000" algn="tl" rotWithShape="0">
                    <a:schemeClr val="dk1">
                      <a:alpha val="40000"/>
                    </a:schemeClr>
                  </a:outerShdw>
                </a:effectLst>
                <a:ea typeface="Aptos" panose="020B0004020202020204" pitchFamily="34" charset="0"/>
                <a:cs typeface="Times New Roman"/>
              </a:rPr>
              <a:t>What global surveillance data tells us about the extinction of Foot-and-Mouth Disease Virus Serotype C?</a:t>
            </a:r>
          </a:p>
          <a:p>
            <a:pPr algn="ctr"/>
            <a:endParaRPr lang="en-US" sz="2000" dirty="0">
              <a:ln w="0"/>
              <a:effectLst>
                <a:outerShdw blurRad="38100" dist="19050" dir="2700000" algn="tl" rotWithShape="0">
                  <a:schemeClr val="dk1">
                    <a:alpha val="40000"/>
                  </a:schemeClr>
                </a:outerShdw>
              </a:effectLst>
              <a:ea typeface="Source Sans Pro SemiBold" panose="020B0603030403020204" pitchFamily="34" charset="0"/>
              <a:cs typeface="Times New Roman"/>
            </a:endParaRPr>
          </a:p>
          <a:p>
            <a:pPr algn="ctr"/>
            <a:r>
              <a:rPr lang="es-ES" sz="2000" dirty="0">
                <a:ln w="0"/>
                <a:effectLst>
                  <a:outerShdw blurRad="38100" dist="19050" dir="2700000" algn="tl" rotWithShape="0">
                    <a:schemeClr val="dk1">
                      <a:alpha val="40000"/>
                    </a:schemeClr>
                  </a:outerShdw>
                </a:effectLst>
                <a:ea typeface="Aptos" panose="020B0004020202020204" pitchFamily="34" charset="0"/>
                <a:cs typeface="Times New Roman"/>
              </a:rPr>
              <a:t>¿Qué nos dicen los datos de vigilancia mundial sobre la extinción del serotipo C del virus de la fiebre aftosa?</a:t>
            </a:r>
            <a:endParaRPr lang="en-US" sz="2000" dirty="0">
              <a:ln w="0"/>
              <a:effectLst>
                <a:outerShdw blurRad="38100" dist="19050" dir="2700000" algn="tl" rotWithShape="0">
                  <a:schemeClr val="dk1">
                    <a:alpha val="40000"/>
                  </a:schemeClr>
                </a:outerShdw>
              </a:effectLst>
              <a:ea typeface="Source Sans Pro SemiBold" panose="020B0603030403020204" pitchFamily="34" charset="0"/>
            </a:endParaRPr>
          </a:p>
        </p:txBody>
      </p:sp>
      <p:sp>
        <p:nvSpPr>
          <p:cNvPr id="3" name="TextBox 2">
            <a:extLst>
              <a:ext uri="{FF2B5EF4-FFF2-40B4-BE49-F238E27FC236}">
                <a16:creationId xmlns:a16="http://schemas.microsoft.com/office/drawing/2014/main" id="{29EF3AC8-A521-E247-0891-622FE6226AEF}"/>
              </a:ext>
            </a:extLst>
          </p:cNvPr>
          <p:cNvSpPr txBox="1"/>
          <p:nvPr/>
        </p:nvSpPr>
        <p:spPr>
          <a:xfrm>
            <a:off x="5151743" y="4396519"/>
            <a:ext cx="3273781" cy="707886"/>
          </a:xfrm>
          <a:prstGeom prst="rect">
            <a:avLst/>
          </a:prstGeom>
          <a:solidFill>
            <a:schemeClr val="bg2"/>
          </a:solidFill>
        </p:spPr>
        <p:txBody>
          <a:bodyPr wrap="none" rtlCol="0">
            <a:spAutoFit/>
          </a:bodyPr>
          <a:lstStyle/>
          <a:p>
            <a:r>
              <a:rPr lang="en-US" sz="2000" dirty="0"/>
              <a:t>Shelley Mehlenbacher, DVM</a:t>
            </a:r>
          </a:p>
          <a:p>
            <a:pPr algn="ctr"/>
            <a:r>
              <a:rPr lang="en-US" sz="2000" dirty="0"/>
              <a:t>USDA APHIS</a:t>
            </a:r>
          </a:p>
        </p:txBody>
      </p:sp>
      <p:pic>
        <p:nvPicPr>
          <p:cNvPr id="6" name="Picture 5">
            <a:extLst>
              <a:ext uri="{FF2B5EF4-FFF2-40B4-BE49-F238E27FC236}">
                <a16:creationId xmlns:a16="http://schemas.microsoft.com/office/drawing/2014/main" id="{E6F8843A-AEF8-710F-C625-0E127C0D026A}"/>
              </a:ext>
            </a:extLst>
          </p:cNvPr>
          <p:cNvPicPr>
            <a:picLocks noChangeAspect="1"/>
          </p:cNvPicPr>
          <p:nvPr/>
        </p:nvPicPr>
        <p:blipFill>
          <a:blip r:embed="rId3"/>
          <a:stretch>
            <a:fillRect/>
          </a:stretch>
        </p:blipFill>
        <p:spPr>
          <a:xfrm>
            <a:off x="10881728" y="6013047"/>
            <a:ext cx="1047507" cy="716069"/>
          </a:xfrm>
          <a:prstGeom prst="rect">
            <a:avLst/>
          </a:prstGeom>
        </p:spPr>
      </p:pic>
    </p:spTree>
    <p:extLst>
      <p:ext uri="{BB962C8B-B14F-4D97-AF65-F5344CB8AC3E}">
        <p14:creationId xmlns:p14="http://schemas.microsoft.com/office/powerpoint/2010/main" val="2388765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CE896D0-44DF-E9FD-3D30-A56CDFE6351B}"/>
              </a:ext>
            </a:extLst>
          </p:cNvPr>
          <p:cNvSpPr>
            <a:spLocks noGrp="1"/>
          </p:cNvSpPr>
          <p:nvPr>
            <p:ph type="body" sz="half" idx="2"/>
          </p:nvPr>
        </p:nvSpPr>
        <p:spPr/>
        <p:txBody>
          <a:bodyPr/>
          <a:lstStyle/>
          <a:p>
            <a:endParaRPr lang="en-US"/>
          </a:p>
        </p:txBody>
      </p:sp>
      <p:sp>
        <p:nvSpPr>
          <p:cNvPr id="5" name="Google Shape;38;p7">
            <a:extLst>
              <a:ext uri="{FF2B5EF4-FFF2-40B4-BE49-F238E27FC236}">
                <a16:creationId xmlns:a16="http://schemas.microsoft.com/office/drawing/2014/main" id="{4D9D61E5-5D44-7200-5CB1-B3AB4A2CD797}"/>
              </a:ext>
            </a:extLst>
          </p:cNvPr>
          <p:cNvSpPr txBox="1">
            <a:spLocks/>
          </p:cNvSpPr>
          <p:nvPr/>
        </p:nvSpPr>
        <p:spPr>
          <a:xfrm>
            <a:off x="0" y="989012"/>
            <a:ext cx="12192000" cy="5202110"/>
          </a:xfrm>
          <a:prstGeom prst="rect">
            <a:avLst/>
          </a:prstGeom>
          <a:solidFill>
            <a:sysClr val="window" lastClr="FFFFFF">
              <a:lumMod val="95000"/>
              <a:alpha val="86000"/>
            </a:sysClr>
          </a:solidFill>
          <a:ln>
            <a:solidFill>
              <a:sysClr val="window" lastClr="FFFFFF">
                <a:lumMod val="95000"/>
              </a:sysClr>
            </a:solidFill>
          </a:ln>
          <a:effectLst>
            <a:glow rad="63500">
              <a:srgbClr val="E8E8E8">
                <a:lumMod val="90000"/>
                <a:alpha val="40000"/>
              </a:srgbClr>
            </a:glow>
            <a:softEdge rad="177800"/>
          </a:effectLst>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1000"/>
              </a:spcBef>
              <a:spcAft>
                <a:spcPts val="600"/>
              </a:spcAft>
              <a:buClr>
                <a:srgbClr val="000000"/>
              </a:buClr>
              <a:buSzTx/>
              <a:buFont typeface="Arial" panose="020B0604020202020204" pitchFamily="34" charset="0"/>
              <a:buNone/>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Thanks to Drs. Manuel Sanchez-Vazquez, David Paton, Daniel </a:t>
            </a:r>
            <a:r>
              <a:rPr kumimoji="0" lang="en-US" sz="20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Gizaw</a:t>
            </a:r>
            <a:r>
              <a:rPr kumimoji="0" lang="en-US" sz="20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David Lefebvre, Hussaini </a:t>
            </a:r>
            <a:r>
              <a:rPr kumimoji="0" lang="en-US" sz="20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Ularamu</a:t>
            </a:r>
            <a:r>
              <a:rPr kumimoji="0" lang="en-US" sz="20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Joseph </a:t>
            </a:r>
            <a:r>
              <a:rPr kumimoji="0" lang="en-US" sz="20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Hyera</a:t>
            </a:r>
            <a:r>
              <a:rPr kumimoji="0" lang="en-US" sz="20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Nagendrakumar</a:t>
            </a:r>
            <a:r>
              <a:rPr kumimoji="0" lang="en-US" sz="20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Singanallur</a:t>
            </a:r>
            <a:r>
              <a:rPr kumimoji="0" lang="en-US" sz="20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Balasubramanian, The FAO/WOAH FMD Serotype C Task Force, and The FAO/WOAH FMD Reference Laboratory Network (</a:t>
            </a:r>
            <a:r>
              <a:rPr kumimoji="0" lang="en-US" sz="2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www.foot-and-mouth.org</a:t>
            </a:r>
            <a:r>
              <a:rPr kumimoji="0" lang="en-US" sz="20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for their diligent reviews, epidemiological input, and collaboration. </a:t>
            </a:r>
          </a:p>
          <a:p>
            <a:pPr marL="0" marR="0" lvl="0" indent="0" algn="ctr" defTabSz="1219170" rtl="0" eaLnBrk="1" fontAlgn="auto" latinLnBrk="0" hangingPunct="1">
              <a:lnSpc>
                <a:spcPct val="90000"/>
              </a:lnSpc>
              <a:spcBef>
                <a:spcPts val="1000"/>
              </a:spcBef>
              <a:spcAft>
                <a:spcPts val="600"/>
              </a:spcAft>
              <a:buClr>
                <a:srgbClr val="000000"/>
              </a:buClr>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1219170" rtl="0" eaLnBrk="1" fontAlgn="auto" latinLnBrk="0" hangingPunct="1">
              <a:lnSpc>
                <a:spcPct val="90000"/>
              </a:lnSpc>
              <a:spcBef>
                <a:spcPts val="600"/>
              </a:spcBef>
              <a:spcAft>
                <a:spcPts val="0"/>
              </a:spcAft>
              <a:buClr>
                <a:srgbClr val="000000"/>
              </a:buClr>
              <a:buSzTx/>
              <a:buFont typeface="Arial" panose="020B0604020202020204" pitchFamily="34" charset="0"/>
              <a:buNone/>
              <a:tabLst/>
              <a:defRPr/>
            </a:pPr>
            <a:r>
              <a:rPr kumimoji="0" lang="en-US" sz="2200" b="1" i="0" u="none" strike="noStrike" kern="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Sarah R. Mielke</a:t>
            </a:r>
            <a:r>
              <a:rPr kumimoji="0" lang="en-US" sz="2200" b="1" i="0" u="none" strike="noStrike" kern="0" cap="none" spc="0" normalizeH="0" baseline="3000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1</a:t>
            </a:r>
            <a:r>
              <a:rPr kumimoji="0" lang="en-US" sz="2200" b="1" i="0" u="none" strike="noStrike" kern="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 Marta Remmenga</a:t>
            </a:r>
            <a:r>
              <a:rPr kumimoji="0" lang="en-US" sz="2200" b="1" i="0" u="none" strike="noStrike" kern="0" cap="none" spc="0" normalizeH="0" baseline="3000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1</a:t>
            </a:r>
            <a:r>
              <a:rPr kumimoji="0" lang="en-US" sz="2200" b="1" i="0" u="none" strike="noStrike" kern="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 Donald P. King</a:t>
            </a:r>
            <a:r>
              <a:rPr kumimoji="0" lang="en-US" sz="2200" b="1" i="0" u="none" strike="noStrike" kern="0" cap="none" spc="0" normalizeH="0" baseline="3000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2</a:t>
            </a:r>
            <a:r>
              <a:rPr kumimoji="0" lang="en-US" sz="2200" b="1" i="0" u="none" strike="noStrike" kern="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 , Aldo Dekker</a:t>
            </a:r>
            <a:r>
              <a:rPr kumimoji="0" lang="en-US" sz="2200" b="1" i="0" u="none" strike="noStrike" kern="0" cap="none" spc="0" normalizeH="0" baseline="3000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3 </a:t>
            </a:r>
            <a:r>
              <a:rPr kumimoji="0" lang="en-US" sz="2200" b="1" i="0" u="none" strike="noStrike" kern="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and Melissa McLaws</a:t>
            </a:r>
            <a:r>
              <a:rPr kumimoji="0" lang="en-US" sz="2200" b="1" i="0" u="none" strike="noStrike" kern="0" cap="none" spc="0" normalizeH="0" baseline="3000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4</a:t>
            </a:r>
            <a:endParaRPr kumimoji="0" lang="en-US" sz="2200" b="1" i="0" u="none" strike="noStrike" kern="0" cap="none" spc="0" normalizeH="0" baseline="30000" noProof="0" dirty="0">
              <a:ln>
                <a:noFill/>
              </a:ln>
              <a:solidFill>
                <a:srgbClr val="1A1A1A"/>
              </a:solidFill>
              <a:effectLst/>
              <a:uLnTx/>
              <a:uFillTx/>
              <a:latin typeface="Lato"/>
              <a:ea typeface="Lato"/>
              <a:cs typeface="Lato"/>
              <a:sym typeface="Lato"/>
            </a:endParaRPr>
          </a:p>
          <a:p>
            <a:pPr marL="0" marR="0" lvl="0" indent="0" algn="ctr" defTabSz="1219170" rtl="0" eaLnBrk="1" fontAlgn="auto" latinLnBrk="0" hangingPunct="1">
              <a:lnSpc>
                <a:spcPct val="50000"/>
              </a:lnSpc>
              <a:spcBef>
                <a:spcPts val="600"/>
              </a:spcBef>
              <a:spcAft>
                <a:spcPts val="0"/>
              </a:spcAft>
              <a:buClr>
                <a:srgbClr val="000000"/>
              </a:buClr>
              <a:buSzTx/>
              <a:buFont typeface="Arial" panose="020B0604020202020204" pitchFamily="34" charset="0"/>
              <a:buNone/>
              <a:tabLst/>
              <a:defRPr/>
            </a:pPr>
            <a:r>
              <a:rPr kumimoji="0" lang="en-US" sz="2000" b="0" i="0" u="none" strike="noStrike" kern="0" cap="none" spc="0" normalizeH="0" baseline="3000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1</a:t>
            </a:r>
            <a:r>
              <a:rPr kumimoji="0" lang="en-US" sz="2000" b="0" i="0" u="none" strike="noStrike" kern="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 </a:t>
            </a:r>
            <a:r>
              <a:rPr kumimoji="0" lang="en-US" sz="1800" b="0" i="0" u="none" strike="noStrike" kern="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United States Department of Agriculture, Animal and Plant Health Inspection Service, Fort Collins, CO, USA</a:t>
            </a:r>
          </a:p>
          <a:p>
            <a:pPr marL="0" marR="0" lvl="0" indent="0" algn="ctr" defTabSz="1219170" rtl="0" eaLnBrk="1" fontAlgn="auto" latinLnBrk="0" hangingPunct="1">
              <a:lnSpc>
                <a:spcPct val="50000"/>
              </a:lnSpc>
              <a:spcBef>
                <a:spcPts val="1000"/>
              </a:spcBef>
              <a:spcAft>
                <a:spcPts val="0"/>
              </a:spcAft>
              <a:buClr>
                <a:srgbClr val="000000"/>
              </a:buClr>
              <a:buSzTx/>
              <a:buFont typeface="Arial" panose="020B0604020202020204" pitchFamily="34" charset="0"/>
              <a:buNone/>
              <a:tabLst/>
              <a:defRPr/>
            </a:pPr>
            <a:r>
              <a:rPr kumimoji="0" lang="en-US" sz="1800" b="0" i="0" u="none" strike="noStrike" kern="0" cap="none" spc="0" normalizeH="0" baseline="3000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2 </a:t>
            </a:r>
            <a:r>
              <a:rPr kumimoji="0" lang="en-US" sz="1800" b="0" i="0" u="none" strike="noStrike" kern="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WRLFMD, The Pirbright Institute, UK</a:t>
            </a:r>
          </a:p>
          <a:p>
            <a:pPr marL="0" marR="0" lvl="0" indent="0" algn="ctr" defTabSz="1219170" rtl="0" eaLnBrk="1" fontAlgn="auto" latinLnBrk="0" hangingPunct="1">
              <a:lnSpc>
                <a:spcPct val="50000"/>
              </a:lnSpc>
              <a:spcBef>
                <a:spcPts val="1000"/>
              </a:spcBef>
              <a:spcAft>
                <a:spcPts val="0"/>
              </a:spcAft>
              <a:buClr>
                <a:srgbClr val="000000"/>
              </a:buClr>
              <a:buSzTx/>
              <a:buFont typeface="Arial" panose="020B0604020202020204" pitchFamily="34" charset="0"/>
              <a:buNone/>
              <a:tabLst/>
              <a:defRPr/>
            </a:pPr>
            <a:r>
              <a:rPr kumimoji="0" lang="en-US" sz="1800" b="0" i="0" u="none" strike="noStrike" kern="0" cap="none" spc="0" normalizeH="0" baseline="3000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3</a:t>
            </a:r>
            <a:r>
              <a:rPr kumimoji="0" lang="en-US" sz="1800" b="0" i="0" u="none" strike="noStrike" kern="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 WBVR-</a:t>
            </a:r>
            <a:r>
              <a:rPr kumimoji="0" lang="en-US" sz="1800" b="0" i="0" u="none" strike="noStrike" kern="0" cap="none" spc="0" normalizeH="0" baseline="0" noProof="0" dirty="0" err="1">
                <a:ln>
                  <a:noFill/>
                </a:ln>
                <a:solidFill>
                  <a:srgbClr val="1A1A1A"/>
                </a:solidFill>
                <a:effectLst/>
                <a:uLnTx/>
                <a:uFillTx/>
                <a:latin typeface="Calibri" panose="020F0502020204030204" pitchFamily="34" charset="0"/>
                <a:ea typeface="Calibri" panose="020F0502020204030204" pitchFamily="34" charset="0"/>
                <a:cs typeface="Arial"/>
                <a:sym typeface="Arial"/>
              </a:rPr>
              <a:t>Lelystad</a:t>
            </a:r>
            <a:r>
              <a:rPr kumimoji="0" lang="en-US" sz="1800" b="0" i="0" u="none" strike="noStrike" kern="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 the Netherlands</a:t>
            </a:r>
            <a:endParaRPr kumimoji="0" lang="en-US" sz="1800" b="0" i="0" u="none" strike="noStrike" kern="0" cap="none" spc="0" normalizeH="0" baseline="3000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endParaRPr>
          </a:p>
          <a:p>
            <a:pPr marL="0" marR="0" lvl="0" indent="0" algn="ctr" defTabSz="1219170" rtl="0" eaLnBrk="1" fontAlgn="auto" latinLnBrk="0" hangingPunct="1">
              <a:lnSpc>
                <a:spcPct val="50000"/>
              </a:lnSpc>
              <a:spcBef>
                <a:spcPts val="1000"/>
              </a:spcBef>
              <a:spcAft>
                <a:spcPts val="0"/>
              </a:spcAft>
              <a:buClr>
                <a:srgbClr val="000000"/>
              </a:buClr>
              <a:buSzTx/>
              <a:buFont typeface="Arial" panose="020B0604020202020204" pitchFamily="34" charset="0"/>
              <a:buNone/>
              <a:tabLst/>
              <a:defRPr/>
            </a:pPr>
            <a:r>
              <a:rPr kumimoji="0" lang="en-US" sz="1800" b="0" i="0" u="none" strike="noStrike" kern="0" cap="none" spc="0" normalizeH="0" baseline="3000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4 </a:t>
            </a:r>
            <a:r>
              <a:rPr kumimoji="0" lang="en-US" sz="1800" b="0" i="0" u="none" strike="noStrike" kern="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Arial"/>
                <a:sym typeface="Arial"/>
              </a:rPr>
              <a:t>Food and Agriculture Organization of the United Nations, Rome, Italy</a:t>
            </a:r>
          </a:p>
        </p:txBody>
      </p:sp>
      <p:pic>
        <p:nvPicPr>
          <p:cNvPr id="6" name="Picture 5">
            <a:extLst>
              <a:ext uri="{FF2B5EF4-FFF2-40B4-BE49-F238E27FC236}">
                <a16:creationId xmlns:a16="http://schemas.microsoft.com/office/drawing/2014/main" id="{B49F7040-C184-59FB-B80C-90C9FD4CC2A3}"/>
              </a:ext>
            </a:extLst>
          </p:cNvPr>
          <p:cNvPicPr>
            <a:picLocks noChangeAspect="1"/>
          </p:cNvPicPr>
          <p:nvPr/>
        </p:nvPicPr>
        <p:blipFill>
          <a:blip r:embed="rId4"/>
          <a:stretch>
            <a:fillRect/>
          </a:stretch>
        </p:blipFill>
        <p:spPr>
          <a:xfrm>
            <a:off x="7857889" y="301086"/>
            <a:ext cx="4048095" cy="365792"/>
          </a:xfrm>
          <a:prstGeom prst="rect">
            <a:avLst/>
          </a:prstGeom>
        </p:spPr>
      </p:pic>
    </p:spTree>
    <p:extLst>
      <p:ext uri="{BB962C8B-B14F-4D97-AF65-F5344CB8AC3E}">
        <p14:creationId xmlns:p14="http://schemas.microsoft.com/office/powerpoint/2010/main" val="1322762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B9E90A-45B8-B7A5-A5DD-4EFE6634F6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3976" y="2887567"/>
            <a:ext cx="1964643" cy="2203346"/>
          </a:xfrm>
          <a:prstGeom prst="rect">
            <a:avLst/>
          </a:prstGeom>
        </p:spPr>
      </p:pic>
      <p:pic>
        <p:nvPicPr>
          <p:cNvPr id="8" name="Picture 3">
            <a:extLst>
              <a:ext uri="{FF2B5EF4-FFF2-40B4-BE49-F238E27FC236}">
                <a16:creationId xmlns:a16="http://schemas.microsoft.com/office/drawing/2014/main" id="{12632EF6-B0F5-9E2B-54A0-84DB8602C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1081" y="5326876"/>
            <a:ext cx="4167479" cy="1353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nternational Travel – Long Island City Veterinary Center">
            <a:extLst>
              <a:ext uri="{FF2B5EF4-FFF2-40B4-BE49-F238E27FC236}">
                <a16:creationId xmlns:a16="http://schemas.microsoft.com/office/drawing/2014/main" id="{61E248A9-FFE2-20C3-87E9-8AAD09035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0521" y="178103"/>
            <a:ext cx="3901440" cy="24186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driving the spread of avian flu? - Los Angeles Times">
            <a:extLst>
              <a:ext uri="{FF2B5EF4-FFF2-40B4-BE49-F238E27FC236}">
                <a16:creationId xmlns:a16="http://schemas.microsoft.com/office/drawing/2014/main" id="{E609DCC0-BEA2-1683-FD7F-F134245D5E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266" y="178103"/>
            <a:ext cx="3629122" cy="2418668"/>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8" descr="HPAI in Livestock | Animal and Plant Health Inspection Service">
            <a:extLst>
              <a:ext uri="{FF2B5EF4-FFF2-40B4-BE49-F238E27FC236}">
                <a16:creationId xmlns:a16="http://schemas.microsoft.com/office/drawing/2014/main" id="{3FCDA479-E964-03EF-D52A-D5633B8EB08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31F2E10F-79AB-4005-A556-1AA4286DD8CD}"/>
              </a:ext>
            </a:extLst>
          </p:cNvPr>
          <p:cNvPicPr>
            <a:picLocks noChangeAspect="1"/>
          </p:cNvPicPr>
          <p:nvPr/>
        </p:nvPicPr>
        <p:blipFill>
          <a:blip r:embed="rId7"/>
          <a:stretch>
            <a:fillRect/>
          </a:stretch>
        </p:blipFill>
        <p:spPr>
          <a:xfrm>
            <a:off x="8302614" y="2796504"/>
            <a:ext cx="3665819" cy="2418668"/>
          </a:xfrm>
          <a:prstGeom prst="rect">
            <a:avLst/>
          </a:prstGeom>
        </p:spPr>
      </p:pic>
      <p:pic>
        <p:nvPicPr>
          <p:cNvPr id="1034" name="Picture 10" descr="Neither Rain nor Sleet nor Snow Stops Wildlife Disease Biologists from  Collecting Samples | Home">
            <a:extLst>
              <a:ext uri="{FF2B5EF4-FFF2-40B4-BE49-F238E27FC236}">
                <a16:creationId xmlns:a16="http://schemas.microsoft.com/office/drawing/2014/main" id="{9EB49B4F-89B4-FB75-86F3-82D548E0AF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8000" y="178103"/>
            <a:ext cx="3631633" cy="24186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49BD7E0-431E-86EC-8976-232388CBEB9D}"/>
              </a:ext>
            </a:extLst>
          </p:cNvPr>
          <p:cNvPicPr>
            <a:picLocks noChangeAspect="1"/>
          </p:cNvPicPr>
          <p:nvPr/>
        </p:nvPicPr>
        <p:blipFill>
          <a:blip r:embed="rId9"/>
          <a:stretch>
            <a:fillRect/>
          </a:stretch>
        </p:blipFill>
        <p:spPr>
          <a:xfrm>
            <a:off x="223567" y="2801400"/>
            <a:ext cx="3665821" cy="2413772"/>
          </a:xfrm>
          <a:prstGeom prst="rect">
            <a:avLst/>
          </a:prstGeom>
        </p:spPr>
      </p:pic>
    </p:spTree>
    <p:extLst>
      <p:ext uri="{BB962C8B-B14F-4D97-AF65-F5344CB8AC3E}">
        <p14:creationId xmlns:p14="http://schemas.microsoft.com/office/powerpoint/2010/main" val="2689483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EC1E6C3-2D92-C40E-9738-C998054646E8}"/>
              </a:ext>
            </a:extLst>
          </p:cNvPr>
          <p:cNvPicPr>
            <a:picLocks noGrp="1" noChangeAspect="1"/>
          </p:cNvPicPr>
          <p:nvPr>
            <p:ph type="pic" idx="1"/>
          </p:nvPr>
        </p:nvPicPr>
        <p:blipFill>
          <a:blip r:embed="rId3"/>
          <a:srcRect l="5488" r="5488"/>
          <a:stretch>
            <a:fillRect/>
          </a:stretch>
        </p:blipFill>
        <p:spPr>
          <a:xfrm>
            <a:off x="3887797" y="593558"/>
            <a:ext cx="8304203" cy="4892842"/>
          </a:xfrm>
          <a:prstGeom prst="rect">
            <a:avLst/>
          </a:prstGeom>
        </p:spPr>
      </p:pic>
      <p:pic>
        <p:nvPicPr>
          <p:cNvPr id="12" name="Picture 11">
            <a:extLst>
              <a:ext uri="{FF2B5EF4-FFF2-40B4-BE49-F238E27FC236}">
                <a16:creationId xmlns:a16="http://schemas.microsoft.com/office/drawing/2014/main" id="{8FA00E9C-F6FC-25C9-2800-E681F54E87E3}"/>
              </a:ext>
            </a:extLst>
          </p:cNvPr>
          <p:cNvPicPr>
            <a:picLocks noChangeAspect="1"/>
          </p:cNvPicPr>
          <p:nvPr/>
        </p:nvPicPr>
        <p:blipFill>
          <a:blip r:embed="rId4"/>
          <a:stretch>
            <a:fillRect/>
          </a:stretch>
        </p:blipFill>
        <p:spPr>
          <a:xfrm>
            <a:off x="7058832" y="6297152"/>
            <a:ext cx="4041998" cy="359695"/>
          </a:xfrm>
          <a:prstGeom prst="rect">
            <a:avLst/>
          </a:prstGeom>
        </p:spPr>
      </p:pic>
      <p:sp>
        <p:nvSpPr>
          <p:cNvPr id="14" name="Google Shape;45;p8">
            <a:extLst>
              <a:ext uri="{FF2B5EF4-FFF2-40B4-BE49-F238E27FC236}">
                <a16:creationId xmlns:a16="http://schemas.microsoft.com/office/drawing/2014/main" id="{8A14ED2A-8F42-6193-4FFF-1D502E5A0187}"/>
              </a:ext>
            </a:extLst>
          </p:cNvPr>
          <p:cNvSpPr txBox="1">
            <a:spLocks/>
          </p:cNvSpPr>
          <p:nvPr/>
        </p:nvSpPr>
        <p:spPr>
          <a:xfrm>
            <a:off x="138065" y="2190875"/>
            <a:ext cx="6446519" cy="24762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1pPr>
            <a:lvl2pPr marL="914400" marR="0" lvl="1"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2pPr>
            <a:lvl3pPr marL="1371600" marR="0" lvl="2"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3pPr>
            <a:lvl4pPr marL="1828800" marR="0" lvl="3"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4pPr>
            <a:lvl5pPr marL="2286000" marR="0" lvl="4"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5pPr>
            <a:lvl6pPr marL="2743200" marR="0" lvl="5"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6pPr>
            <a:lvl7pPr marL="3200400" marR="0" lvl="6"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7pPr>
            <a:lvl8pPr marL="3657600" marR="0" lvl="7"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8pPr>
            <a:lvl9pPr marL="4114800" marR="0" lvl="8" indent="-304800" algn="l" rtl="0">
              <a:lnSpc>
                <a:spcPct val="100000"/>
              </a:lnSpc>
              <a:spcBef>
                <a:spcPts val="500"/>
              </a:spcBef>
              <a:spcAft>
                <a:spcPts val="50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9pPr>
          </a:lstStyle>
          <a:p>
            <a:pPr marL="0" indent="0">
              <a:spcAft>
                <a:spcPts val="500"/>
              </a:spcAft>
              <a:buClr>
                <a:srgbClr val="156082"/>
              </a:buClr>
              <a:buFont typeface="Lato Light"/>
              <a:buNone/>
            </a:pPr>
            <a:endParaRPr lang="en-US" sz="2000"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Arial"/>
            </a:endParaRPr>
          </a:p>
          <a:p>
            <a:pPr marL="0" indent="0">
              <a:spcAft>
                <a:spcPts val="500"/>
              </a:spcAft>
              <a:buClr>
                <a:srgbClr val="156082"/>
              </a:buClr>
              <a:buFont typeface="Lato Light"/>
              <a:buNone/>
            </a:pPr>
            <a:r>
              <a:rPr lang="en-US" sz="2000"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Arial"/>
              </a:rPr>
              <a:t>Regional Virus Pools 1 through 7</a:t>
            </a:r>
            <a:endParaRPr lang="en-US" sz="2000" kern="0" dirty="0">
              <a:solidFill>
                <a:srgbClr val="434343"/>
              </a:solidFill>
              <a:latin typeface="Calibri" panose="020F0502020204030204" pitchFamily="34" charset="0"/>
              <a:ea typeface="Calibri" panose="020F0502020204030204" pitchFamily="34" charset="0"/>
              <a:cs typeface="Calibri" panose="020F0502020204030204" pitchFamily="34" charset="0"/>
            </a:endParaRPr>
          </a:p>
          <a:p>
            <a:pPr marL="0" indent="0">
              <a:spcAft>
                <a:spcPts val="500"/>
              </a:spcAft>
              <a:buClr>
                <a:srgbClr val="156082"/>
              </a:buClr>
              <a:buFont typeface="Lato Light"/>
              <a:buNone/>
            </a:pPr>
            <a:r>
              <a:rPr lang="en-US" sz="2000" kern="0" dirty="0" err="1">
                <a:solidFill>
                  <a:srgbClr val="434343"/>
                </a:solidFill>
                <a:latin typeface="Calibri" panose="020F0502020204030204" pitchFamily="34" charset="0"/>
                <a:ea typeface="Calibri" panose="020F0502020204030204" pitchFamily="34" charset="0"/>
                <a:cs typeface="Calibri" panose="020F0502020204030204" pitchFamily="34" charset="0"/>
                <a:sym typeface="Arial"/>
              </a:rPr>
              <a:t>Grupos</a:t>
            </a:r>
            <a:r>
              <a:rPr lang="en-US" sz="2000"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Arial"/>
              </a:rPr>
              <a:t> </a:t>
            </a:r>
            <a:r>
              <a:rPr lang="en-US" sz="2000" kern="0" dirty="0" err="1">
                <a:solidFill>
                  <a:srgbClr val="434343"/>
                </a:solidFill>
                <a:latin typeface="Calibri" panose="020F0502020204030204" pitchFamily="34" charset="0"/>
                <a:ea typeface="Calibri" panose="020F0502020204030204" pitchFamily="34" charset="0"/>
                <a:cs typeface="Calibri" panose="020F0502020204030204" pitchFamily="34" charset="0"/>
                <a:sym typeface="Arial"/>
              </a:rPr>
              <a:t>regionales</a:t>
            </a:r>
            <a:r>
              <a:rPr lang="en-US" sz="2000"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Arial"/>
              </a:rPr>
              <a:t> de virus del 1 a 7</a:t>
            </a:r>
            <a:endParaRPr lang="en-US" sz="2000" kern="0" dirty="0">
              <a:solidFill>
                <a:srgbClr val="434343"/>
              </a:solidFill>
              <a:latin typeface="Calibri" panose="020F0502020204030204" pitchFamily="34" charset="0"/>
              <a:ea typeface="Calibri" panose="020F0502020204030204" pitchFamily="34" charset="0"/>
              <a:cs typeface="Calibri" panose="020F0502020204030204" pitchFamily="34" charset="0"/>
            </a:endParaRPr>
          </a:p>
          <a:p>
            <a:pPr marL="0" indent="0">
              <a:spcAft>
                <a:spcPts val="500"/>
              </a:spcAft>
              <a:buClr>
                <a:srgbClr val="156082"/>
              </a:buClr>
              <a:buFont typeface="Lato Light"/>
              <a:buNone/>
            </a:pPr>
            <a:endParaRPr lang="en-US" sz="2000"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Arial"/>
            </a:endParaRPr>
          </a:p>
          <a:p>
            <a:pPr marL="0" indent="0">
              <a:spcAft>
                <a:spcPts val="500"/>
              </a:spcAft>
              <a:buClr>
                <a:srgbClr val="156082"/>
              </a:buClr>
              <a:buFont typeface="Lato Light"/>
              <a:buNone/>
            </a:pPr>
            <a:r>
              <a:rPr lang="en-US" sz="2000"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Arial"/>
              </a:rPr>
              <a:t>Yellow represents higher cattle density</a:t>
            </a:r>
            <a:endParaRPr lang="en-US" sz="2000" kern="0" dirty="0">
              <a:solidFill>
                <a:srgbClr val="434343"/>
              </a:solidFill>
              <a:latin typeface="Calibri" panose="020F0502020204030204" pitchFamily="34" charset="0"/>
              <a:ea typeface="Calibri" panose="020F0502020204030204" pitchFamily="34" charset="0"/>
              <a:cs typeface="Calibri" panose="020F0502020204030204" pitchFamily="34" charset="0"/>
            </a:endParaRPr>
          </a:p>
          <a:p>
            <a:pPr marL="0" indent="0">
              <a:spcAft>
                <a:spcPts val="500"/>
              </a:spcAft>
              <a:buClr>
                <a:srgbClr val="156082"/>
              </a:buClr>
              <a:buFont typeface="Lato Light"/>
              <a:buNone/>
            </a:pPr>
            <a:r>
              <a:rPr lang="es-ES" sz="2000"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Arial"/>
              </a:rPr>
              <a:t>El amarillo representa una mayor densidad de ganado</a:t>
            </a:r>
            <a:endParaRPr lang="en-US" sz="2000"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310861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3B9073-BDC0-437A-B397-1860639BA0A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945" y="312791"/>
            <a:ext cx="4045158" cy="361969"/>
          </a:xfrm>
          <a:prstGeom prst="rect">
            <a:avLst/>
          </a:prstGeom>
        </p:spPr>
      </p:pic>
      <p:cxnSp>
        <p:nvCxnSpPr>
          <p:cNvPr id="7" name="Straight Connector 6">
            <a:extLst>
              <a:ext uri="{FF2B5EF4-FFF2-40B4-BE49-F238E27FC236}">
                <a16:creationId xmlns:a16="http://schemas.microsoft.com/office/drawing/2014/main" id="{C1BF5077-1F33-450F-BFF1-5FB7FDD2BB0C}"/>
              </a:ext>
              <a:ext uri="{C183D7F6-B498-43B3-948B-1728B52AA6E4}">
                <adec:decorative xmlns:adec="http://schemas.microsoft.com/office/drawing/2017/decorative" val="1"/>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pic>
        <p:nvPicPr>
          <p:cNvPr id="9" name="Content Placeholder 5">
            <a:extLst>
              <a:ext uri="{FF2B5EF4-FFF2-40B4-BE49-F238E27FC236}">
                <a16:creationId xmlns:a16="http://schemas.microsoft.com/office/drawing/2014/main" id="{BFE6B1D5-8F56-1CF6-1ABC-C1AA8EC51ADF}"/>
              </a:ext>
            </a:extLst>
          </p:cNvPr>
          <p:cNvPicPr>
            <a:picLocks noChangeAspect="1"/>
          </p:cNvPicPr>
          <p:nvPr/>
        </p:nvPicPr>
        <p:blipFill>
          <a:blip r:embed="rId4"/>
          <a:stretch>
            <a:fillRect/>
          </a:stretch>
        </p:blipFill>
        <p:spPr>
          <a:xfrm>
            <a:off x="0" y="867266"/>
            <a:ext cx="12192000" cy="5677943"/>
          </a:xfrm>
          <a:prstGeom prst="rect">
            <a:avLst/>
          </a:prstGeom>
        </p:spPr>
      </p:pic>
      <p:sp>
        <p:nvSpPr>
          <p:cNvPr id="10" name="Google Shape;45;p8">
            <a:extLst>
              <a:ext uri="{FF2B5EF4-FFF2-40B4-BE49-F238E27FC236}">
                <a16:creationId xmlns:a16="http://schemas.microsoft.com/office/drawing/2014/main" id="{A4159D37-FB1E-7538-A9AA-B67B24948E7B}"/>
              </a:ext>
            </a:extLst>
          </p:cNvPr>
          <p:cNvSpPr txBox="1">
            <a:spLocks/>
          </p:cNvSpPr>
          <p:nvPr/>
        </p:nvSpPr>
        <p:spPr>
          <a:xfrm>
            <a:off x="139344" y="4114803"/>
            <a:ext cx="6095999" cy="27431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1pPr>
            <a:lvl2pPr marL="914400" marR="0" lvl="1"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2pPr>
            <a:lvl3pPr marL="1371600" marR="0" lvl="2"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3pPr>
            <a:lvl4pPr marL="1828800" marR="0" lvl="3"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4pPr>
            <a:lvl5pPr marL="2286000" marR="0" lvl="4"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5pPr>
            <a:lvl6pPr marL="2743200" marR="0" lvl="5"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6pPr>
            <a:lvl7pPr marL="3200400" marR="0" lvl="6"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7pPr>
            <a:lvl8pPr marL="3657600" marR="0" lvl="7"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8pPr>
            <a:lvl9pPr marL="4114800" marR="0" lvl="8" indent="-304800" algn="l" rtl="0">
              <a:lnSpc>
                <a:spcPct val="100000"/>
              </a:lnSpc>
              <a:spcBef>
                <a:spcPts val="500"/>
              </a:spcBef>
              <a:spcAft>
                <a:spcPts val="50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9pPr>
          </a:lstStyle>
          <a:p>
            <a:pPr marL="0" indent="0">
              <a:spcAft>
                <a:spcPts val="500"/>
              </a:spcAft>
              <a:buFont typeface="Lato Light"/>
              <a:buNone/>
            </a:pPr>
            <a:endParaRPr lang="en-US" sz="2000" b="1"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800"/>
              </a:spcBef>
              <a:spcAft>
                <a:spcPts val="500"/>
              </a:spcAft>
              <a:buClrTx/>
              <a:buSzTx/>
              <a:buFont typeface="Lato Light"/>
              <a:buNone/>
              <a:tabLst/>
              <a:defRPr/>
            </a:pP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rPr>
              <a:t>Objectives &amp; Measures</a:t>
            </a:r>
          </a:p>
          <a:p>
            <a:pPr marL="0" marR="0" lvl="0" indent="0" algn="l" defTabSz="914400" rtl="0" eaLnBrk="1" fontAlgn="auto" latinLnBrk="0" hangingPunct="1">
              <a:lnSpc>
                <a:spcPct val="100000"/>
              </a:lnSpc>
              <a:spcBef>
                <a:spcPts val="0"/>
              </a:spcBef>
              <a:spcAft>
                <a:spcPts val="500"/>
              </a:spcAft>
              <a:buClr>
                <a:prstClr val="black"/>
              </a:buClr>
              <a:buSzPct val="80000"/>
              <a:buNone/>
              <a:tabLst/>
              <a:defRPr/>
            </a:pPr>
            <a:r>
              <a:rPr kumimoji="0" lang="en-US" sz="20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Determine confidence in the surveillance system</a:t>
            </a:r>
          </a:p>
          <a:p>
            <a:pPr marL="0" marR="0" lvl="0" indent="0" algn="l" defTabSz="914400" rtl="0" eaLnBrk="1" fontAlgn="auto" latinLnBrk="0" hangingPunct="1">
              <a:lnSpc>
                <a:spcPct val="100000"/>
              </a:lnSpc>
              <a:spcBef>
                <a:spcPts val="0"/>
              </a:spcBef>
              <a:spcAft>
                <a:spcPts val="500"/>
              </a:spcAft>
              <a:buClr>
                <a:prstClr val="black"/>
              </a:buClr>
              <a:buSzPct val="80000"/>
              <a:buNone/>
              <a:tabLst/>
              <a:defRPr/>
            </a:pPr>
            <a:r>
              <a:rPr kumimoji="0" lang="en-US" sz="20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rPr>
              <a:t>Identify gaps in the surveillance effort, and</a:t>
            </a:r>
          </a:p>
          <a:p>
            <a:pPr marL="0" marR="0" lvl="0" indent="0" algn="l" defTabSz="914400" rtl="0" eaLnBrk="1" fontAlgn="auto" latinLnBrk="0" hangingPunct="1">
              <a:lnSpc>
                <a:spcPct val="100000"/>
              </a:lnSpc>
              <a:spcBef>
                <a:spcPts val="0"/>
              </a:spcBef>
              <a:spcAft>
                <a:spcPts val="500"/>
              </a:spcAft>
              <a:buClr>
                <a:prstClr val="black"/>
              </a:buClr>
              <a:buSzPct val="80000"/>
              <a:buNone/>
              <a:tabLst/>
              <a:defRPr/>
            </a:pPr>
            <a:r>
              <a:rPr kumimoji="0" lang="en-US" sz="20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rPr>
              <a:t>Calculate the </a:t>
            </a:r>
            <a:r>
              <a:rPr kumimoji="0" lang="en-US" sz="2000" b="1" i="1"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detection probability and capability </a:t>
            </a:r>
            <a:r>
              <a:rPr kumimoji="0" lang="en-US" sz="20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rPr>
              <a:t>of the surveillance system</a:t>
            </a:r>
          </a:p>
        </p:txBody>
      </p:sp>
      <p:sp>
        <p:nvSpPr>
          <p:cNvPr id="11" name="Google Shape;45;p8">
            <a:extLst>
              <a:ext uri="{FF2B5EF4-FFF2-40B4-BE49-F238E27FC236}">
                <a16:creationId xmlns:a16="http://schemas.microsoft.com/office/drawing/2014/main" id="{08C452A0-4243-5A3B-6E8B-420840261CB1}"/>
              </a:ext>
            </a:extLst>
          </p:cNvPr>
          <p:cNvSpPr txBox="1">
            <a:spLocks/>
          </p:cNvSpPr>
          <p:nvPr/>
        </p:nvSpPr>
        <p:spPr>
          <a:xfrm>
            <a:off x="6096000" y="4114803"/>
            <a:ext cx="6096000" cy="27431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1pPr>
            <a:lvl2pPr marL="914400" marR="0" lvl="1"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2pPr>
            <a:lvl3pPr marL="1371600" marR="0" lvl="2"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3pPr>
            <a:lvl4pPr marL="1828800" marR="0" lvl="3"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4pPr>
            <a:lvl5pPr marL="2286000" marR="0" lvl="4"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5pPr>
            <a:lvl6pPr marL="2743200" marR="0" lvl="5"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6pPr>
            <a:lvl7pPr marL="3200400" marR="0" lvl="6"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7pPr>
            <a:lvl8pPr marL="3657600" marR="0" lvl="7"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8pPr>
            <a:lvl9pPr marL="4114800" marR="0" lvl="8" indent="-304800" algn="l" rtl="0">
              <a:lnSpc>
                <a:spcPct val="100000"/>
              </a:lnSpc>
              <a:spcBef>
                <a:spcPts val="500"/>
              </a:spcBef>
              <a:spcAft>
                <a:spcPts val="50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9pPr>
          </a:lstStyle>
          <a:p>
            <a:pPr marL="0" indent="0">
              <a:spcAft>
                <a:spcPts val="500"/>
              </a:spcAft>
              <a:buFont typeface="Lato Light"/>
              <a:buNone/>
            </a:pPr>
            <a:endParaRPr lang="en-US" sz="2000" b="1"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800"/>
              </a:spcBef>
              <a:spcAft>
                <a:spcPts val="500"/>
              </a:spcAft>
              <a:buClrTx/>
              <a:buSzTx/>
              <a:buFont typeface="Lato Light"/>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rPr>
              <a:t>Objetivos</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rPr>
              <a:t> y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rPr>
              <a:t>medidas</a:t>
            </a:r>
            <a:endPar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indent="0">
              <a:spcAft>
                <a:spcPts val="500"/>
              </a:spcAft>
              <a:buClr>
                <a:prstClr val="black"/>
              </a:buClr>
              <a:buSzPct val="80000"/>
              <a:buNone/>
              <a:defRPr/>
            </a:pPr>
            <a:r>
              <a:rPr lang="es-ES" sz="2000"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Arial"/>
              </a:rPr>
              <a:t>Determinar la confianza en el sistema de vigilancia</a:t>
            </a:r>
            <a:endParaRPr lang="es-ES" sz="2000" kern="0" dirty="0">
              <a:solidFill>
                <a:srgbClr val="434343"/>
              </a:solidFill>
              <a:latin typeface="Calibri" panose="020F0502020204030204" pitchFamily="34" charset="0"/>
              <a:ea typeface="Calibri" panose="020F0502020204030204" pitchFamily="34" charset="0"/>
              <a:cs typeface="Calibri" panose="020F0502020204030204" pitchFamily="34" charset="0"/>
            </a:endParaRPr>
          </a:p>
          <a:p>
            <a:pPr marL="0" lvl="0" indent="0">
              <a:spcAft>
                <a:spcPts val="500"/>
              </a:spcAft>
              <a:buClr>
                <a:prstClr val="black"/>
              </a:buClr>
              <a:buSzPct val="80000"/>
              <a:buNone/>
              <a:defRPr/>
            </a:pPr>
            <a:r>
              <a:rPr lang="es-ES" sz="2000"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Arial"/>
              </a:rPr>
              <a:t>Identificar </a:t>
            </a:r>
            <a:r>
              <a:rPr kumimoji="0" lang="es-ES" sz="20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rPr>
              <a:t>las deficiencias en el esfuerzo de vigilancia</a:t>
            </a:r>
            <a:r>
              <a:rPr lang="es-ES" sz="2000"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Arial"/>
              </a:rPr>
              <a:t>,</a:t>
            </a:r>
            <a:r>
              <a:rPr kumimoji="0" lang="es-ES" sz="20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rPr>
              <a:t> y</a:t>
            </a:r>
            <a:endParaRPr lang="es-ES" sz="20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500"/>
              </a:spcAft>
              <a:buClr>
                <a:prstClr val="black"/>
              </a:buClr>
              <a:buSzPct val="80000"/>
              <a:buNone/>
              <a:tabLst/>
              <a:defRPr/>
            </a:pPr>
            <a:r>
              <a:rPr kumimoji="0" lang="es-ES" sz="20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rPr>
              <a:t>Calcular la </a:t>
            </a:r>
            <a:r>
              <a:rPr kumimoji="0" lang="es-ES" sz="2000" b="1" i="1"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rPr>
              <a:t>probabilidad de detección y la capacidad </a:t>
            </a:r>
            <a:r>
              <a:rPr kumimoji="0" lang="es-ES" sz="20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del sistema de vigilancia</a:t>
            </a:r>
            <a:endParaRPr kumimoji="0" lang="en-US" sz="20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244706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4F44B5-CD07-7F19-5F21-76A2390CD971}"/>
              </a:ext>
            </a:extLst>
          </p:cNvPr>
          <p:cNvGraphicFramePr>
            <a:graphicFrameLocks noGrp="1"/>
          </p:cNvGraphicFramePr>
          <p:nvPr>
            <p:extLst>
              <p:ext uri="{D42A27DB-BD31-4B8C-83A1-F6EECF244321}">
                <p14:modId xmlns:p14="http://schemas.microsoft.com/office/powerpoint/2010/main" val="3898010297"/>
              </p:ext>
            </p:extLst>
          </p:nvPr>
        </p:nvGraphicFramePr>
        <p:xfrm>
          <a:off x="501751" y="3169920"/>
          <a:ext cx="11074400" cy="3688080"/>
        </p:xfrm>
        <a:graphic>
          <a:graphicData uri="http://schemas.openxmlformats.org/drawingml/2006/table">
            <a:tbl>
              <a:tblPr firstRow="1" bandRow="1" bandCol="1"/>
              <a:tblGrid>
                <a:gridCol w="2730500">
                  <a:extLst>
                    <a:ext uri="{9D8B030D-6E8A-4147-A177-3AD203B41FA5}">
                      <a16:colId xmlns:a16="http://schemas.microsoft.com/office/drawing/2014/main" val="2335228364"/>
                    </a:ext>
                  </a:extLst>
                </a:gridCol>
                <a:gridCol w="2781300">
                  <a:extLst>
                    <a:ext uri="{9D8B030D-6E8A-4147-A177-3AD203B41FA5}">
                      <a16:colId xmlns:a16="http://schemas.microsoft.com/office/drawing/2014/main" val="1183569182"/>
                    </a:ext>
                  </a:extLst>
                </a:gridCol>
                <a:gridCol w="2781300">
                  <a:extLst>
                    <a:ext uri="{9D8B030D-6E8A-4147-A177-3AD203B41FA5}">
                      <a16:colId xmlns:a16="http://schemas.microsoft.com/office/drawing/2014/main" val="3823848941"/>
                    </a:ext>
                  </a:extLst>
                </a:gridCol>
                <a:gridCol w="2781300">
                  <a:extLst>
                    <a:ext uri="{9D8B030D-6E8A-4147-A177-3AD203B41FA5}">
                      <a16:colId xmlns:a16="http://schemas.microsoft.com/office/drawing/2014/main" val="1337004258"/>
                    </a:ext>
                  </a:extLst>
                </a:gridCol>
              </a:tblGrid>
              <a:tr h="578383">
                <a:tc gridSpan="2">
                  <a:txBody>
                    <a:bodyPr/>
                    <a:lstStyle>
                      <a:lvl1pPr marL="0" algn="l" defTabSz="914400" rtl="0" eaLnBrk="1" latinLnBrk="0" hangingPunct="1">
                        <a:defRPr sz="1800" b="1" kern="1200">
                          <a:solidFill>
                            <a:schemeClr val="lt1"/>
                          </a:solidFill>
                          <a:latin typeface="Aptos" panose="020B0004020202020204"/>
                        </a:defRPr>
                      </a:lvl1pPr>
                      <a:lvl2pPr marL="457200" algn="l" defTabSz="914400" rtl="0" eaLnBrk="1" latinLnBrk="0" hangingPunct="1">
                        <a:defRPr sz="1800" b="1" kern="1200">
                          <a:solidFill>
                            <a:schemeClr val="lt1"/>
                          </a:solidFill>
                          <a:latin typeface="Aptos" panose="020B0004020202020204"/>
                        </a:defRPr>
                      </a:lvl2pPr>
                      <a:lvl3pPr marL="914400" algn="l" defTabSz="914400" rtl="0" eaLnBrk="1" latinLnBrk="0" hangingPunct="1">
                        <a:defRPr sz="1800" b="1" kern="1200">
                          <a:solidFill>
                            <a:schemeClr val="lt1"/>
                          </a:solidFill>
                          <a:latin typeface="Aptos" panose="020B0004020202020204"/>
                        </a:defRPr>
                      </a:lvl3pPr>
                      <a:lvl4pPr marL="1371600" algn="l" defTabSz="914400" rtl="0" eaLnBrk="1" latinLnBrk="0" hangingPunct="1">
                        <a:defRPr sz="1800" b="1" kern="1200">
                          <a:solidFill>
                            <a:schemeClr val="lt1"/>
                          </a:solidFill>
                          <a:latin typeface="Aptos" panose="020B0004020202020204"/>
                        </a:defRPr>
                      </a:lvl4pPr>
                      <a:lvl5pPr marL="1828800" algn="l" defTabSz="914400" rtl="0" eaLnBrk="1" latinLnBrk="0" hangingPunct="1">
                        <a:defRPr sz="1800" b="1" kern="1200">
                          <a:solidFill>
                            <a:schemeClr val="lt1"/>
                          </a:solidFill>
                          <a:latin typeface="Aptos" panose="020B0004020202020204"/>
                        </a:defRPr>
                      </a:lvl5pPr>
                      <a:lvl6pPr marL="2286000" algn="l" defTabSz="914400" rtl="0" eaLnBrk="1" latinLnBrk="0" hangingPunct="1">
                        <a:defRPr sz="1800" b="1" kern="1200">
                          <a:solidFill>
                            <a:schemeClr val="lt1"/>
                          </a:solidFill>
                          <a:latin typeface="Aptos" panose="020B0004020202020204"/>
                        </a:defRPr>
                      </a:lvl6pPr>
                      <a:lvl7pPr marL="2743200" algn="l" defTabSz="914400" rtl="0" eaLnBrk="1" latinLnBrk="0" hangingPunct="1">
                        <a:defRPr sz="1800" b="1" kern="1200">
                          <a:solidFill>
                            <a:schemeClr val="lt1"/>
                          </a:solidFill>
                          <a:latin typeface="Aptos" panose="020B0004020202020204"/>
                        </a:defRPr>
                      </a:lvl7pPr>
                      <a:lvl8pPr marL="3200400" algn="l" defTabSz="914400" rtl="0" eaLnBrk="1" latinLnBrk="0" hangingPunct="1">
                        <a:defRPr sz="1800" b="1" kern="1200">
                          <a:solidFill>
                            <a:schemeClr val="lt1"/>
                          </a:solidFill>
                          <a:latin typeface="Aptos" panose="020B0004020202020204"/>
                        </a:defRPr>
                      </a:lvl8pPr>
                      <a:lvl9pPr marL="3657600" algn="l" defTabSz="914400" rtl="0" eaLnBrk="1" latinLnBrk="0" hangingPunct="1">
                        <a:defRPr sz="1800" b="1" kern="1200">
                          <a:solidFill>
                            <a:schemeClr val="lt1"/>
                          </a:solidFill>
                          <a:latin typeface="Aptos" panose="020B0004020202020204"/>
                        </a:defRPr>
                      </a:lvl9pPr>
                    </a:lstStyle>
                    <a:p>
                      <a:pPr marL="0" marR="0" indent="0" algn="ctr" rtl="0" eaLnBrk="1" fontAlgn="auto" latinLnBrk="0" hangingPunct="1">
                        <a:buNone/>
                      </a:pPr>
                      <a:r>
                        <a:rPr lang="en-US" sz="1600" b="1" i="0" u="none" strike="noStrike" kern="1200" dirty="0">
                          <a:solidFill>
                            <a:srgbClr val="000000"/>
                          </a:solidFill>
                          <a:effectLst/>
                          <a:latin typeface="Calibri"/>
                        </a:rPr>
                        <a:t>Countries with Low Detection Capabilities </a:t>
                      </a:r>
                      <a:endParaRPr lang="en-US" sz="1800" b="0" i="0" u="none" strike="noStrike" dirty="0">
                        <a:effectLst/>
                        <a:latin typeface="Calibri"/>
                      </a:endParaRPr>
                    </a:p>
                    <a:p>
                      <a:pPr marL="0" marR="0" indent="0" algn="ctr" rtl="0" eaLnBrk="1" fontAlgn="auto" latinLnBrk="0" hangingPunct="1">
                        <a:buNone/>
                      </a:pPr>
                      <a:r>
                        <a:rPr lang="en-US" sz="1600" b="1" i="0" u="none" strike="noStrike" kern="1200" dirty="0">
                          <a:solidFill>
                            <a:srgbClr val="000000"/>
                          </a:solidFill>
                          <a:effectLst/>
                          <a:latin typeface="Calibri"/>
                        </a:rPr>
                        <a:t>(≤1% Prevalence Threshold) with 95% Probability</a:t>
                      </a:r>
                      <a:endParaRPr lang="en-US" sz="1800" b="0" i="0" u="none" strike="noStrike" dirty="0">
                        <a:effectLst/>
                        <a:latin typeface="Calibri"/>
                      </a:endParaRPr>
                    </a:p>
                  </a:txBody>
                  <a:tcP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E8E8E8">
                        <a:lumMod val="90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lt1"/>
                          </a:solidFill>
                          <a:latin typeface="Aptos" panose="020B0004020202020204"/>
                        </a:defRPr>
                      </a:lvl1pPr>
                      <a:lvl2pPr marL="457200" algn="l" defTabSz="914400" rtl="0" eaLnBrk="1" latinLnBrk="0" hangingPunct="1">
                        <a:defRPr sz="1800" b="1" kern="1200">
                          <a:solidFill>
                            <a:schemeClr val="lt1"/>
                          </a:solidFill>
                          <a:latin typeface="Aptos" panose="020B0004020202020204"/>
                        </a:defRPr>
                      </a:lvl2pPr>
                      <a:lvl3pPr marL="914400" algn="l" defTabSz="914400" rtl="0" eaLnBrk="1" latinLnBrk="0" hangingPunct="1">
                        <a:defRPr sz="1800" b="1" kern="1200">
                          <a:solidFill>
                            <a:schemeClr val="lt1"/>
                          </a:solidFill>
                          <a:latin typeface="Aptos" panose="020B0004020202020204"/>
                        </a:defRPr>
                      </a:lvl3pPr>
                      <a:lvl4pPr marL="1371600" algn="l" defTabSz="914400" rtl="0" eaLnBrk="1" latinLnBrk="0" hangingPunct="1">
                        <a:defRPr sz="1800" b="1" kern="1200">
                          <a:solidFill>
                            <a:schemeClr val="lt1"/>
                          </a:solidFill>
                          <a:latin typeface="Aptos" panose="020B0004020202020204"/>
                        </a:defRPr>
                      </a:lvl4pPr>
                      <a:lvl5pPr marL="1828800" algn="l" defTabSz="914400" rtl="0" eaLnBrk="1" latinLnBrk="0" hangingPunct="1">
                        <a:defRPr sz="1800" b="1" kern="1200">
                          <a:solidFill>
                            <a:schemeClr val="lt1"/>
                          </a:solidFill>
                          <a:latin typeface="Aptos" panose="020B0004020202020204"/>
                        </a:defRPr>
                      </a:lvl5pPr>
                      <a:lvl6pPr marL="2286000" algn="l" defTabSz="914400" rtl="0" eaLnBrk="1" latinLnBrk="0" hangingPunct="1">
                        <a:defRPr sz="1800" b="1" kern="1200">
                          <a:solidFill>
                            <a:schemeClr val="lt1"/>
                          </a:solidFill>
                          <a:latin typeface="Aptos" panose="020B0004020202020204"/>
                        </a:defRPr>
                      </a:lvl6pPr>
                      <a:lvl7pPr marL="2743200" algn="l" defTabSz="914400" rtl="0" eaLnBrk="1" latinLnBrk="0" hangingPunct="1">
                        <a:defRPr sz="1800" b="1" kern="1200">
                          <a:solidFill>
                            <a:schemeClr val="lt1"/>
                          </a:solidFill>
                          <a:latin typeface="Aptos" panose="020B0004020202020204"/>
                        </a:defRPr>
                      </a:lvl7pPr>
                      <a:lvl8pPr marL="3200400" algn="l" defTabSz="914400" rtl="0" eaLnBrk="1" latinLnBrk="0" hangingPunct="1">
                        <a:defRPr sz="1800" b="1" kern="1200">
                          <a:solidFill>
                            <a:schemeClr val="lt1"/>
                          </a:solidFill>
                          <a:latin typeface="Aptos" panose="020B0004020202020204"/>
                        </a:defRPr>
                      </a:lvl8pPr>
                      <a:lvl9pPr marL="3657600" algn="l" defTabSz="914400" rtl="0" eaLnBrk="1" latinLnBrk="0" hangingPunct="1">
                        <a:defRPr sz="1800" b="1" kern="1200">
                          <a:solidFill>
                            <a:schemeClr val="lt1"/>
                          </a:solidFill>
                          <a:latin typeface="Aptos" panose="020B0004020202020204"/>
                        </a:defRPr>
                      </a:lvl9pPr>
                    </a:lstStyle>
                    <a:p>
                      <a:pPr marL="0" marR="0" indent="0" algn="ctr" rtl="0" eaLnBrk="1" fontAlgn="auto" latinLnBrk="0" hangingPunct="1">
                        <a:buNone/>
                      </a:pPr>
                      <a:r>
                        <a:rPr lang="en-US" sz="1600" b="1" i="0" u="none" strike="noStrike" kern="1200" dirty="0">
                          <a:solidFill>
                            <a:srgbClr val="000000"/>
                          </a:solidFill>
                          <a:effectLst/>
                          <a:latin typeface="Calibri"/>
                        </a:rPr>
                        <a:t>Countries with a Detection Probability of 95% at </a:t>
                      </a:r>
                      <a:endParaRPr lang="en-US" sz="1800" b="0" i="0" u="none" strike="noStrike" dirty="0">
                        <a:effectLst/>
                        <a:latin typeface="Calibri"/>
                      </a:endParaRPr>
                    </a:p>
                    <a:p>
                      <a:pPr marL="0" marR="0" indent="0" algn="ctr" rtl="0" eaLnBrk="1" fontAlgn="auto" latinLnBrk="0" hangingPunct="1">
                        <a:buNone/>
                      </a:pPr>
                      <a:r>
                        <a:rPr lang="en-US" sz="1600" b="1" i="0" u="none" strike="noStrike" kern="1200" dirty="0">
                          <a:solidFill>
                            <a:srgbClr val="000000"/>
                          </a:solidFill>
                          <a:effectLst/>
                          <a:latin typeface="Calibri"/>
                        </a:rPr>
                        <a:t>Specified Prevalence Thresholds</a:t>
                      </a:r>
                      <a:endParaRPr lang="en-US" sz="1800" b="0" i="0" u="none" strike="noStrike" dirty="0">
                        <a:effectLst/>
                        <a:latin typeface="Calibri"/>
                      </a:endParaRPr>
                    </a:p>
                  </a:txBody>
                  <a:tcP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4510207"/>
                  </a:ext>
                </a:extLst>
              </a:tr>
              <a:tr h="334853">
                <a:tc>
                  <a:txBody>
                    <a:bodyPr/>
                    <a:lstStyle>
                      <a:lvl1pPr marL="0" algn="l" defTabSz="914400" rtl="0" eaLnBrk="1" latinLnBrk="0" hangingPunct="1">
                        <a:defRPr sz="1800" kern="1200">
                          <a:solidFill>
                            <a:schemeClr val="dk1"/>
                          </a:solidFill>
                          <a:latin typeface="Aptos" panose="020B0004020202020204"/>
                        </a:defRPr>
                      </a:lvl1pPr>
                      <a:lvl2pPr marL="457200" algn="l" defTabSz="914400" rtl="0" eaLnBrk="1" latinLnBrk="0" hangingPunct="1">
                        <a:defRPr sz="1800" kern="1200">
                          <a:solidFill>
                            <a:schemeClr val="dk1"/>
                          </a:solidFill>
                          <a:latin typeface="Aptos" panose="020B0004020202020204"/>
                        </a:defRPr>
                      </a:lvl2pPr>
                      <a:lvl3pPr marL="914400" algn="l" defTabSz="914400" rtl="0" eaLnBrk="1" latinLnBrk="0" hangingPunct="1">
                        <a:defRPr sz="1800" kern="1200">
                          <a:solidFill>
                            <a:schemeClr val="dk1"/>
                          </a:solidFill>
                          <a:latin typeface="Aptos" panose="020B0004020202020204"/>
                        </a:defRPr>
                      </a:lvl3pPr>
                      <a:lvl4pPr marL="1371600" algn="l" defTabSz="914400" rtl="0" eaLnBrk="1" latinLnBrk="0" hangingPunct="1">
                        <a:defRPr sz="1800" kern="1200">
                          <a:solidFill>
                            <a:schemeClr val="dk1"/>
                          </a:solidFill>
                          <a:latin typeface="Aptos" panose="020B0004020202020204"/>
                        </a:defRPr>
                      </a:lvl4pPr>
                      <a:lvl5pPr marL="1828800" algn="l" defTabSz="914400" rtl="0" eaLnBrk="1" latinLnBrk="0" hangingPunct="1">
                        <a:defRPr sz="1800" kern="1200">
                          <a:solidFill>
                            <a:schemeClr val="dk1"/>
                          </a:solidFill>
                          <a:latin typeface="Aptos" panose="020B0004020202020204"/>
                        </a:defRPr>
                      </a:lvl5pPr>
                      <a:lvl6pPr marL="2286000" algn="l" defTabSz="914400" rtl="0" eaLnBrk="1" latinLnBrk="0" hangingPunct="1">
                        <a:defRPr sz="1800" kern="1200">
                          <a:solidFill>
                            <a:schemeClr val="dk1"/>
                          </a:solidFill>
                          <a:latin typeface="Aptos" panose="020B0004020202020204"/>
                        </a:defRPr>
                      </a:lvl6pPr>
                      <a:lvl7pPr marL="2743200" algn="l" defTabSz="914400" rtl="0" eaLnBrk="1" latinLnBrk="0" hangingPunct="1">
                        <a:defRPr sz="1800" kern="1200">
                          <a:solidFill>
                            <a:schemeClr val="dk1"/>
                          </a:solidFill>
                          <a:latin typeface="Aptos" panose="020B0004020202020204"/>
                        </a:defRPr>
                      </a:lvl7pPr>
                      <a:lvl8pPr marL="3200400" algn="l" defTabSz="914400" rtl="0" eaLnBrk="1" latinLnBrk="0" hangingPunct="1">
                        <a:defRPr sz="1800" kern="1200">
                          <a:solidFill>
                            <a:schemeClr val="dk1"/>
                          </a:solidFill>
                          <a:latin typeface="Aptos" panose="020B0004020202020204"/>
                        </a:defRPr>
                      </a:lvl8pPr>
                      <a:lvl9pPr marL="3657600" algn="l" defTabSz="914400" rtl="0" eaLnBrk="1" latinLnBrk="0" hangingPunct="1">
                        <a:defRPr sz="1800" kern="1200">
                          <a:solidFill>
                            <a:schemeClr val="dk1"/>
                          </a:solidFill>
                          <a:latin typeface="Aptos" panose="020B0004020202020204"/>
                        </a:defRPr>
                      </a:lvl9pPr>
                    </a:lstStyle>
                    <a:p>
                      <a:pPr marL="0" algn="ctr" rtl="0" eaLnBrk="1" fontAlgn="ctr" latinLnBrk="0" hangingPunct="1">
                        <a:buNone/>
                      </a:pPr>
                      <a:r>
                        <a:rPr lang="en-US" sz="1600" b="0" i="0" u="none" strike="noStrike" kern="1200">
                          <a:solidFill>
                            <a:srgbClr val="000000"/>
                          </a:solidFill>
                          <a:effectLst/>
                          <a:latin typeface="Calibri"/>
                        </a:rPr>
                        <a:t>≤ 1%</a:t>
                      </a:r>
                    </a:p>
                  </a:txBody>
                  <a:tcPr anchor="ctr">
                    <a:lnL>
                      <a:noFill/>
                    </a:lnL>
                    <a:lnR>
                      <a:noFill/>
                    </a:lnR>
                    <a:lnT w="1270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0B0004020202020204"/>
                        </a:defRPr>
                      </a:lvl1pPr>
                      <a:lvl2pPr marL="457200" algn="l" defTabSz="914400" rtl="0" eaLnBrk="1" latinLnBrk="0" hangingPunct="1">
                        <a:defRPr sz="1800" kern="1200">
                          <a:solidFill>
                            <a:schemeClr val="dk1"/>
                          </a:solidFill>
                          <a:latin typeface="Aptos" panose="020B0004020202020204"/>
                        </a:defRPr>
                      </a:lvl2pPr>
                      <a:lvl3pPr marL="914400" algn="l" defTabSz="914400" rtl="0" eaLnBrk="1" latinLnBrk="0" hangingPunct="1">
                        <a:defRPr sz="1800" kern="1200">
                          <a:solidFill>
                            <a:schemeClr val="dk1"/>
                          </a:solidFill>
                          <a:latin typeface="Aptos" panose="020B0004020202020204"/>
                        </a:defRPr>
                      </a:lvl3pPr>
                      <a:lvl4pPr marL="1371600" algn="l" defTabSz="914400" rtl="0" eaLnBrk="1" latinLnBrk="0" hangingPunct="1">
                        <a:defRPr sz="1800" kern="1200">
                          <a:solidFill>
                            <a:schemeClr val="dk1"/>
                          </a:solidFill>
                          <a:latin typeface="Aptos" panose="020B0004020202020204"/>
                        </a:defRPr>
                      </a:lvl4pPr>
                      <a:lvl5pPr marL="1828800" algn="l" defTabSz="914400" rtl="0" eaLnBrk="1" latinLnBrk="0" hangingPunct="1">
                        <a:defRPr sz="1800" kern="1200">
                          <a:solidFill>
                            <a:schemeClr val="dk1"/>
                          </a:solidFill>
                          <a:latin typeface="Aptos" panose="020B0004020202020204"/>
                        </a:defRPr>
                      </a:lvl5pPr>
                      <a:lvl6pPr marL="2286000" algn="l" defTabSz="914400" rtl="0" eaLnBrk="1" latinLnBrk="0" hangingPunct="1">
                        <a:defRPr sz="1800" kern="1200">
                          <a:solidFill>
                            <a:schemeClr val="dk1"/>
                          </a:solidFill>
                          <a:latin typeface="Aptos" panose="020B0004020202020204"/>
                        </a:defRPr>
                      </a:lvl6pPr>
                      <a:lvl7pPr marL="2743200" algn="l" defTabSz="914400" rtl="0" eaLnBrk="1" latinLnBrk="0" hangingPunct="1">
                        <a:defRPr sz="1800" kern="1200">
                          <a:solidFill>
                            <a:schemeClr val="dk1"/>
                          </a:solidFill>
                          <a:latin typeface="Aptos" panose="020B0004020202020204"/>
                        </a:defRPr>
                      </a:lvl7pPr>
                      <a:lvl8pPr marL="3200400" algn="l" defTabSz="914400" rtl="0" eaLnBrk="1" latinLnBrk="0" hangingPunct="1">
                        <a:defRPr sz="1800" kern="1200">
                          <a:solidFill>
                            <a:schemeClr val="dk1"/>
                          </a:solidFill>
                          <a:latin typeface="Aptos" panose="020B0004020202020204"/>
                        </a:defRPr>
                      </a:lvl8pPr>
                      <a:lvl9pPr marL="3657600" algn="l" defTabSz="914400" rtl="0" eaLnBrk="1" latinLnBrk="0" hangingPunct="1">
                        <a:defRPr sz="1800" kern="1200">
                          <a:solidFill>
                            <a:schemeClr val="dk1"/>
                          </a:solidFill>
                          <a:latin typeface="Aptos" panose="020B0004020202020204"/>
                        </a:defRPr>
                      </a:lvl9pPr>
                    </a:lstStyle>
                    <a:p>
                      <a:pPr marL="0" algn="ctr" rtl="0" eaLnBrk="1" fontAlgn="ctr" latinLnBrk="0" hangingPunct="1">
                        <a:buNone/>
                      </a:pPr>
                      <a:r>
                        <a:rPr lang="en-US" sz="1600" b="0" i="0" u="none" strike="noStrike" kern="1200">
                          <a:solidFill>
                            <a:srgbClr val="000000"/>
                          </a:solidFill>
                          <a:effectLst/>
                          <a:latin typeface="Calibri"/>
                        </a:rPr>
                        <a:t>Prevalence Value</a:t>
                      </a:r>
                      <a:endParaRPr lang="en-US" sz="1800" b="0" i="0" u="none" strike="noStrike">
                        <a:effectLst/>
                        <a:latin typeface="Calibri"/>
                      </a:endParaRPr>
                    </a:p>
                  </a:txBody>
                  <a:tcPr anchor="ctr">
                    <a:lnL>
                      <a:noFill/>
                    </a:lnL>
                    <a:lnR>
                      <a:noFill/>
                    </a:lnR>
                    <a:lnT w="1270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8E8E8">
                        <a:lumMod val="90000"/>
                      </a:srgbClr>
                    </a:solidFill>
                  </a:tcPr>
                </a:tc>
                <a:tc>
                  <a:txBody>
                    <a:bodyPr/>
                    <a:lstStyle>
                      <a:lvl1pPr marL="0" algn="l" defTabSz="914400" rtl="0" eaLnBrk="1" latinLnBrk="0" hangingPunct="1">
                        <a:defRPr sz="1800" kern="1200">
                          <a:solidFill>
                            <a:schemeClr val="dk1"/>
                          </a:solidFill>
                          <a:latin typeface="Aptos" panose="020B0004020202020204"/>
                        </a:defRPr>
                      </a:lvl1pPr>
                      <a:lvl2pPr marL="457200" algn="l" defTabSz="914400" rtl="0" eaLnBrk="1" latinLnBrk="0" hangingPunct="1">
                        <a:defRPr sz="1800" kern="1200">
                          <a:solidFill>
                            <a:schemeClr val="dk1"/>
                          </a:solidFill>
                          <a:latin typeface="Aptos" panose="020B0004020202020204"/>
                        </a:defRPr>
                      </a:lvl2pPr>
                      <a:lvl3pPr marL="914400" algn="l" defTabSz="914400" rtl="0" eaLnBrk="1" latinLnBrk="0" hangingPunct="1">
                        <a:defRPr sz="1800" kern="1200">
                          <a:solidFill>
                            <a:schemeClr val="dk1"/>
                          </a:solidFill>
                          <a:latin typeface="Aptos" panose="020B0004020202020204"/>
                        </a:defRPr>
                      </a:lvl3pPr>
                      <a:lvl4pPr marL="1371600" algn="l" defTabSz="914400" rtl="0" eaLnBrk="1" latinLnBrk="0" hangingPunct="1">
                        <a:defRPr sz="1800" kern="1200">
                          <a:solidFill>
                            <a:schemeClr val="dk1"/>
                          </a:solidFill>
                          <a:latin typeface="Aptos" panose="020B0004020202020204"/>
                        </a:defRPr>
                      </a:lvl4pPr>
                      <a:lvl5pPr marL="1828800" algn="l" defTabSz="914400" rtl="0" eaLnBrk="1" latinLnBrk="0" hangingPunct="1">
                        <a:defRPr sz="1800" kern="1200">
                          <a:solidFill>
                            <a:schemeClr val="dk1"/>
                          </a:solidFill>
                          <a:latin typeface="Aptos" panose="020B0004020202020204"/>
                        </a:defRPr>
                      </a:lvl5pPr>
                      <a:lvl6pPr marL="2286000" algn="l" defTabSz="914400" rtl="0" eaLnBrk="1" latinLnBrk="0" hangingPunct="1">
                        <a:defRPr sz="1800" kern="1200">
                          <a:solidFill>
                            <a:schemeClr val="dk1"/>
                          </a:solidFill>
                          <a:latin typeface="Aptos" panose="020B0004020202020204"/>
                        </a:defRPr>
                      </a:lvl6pPr>
                      <a:lvl7pPr marL="2743200" algn="l" defTabSz="914400" rtl="0" eaLnBrk="1" latinLnBrk="0" hangingPunct="1">
                        <a:defRPr sz="1800" kern="1200">
                          <a:solidFill>
                            <a:schemeClr val="dk1"/>
                          </a:solidFill>
                          <a:latin typeface="Aptos" panose="020B0004020202020204"/>
                        </a:defRPr>
                      </a:lvl7pPr>
                      <a:lvl8pPr marL="3200400" algn="l" defTabSz="914400" rtl="0" eaLnBrk="1" latinLnBrk="0" hangingPunct="1">
                        <a:defRPr sz="1800" kern="1200">
                          <a:solidFill>
                            <a:schemeClr val="dk1"/>
                          </a:solidFill>
                          <a:latin typeface="Aptos" panose="020B0004020202020204"/>
                        </a:defRPr>
                      </a:lvl8pPr>
                      <a:lvl9pPr marL="3657600" algn="l" defTabSz="914400" rtl="0" eaLnBrk="1" latinLnBrk="0" hangingPunct="1">
                        <a:defRPr sz="1800" kern="1200">
                          <a:solidFill>
                            <a:schemeClr val="dk1"/>
                          </a:solidFill>
                          <a:latin typeface="Aptos" panose="020B0004020202020204"/>
                        </a:defRPr>
                      </a:lvl9pPr>
                    </a:lstStyle>
                    <a:p>
                      <a:pPr marL="0" algn="ctr" rtl="0" eaLnBrk="1" fontAlgn="ctr" latinLnBrk="0" hangingPunct="1">
                        <a:buNone/>
                      </a:pPr>
                      <a:r>
                        <a:rPr lang="en-US" sz="1600" b="0" i="0" u="none" strike="noStrike" kern="1200">
                          <a:solidFill>
                            <a:srgbClr val="000000"/>
                          </a:solidFill>
                          <a:effectLst/>
                          <a:latin typeface="Calibri"/>
                        </a:rPr>
                        <a:t>2%</a:t>
                      </a:r>
                      <a:endParaRPr lang="en-US" sz="1800" b="0" i="0" u="none" strike="noStrike">
                        <a:effectLst/>
                        <a:latin typeface="Calibri"/>
                      </a:endParaRPr>
                    </a:p>
                  </a:txBody>
                  <a:tcPr anchor="ctr">
                    <a:lnL>
                      <a:noFill/>
                    </a:lnL>
                    <a:lnR>
                      <a:noFill/>
                    </a:lnR>
                    <a:lnT w="1270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0B0004020202020204"/>
                        </a:defRPr>
                      </a:lvl1pPr>
                      <a:lvl2pPr marL="457200" algn="l" defTabSz="914400" rtl="0" eaLnBrk="1" latinLnBrk="0" hangingPunct="1">
                        <a:defRPr sz="1800" kern="1200">
                          <a:solidFill>
                            <a:schemeClr val="dk1"/>
                          </a:solidFill>
                          <a:latin typeface="Aptos" panose="020B0004020202020204"/>
                        </a:defRPr>
                      </a:lvl2pPr>
                      <a:lvl3pPr marL="914400" algn="l" defTabSz="914400" rtl="0" eaLnBrk="1" latinLnBrk="0" hangingPunct="1">
                        <a:defRPr sz="1800" kern="1200">
                          <a:solidFill>
                            <a:schemeClr val="dk1"/>
                          </a:solidFill>
                          <a:latin typeface="Aptos" panose="020B0004020202020204"/>
                        </a:defRPr>
                      </a:lvl3pPr>
                      <a:lvl4pPr marL="1371600" algn="l" defTabSz="914400" rtl="0" eaLnBrk="1" latinLnBrk="0" hangingPunct="1">
                        <a:defRPr sz="1800" kern="1200">
                          <a:solidFill>
                            <a:schemeClr val="dk1"/>
                          </a:solidFill>
                          <a:latin typeface="Aptos" panose="020B0004020202020204"/>
                        </a:defRPr>
                      </a:lvl4pPr>
                      <a:lvl5pPr marL="1828800" algn="l" defTabSz="914400" rtl="0" eaLnBrk="1" latinLnBrk="0" hangingPunct="1">
                        <a:defRPr sz="1800" kern="1200">
                          <a:solidFill>
                            <a:schemeClr val="dk1"/>
                          </a:solidFill>
                          <a:latin typeface="Aptos" panose="020B0004020202020204"/>
                        </a:defRPr>
                      </a:lvl5pPr>
                      <a:lvl6pPr marL="2286000" algn="l" defTabSz="914400" rtl="0" eaLnBrk="1" latinLnBrk="0" hangingPunct="1">
                        <a:defRPr sz="1800" kern="1200">
                          <a:solidFill>
                            <a:schemeClr val="dk1"/>
                          </a:solidFill>
                          <a:latin typeface="Aptos" panose="020B0004020202020204"/>
                        </a:defRPr>
                      </a:lvl6pPr>
                      <a:lvl7pPr marL="2743200" algn="l" defTabSz="914400" rtl="0" eaLnBrk="1" latinLnBrk="0" hangingPunct="1">
                        <a:defRPr sz="1800" kern="1200">
                          <a:solidFill>
                            <a:schemeClr val="dk1"/>
                          </a:solidFill>
                          <a:latin typeface="Aptos" panose="020B0004020202020204"/>
                        </a:defRPr>
                      </a:lvl7pPr>
                      <a:lvl8pPr marL="3200400" algn="l" defTabSz="914400" rtl="0" eaLnBrk="1" latinLnBrk="0" hangingPunct="1">
                        <a:defRPr sz="1800" kern="1200">
                          <a:solidFill>
                            <a:schemeClr val="dk1"/>
                          </a:solidFill>
                          <a:latin typeface="Aptos" panose="020B0004020202020204"/>
                        </a:defRPr>
                      </a:lvl8pPr>
                      <a:lvl9pPr marL="3657600" algn="l" defTabSz="914400" rtl="0" eaLnBrk="1" latinLnBrk="0" hangingPunct="1">
                        <a:defRPr sz="1800" kern="1200">
                          <a:solidFill>
                            <a:schemeClr val="dk1"/>
                          </a:solidFill>
                          <a:latin typeface="Aptos" panose="020B0004020202020204"/>
                        </a:defRPr>
                      </a:lvl9pPr>
                    </a:lstStyle>
                    <a:p>
                      <a:pPr marL="0" algn="ctr" rtl="0" eaLnBrk="1" fontAlgn="ctr" latinLnBrk="0" hangingPunct="1">
                        <a:buNone/>
                      </a:pPr>
                      <a:r>
                        <a:rPr lang="en-US" sz="1600" b="0" i="0" u="none" strike="noStrike" kern="1200">
                          <a:solidFill>
                            <a:srgbClr val="000000"/>
                          </a:solidFill>
                          <a:effectLst/>
                          <a:latin typeface="Calibri"/>
                        </a:rPr>
                        <a:t>5%</a:t>
                      </a:r>
                      <a:endParaRPr lang="en-US" sz="1800" b="0" i="0" u="none" strike="noStrike">
                        <a:effectLst/>
                        <a:latin typeface="Calibri"/>
                      </a:endParaRPr>
                    </a:p>
                  </a:txBody>
                  <a:tcPr anchor="ctr">
                    <a:lnL>
                      <a:noFill/>
                    </a:lnL>
                    <a:lnR>
                      <a:noFill/>
                    </a:lnR>
                    <a:lnT w="1270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5229793"/>
                  </a:ext>
                </a:extLst>
              </a:tr>
              <a:tr h="2770148">
                <a:tc>
                  <a:txBody>
                    <a:bodyPr/>
                    <a:lstStyle>
                      <a:lvl1pPr marL="0" algn="l" defTabSz="914400" rtl="0" eaLnBrk="1" latinLnBrk="0" hangingPunct="1">
                        <a:defRPr sz="1800" kern="1200">
                          <a:solidFill>
                            <a:schemeClr val="dk1"/>
                          </a:solidFill>
                          <a:latin typeface="Aptos" panose="020B0004020202020204"/>
                        </a:defRPr>
                      </a:lvl1pPr>
                      <a:lvl2pPr marL="457200" algn="l" defTabSz="914400" rtl="0" eaLnBrk="1" latinLnBrk="0" hangingPunct="1">
                        <a:defRPr sz="1800" kern="1200">
                          <a:solidFill>
                            <a:schemeClr val="dk1"/>
                          </a:solidFill>
                          <a:latin typeface="Aptos" panose="020B0004020202020204"/>
                        </a:defRPr>
                      </a:lvl2pPr>
                      <a:lvl3pPr marL="914400" algn="l" defTabSz="914400" rtl="0" eaLnBrk="1" latinLnBrk="0" hangingPunct="1">
                        <a:defRPr sz="1800" kern="1200">
                          <a:solidFill>
                            <a:schemeClr val="dk1"/>
                          </a:solidFill>
                          <a:latin typeface="Aptos" panose="020B0004020202020204"/>
                        </a:defRPr>
                      </a:lvl3pPr>
                      <a:lvl4pPr marL="1371600" algn="l" defTabSz="914400" rtl="0" eaLnBrk="1" latinLnBrk="0" hangingPunct="1">
                        <a:defRPr sz="1800" kern="1200">
                          <a:solidFill>
                            <a:schemeClr val="dk1"/>
                          </a:solidFill>
                          <a:latin typeface="Aptos" panose="020B0004020202020204"/>
                        </a:defRPr>
                      </a:lvl4pPr>
                      <a:lvl5pPr marL="1828800" algn="l" defTabSz="914400" rtl="0" eaLnBrk="1" latinLnBrk="0" hangingPunct="1">
                        <a:defRPr sz="1800" kern="1200">
                          <a:solidFill>
                            <a:schemeClr val="dk1"/>
                          </a:solidFill>
                          <a:latin typeface="Aptos" panose="020B0004020202020204"/>
                        </a:defRPr>
                      </a:lvl5pPr>
                      <a:lvl6pPr marL="2286000" algn="l" defTabSz="914400" rtl="0" eaLnBrk="1" latinLnBrk="0" hangingPunct="1">
                        <a:defRPr sz="1800" kern="1200">
                          <a:solidFill>
                            <a:schemeClr val="dk1"/>
                          </a:solidFill>
                          <a:latin typeface="Aptos" panose="020B0004020202020204"/>
                        </a:defRPr>
                      </a:lvl6pPr>
                      <a:lvl7pPr marL="2743200" algn="l" defTabSz="914400" rtl="0" eaLnBrk="1" latinLnBrk="0" hangingPunct="1">
                        <a:defRPr sz="1800" kern="1200">
                          <a:solidFill>
                            <a:schemeClr val="dk1"/>
                          </a:solidFill>
                          <a:latin typeface="Aptos" panose="020B0004020202020204"/>
                        </a:defRPr>
                      </a:lvl7pPr>
                      <a:lvl8pPr marL="3200400" algn="l" defTabSz="914400" rtl="0" eaLnBrk="1" latinLnBrk="0" hangingPunct="1">
                        <a:defRPr sz="1800" kern="1200">
                          <a:solidFill>
                            <a:schemeClr val="dk1"/>
                          </a:solidFill>
                          <a:latin typeface="Aptos" panose="020B0004020202020204"/>
                        </a:defRPr>
                      </a:lvl8pPr>
                      <a:lvl9pPr marL="3657600" algn="l" defTabSz="914400" rtl="0" eaLnBrk="1" latinLnBrk="0" hangingPunct="1">
                        <a:defRPr sz="1800" kern="1200">
                          <a:solidFill>
                            <a:schemeClr val="dk1"/>
                          </a:solidFill>
                          <a:latin typeface="Aptos" panose="020B0004020202020204"/>
                        </a:defRPr>
                      </a:lvl9pPr>
                    </a:lstStyle>
                    <a:p>
                      <a:pPr marL="0" algn="ctr" rtl="0" eaLnBrk="1" fontAlgn="ctr" latinLnBrk="0" hangingPunct="1">
                        <a:buNone/>
                      </a:pPr>
                      <a:r>
                        <a:rPr lang="es-ES" sz="1600" b="0" i="0" u="none" strike="noStrike" kern="1200" dirty="0">
                          <a:solidFill>
                            <a:srgbClr val="000000"/>
                          </a:solidFill>
                          <a:effectLst/>
                          <a:latin typeface="Calibri"/>
                        </a:rPr>
                        <a:t>Brazil</a:t>
                      </a:r>
                      <a:endParaRPr lang="es-ES" sz="1800" b="0" i="0" u="none" strike="noStrike" dirty="0">
                        <a:effectLst/>
                        <a:latin typeface="Calibri"/>
                      </a:endParaRPr>
                    </a:p>
                    <a:p>
                      <a:pPr marL="0" algn="ctr" rtl="0" eaLnBrk="1" fontAlgn="ctr" latinLnBrk="0" hangingPunct="1">
                        <a:buNone/>
                      </a:pPr>
                      <a:r>
                        <a:rPr lang="es-ES" sz="1600" b="0" i="0" u="none" strike="noStrike" kern="1200" dirty="0">
                          <a:solidFill>
                            <a:srgbClr val="000000"/>
                          </a:solidFill>
                          <a:effectLst/>
                          <a:latin typeface="Calibri"/>
                        </a:rPr>
                        <a:t>Colombia</a:t>
                      </a:r>
                      <a:endParaRPr lang="es-ES" sz="1800" b="0" i="0" u="none" strike="noStrike" dirty="0">
                        <a:effectLst/>
                        <a:latin typeface="Calibri"/>
                      </a:endParaRPr>
                    </a:p>
                    <a:p>
                      <a:pPr marL="0" algn="ctr" rtl="0" eaLnBrk="1" fontAlgn="ctr" latinLnBrk="0" hangingPunct="1">
                        <a:buNone/>
                      </a:pPr>
                      <a:r>
                        <a:rPr lang="es-ES" sz="1600" b="0" i="0" u="none" strike="noStrike" kern="1200" dirty="0">
                          <a:solidFill>
                            <a:srgbClr val="000000"/>
                          </a:solidFill>
                          <a:effectLst/>
                          <a:latin typeface="Calibri"/>
                        </a:rPr>
                        <a:t>Ecuador</a:t>
                      </a:r>
                      <a:endParaRPr lang="es-ES" sz="1800" b="0" i="0" u="none" strike="noStrike" dirty="0">
                        <a:effectLst/>
                        <a:latin typeface="Calibri"/>
                      </a:endParaRPr>
                    </a:p>
                    <a:p>
                      <a:pPr marL="0" algn="ctr" rtl="0" eaLnBrk="1" fontAlgn="ctr" latinLnBrk="0" hangingPunct="1">
                        <a:buNone/>
                      </a:pPr>
                      <a:r>
                        <a:rPr lang="es-ES" sz="1600" b="0" i="0" u="none" strike="noStrike" kern="1200" dirty="0">
                          <a:solidFill>
                            <a:srgbClr val="000000"/>
                          </a:solidFill>
                          <a:effectLst/>
                          <a:latin typeface="Calibri"/>
                        </a:rPr>
                        <a:t>Bolivia</a:t>
                      </a:r>
                      <a:endParaRPr lang="es-ES" sz="1800" b="0" i="0" u="none" strike="noStrike" dirty="0">
                        <a:effectLst/>
                        <a:latin typeface="Calibri"/>
                      </a:endParaRPr>
                    </a:p>
                    <a:p>
                      <a:pPr marL="0" algn="ctr" rtl="0" eaLnBrk="1" fontAlgn="ctr" latinLnBrk="0" hangingPunct="1">
                        <a:buNone/>
                      </a:pPr>
                      <a:r>
                        <a:rPr lang="es-ES" sz="1600" b="0" i="0" u="none" strike="noStrike" kern="1200" dirty="0">
                          <a:solidFill>
                            <a:srgbClr val="000000"/>
                          </a:solidFill>
                          <a:effectLst/>
                          <a:latin typeface="Calibri"/>
                        </a:rPr>
                        <a:t>Perú</a:t>
                      </a:r>
                      <a:endParaRPr lang="es-ES" sz="1800" b="0" i="0" u="none" strike="noStrike" dirty="0">
                        <a:effectLst/>
                        <a:latin typeface="Calibri"/>
                      </a:endParaRPr>
                    </a:p>
                    <a:p>
                      <a:pPr marL="0" algn="ctr" rtl="0" eaLnBrk="1" fontAlgn="ctr" latinLnBrk="0" hangingPunct="1">
                        <a:buNone/>
                      </a:pPr>
                      <a:r>
                        <a:rPr lang="es-ES" sz="1600" b="0" i="0" u="none" strike="noStrike" kern="1200" dirty="0">
                          <a:solidFill>
                            <a:srgbClr val="000000"/>
                          </a:solidFill>
                          <a:effectLst/>
                          <a:latin typeface="Calibri"/>
                        </a:rPr>
                        <a:t>Venezuela</a:t>
                      </a:r>
                      <a:endParaRPr lang="es-ES" sz="1800" b="0" i="0" u="none" strike="noStrike" dirty="0">
                        <a:effectLst/>
                        <a:latin typeface="Calibri"/>
                      </a:endParaRPr>
                    </a:p>
                    <a:p>
                      <a:pPr marL="0" algn="ctr" rtl="0" eaLnBrk="1" fontAlgn="ctr" latinLnBrk="0" hangingPunct="1">
                        <a:buNone/>
                      </a:pPr>
                      <a:r>
                        <a:rPr lang="es-ES" sz="1600" b="0" i="0" u="none" strike="noStrike" kern="1200" dirty="0">
                          <a:solidFill>
                            <a:srgbClr val="000000"/>
                          </a:solidFill>
                          <a:effectLst/>
                          <a:latin typeface="Calibri"/>
                        </a:rPr>
                        <a:t>Panamá</a:t>
                      </a:r>
                      <a:endParaRPr lang="es-ES" sz="1800" b="0" i="0" u="none" strike="noStrike" dirty="0">
                        <a:effectLst/>
                        <a:latin typeface="Calibri"/>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0B0004020202020204"/>
                        </a:defRPr>
                      </a:lvl1pPr>
                      <a:lvl2pPr marL="457200" algn="l" defTabSz="914400" rtl="0" eaLnBrk="1" latinLnBrk="0" hangingPunct="1">
                        <a:defRPr sz="1800" kern="1200">
                          <a:solidFill>
                            <a:schemeClr val="dk1"/>
                          </a:solidFill>
                          <a:latin typeface="Aptos" panose="020B0004020202020204"/>
                        </a:defRPr>
                      </a:lvl2pPr>
                      <a:lvl3pPr marL="914400" algn="l" defTabSz="914400" rtl="0" eaLnBrk="1" latinLnBrk="0" hangingPunct="1">
                        <a:defRPr sz="1800" kern="1200">
                          <a:solidFill>
                            <a:schemeClr val="dk1"/>
                          </a:solidFill>
                          <a:latin typeface="Aptos" panose="020B0004020202020204"/>
                        </a:defRPr>
                      </a:lvl3pPr>
                      <a:lvl4pPr marL="1371600" algn="l" defTabSz="914400" rtl="0" eaLnBrk="1" latinLnBrk="0" hangingPunct="1">
                        <a:defRPr sz="1800" kern="1200">
                          <a:solidFill>
                            <a:schemeClr val="dk1"/>
                          </a:solidFill>
                          <a:latin typeface="Aptos" panose="020B0004020202020204"/>
                        </a:defRPr>
                      </a:lvl4pPr>
                      <a:lvl5pPr marL="1828800" algn="l" defTabSz="914400" rtl="0" eaLnBrk="1" latinLnBrk="0" hangingPunct="1">
                        <a:defRPr sz="1800" kern="1200">
                          <a:solidFill>
                            <a:schemeClr val="dk1"/>
                          </a:solidFill>
                          <a:latin typeface="Aptos" panose="020B0004020202020204"/>
                        </a:defRPr>
                      </a:lvl5pPr>
                      <a:lvl6pPr marL="2286000" algn="l" defTabSz="914400" rtl="0" eaLnBrk="1" latinLnBrk="0" hangingPunct="1">
                        <a:defRPr sz="1800" kern="1200">
                          <a:solidFill>
                            <a:schemeClr val="dk1"/>
                          </a:solidFill>
                          <a:latin typeface="Aptos" panose="020B0004020202020204"/>
                        </a:defRPr>
                      </a:lvl6pPr>
                      <a:lvl7pPr marL="2743200" algn="l" defTabSz="914400" rtl="0" eaLnBrk="1" latinLnBrk="0" hangingPunct="1">
                        <a:defRPr sz="1800" kern="1200">
                          <a:solidFill>
                            <a:schemeClr val="dk1"/>
                          </a:solidFill>
                          <a:latin typeface="Aptos" panose="020B0004020202020204"/>
                        </a:defRPr>
                      </a:lvl7pPr>
                      <a:lvl8pPr marL="3200400" algn="l" defTabSz="914400" rtl="0" eaLnBrk="1" latinLnBrk="0" hangingPunct="1">
                        <a:defRPr sz="1800" kern="1200">
                          <a:solidFill>
                            <a:schemeClr val="dk1"/>
                          </a:solidFill>
                          <a:latin typeface="Aptos" panose="020B0004020202020204"/>
                        </a:defRPr>
                      </a:lvl8pPr>
                      <a:lvl9pPr marL="3657600" algn="l" defTabSz="914400" rtl="0" eaLnBrk="1" latinLnBrk="0" hangingPunct="1">
                        <a:defRPr sz="1800" kern="1200">
                          <a:solidFill>
                            <a:schemeClr val="dk1"/>
                          </a:solidFill>
                          <a:latin typeface="Aptos" panose="020B0004020202020204"/>
                        </a:defRPr>
                      </a:lvl9pPr>
                    </a:lstStyle>
                    <a:p>
                      <a:pPr marL="0" algn="ctr" rtl="0" eaLnBrk="1" fontAlgn="ctr" latinLnBrk="0" hangingPunct="1">
                        <a:buNone/>
                      </a:pPr>
                      <a:r>
                        <a:rPr lang="es-ES" sz="1600" b="0" i="0" u="none" strike="noStrike" kern="1200">
                          <a:solidFill>
                            <a:srgbClr val="000000"/>
                          </a:solidFill>
                          <a:effectLst/>
                          <a:latin typeface="Calibri"/>
                        </a:rPr>
                        <a:t>0.03</a:t>
                      </a:r>
                      <a:endParaRPr lang="es-ES" sz="1800" b="0" i="0" u="none" strike="noStrike">
                        <a:effectLst/>
                        <a:latin typeface="Calibri"/>
                      </a:endParaRPr>
                    </a:p>
                    <a:p>
                      <a:pPr marL="0" algn="ctr" rtl="0" eaLnBrk="1" fontAlgn="ctr" latinLnBrk="0" hangingPunct="1">
                        <a:buNone/>
                      </a:pPr>
                      <a:r>
                        <a:rPr lang="es-ES" sz="1600" b="0" i="0" u="none" strike="noStrike" kern="1200">
                          <a:solidFill>
                            <a:srgbClr val="000000"/>
                          </a:solidFill>
                          <a:effectLst/>
                          <a:latin typeface="Calibri"/>
                        </a:rPr>
                        <a:t>0.07</a:t>
                      </a:r>
                      <a:endParaRPr lang="es-ES" sz="1800" b="0" i="0" u="none" strike="noStrike">
                        <a:effectLst/>
                        <a:latin typeface="Calibri"/>
                      </a:endParaRPr>
                    </a:p>
                    <a:p>
                      <a:pPr marL="0" algn="ctr" rtl="0" eaLnBrk="1" fontAlgn="ctr" latinLnBrk="0" hangingPunct="1">
                        <a:buNone/>
                      </a:pPr>
                      <a:r>
                        <a:rPr lang="es-ES" sz="1600" b="0" i="0" u="none" strike="noStrike" kern="1200">
                          <a:solidFill>
                            <a:srgbClr val="000000"/>
                          </a:solidFill>
                          <a:effectLst/>
                          <a:latin typeface="Calibri"/>
                        </a:rPr>
                        <a:t>0.21</a:t>
                      </a:r>
                      <a:endParaRPr lang="es-ES" sz="1800" b="0" i="0" u="none" strike="noStrike">
                        <a:effectLst/>
                        <a:latin typeface="Calibri"/>
                      </a:endParaRPr>
                    </a:p>
                    <a:p>
                      <a:pPr marL="0" algn="ctr" rtl="0" eaLnBrk="1" fontAlgn="ctr" latinLnBrk="0" hangingPunct="1">
                        <a:buNone/>
                      </a:pPr>
                      <a:r>
                        <a:rPr lang="es-ES" sz="1600" b="0" i="0" u="none" strike="noStrike" kern="1200">
                          <a:solidFill>
                            <a:srgbClr val="000000"/>
                          </a:solidFill>
                          <a:effectLst/>
                          <a:latin typeface="Calibri"/>
                        </a:rPr>
                        <a:t>0.27</a:t>
                      </a:r>
                      <a:endParaRPr lang="es-ES" sz="1800" b="0" i="0" u="none" strike="noStrike">
                        <a:effectLst/>
                        <a:latin typeface="Calibri"/>
                      </a:endParaRPr>
                    </a:p>
                    <a:p>
                      <a:pPr marL="0" algn="ctr" rtl="0" eaLnBrk="1" fontAlgn="ctr" latinLnBrk="0" hangingPunct="1">
                        <a:buNone/>
                      </a:pPr>
                      <a:r>
                        <a:rPr lang="es-ES" sz="1600" b="0" i="0" u="none" strike="noStrike" kern="1200">
                          <a:solidFill>
                            <a:srgbClr val="000000"/>
                          </a:solidFill>
                          <a:effectLst/>
                          <a:latin typeface="Calibri"/>
                        </a:rPr>
                        <a:t>0.38 </a:t>
                      </a:r>
                      <a:endParaRPr lang="es-ES" sz="1800" b="0" i="0" u="none" strike="noStrike">
                        <a:effectLst/>
                        <a:latin typeface="Calibri"/>
                      </a:endParaRPr>
                    </a:p>
                    <a:p>
                      <a:pPr marL="0" algn="ctr" rtl="0" eaLnBrk="1" fontAlgn="ctr" latinLnBrk="0" hangingPunct="1">
                        <a:buNone/>
                      </a:pPr>
                      <a:r>
                        <a:rPr lang="es-ES" sz="1600" b="0" i="0" u="none" strike="noStrike" kern="1200">
                          <a:solidFill>
                            <a:srgbClr val="000000"/>
                          </a:solidFill>
                          <a:effectLst/>
                          <a:latin typeface="Calibri"/>
                        </a:rPr>
                        <a:t>0.67 </a:t>
                      </a:r>
                      <a:endParaRPr lang="es-ES" sz="1800" b="0" i="0" u="none" strike="noStrike">
                        <a:effectLst/>
                        <a:latin typeface="Calibri"/>
                      </a:endParaRPr>
                    </a:p>
                    <a:p>
                      <a:pPr marL="0" algn="ctr" rtl="0" eaLnBrk="1" fontAlgn="ctr" latinLnBrk="0" hangingPunct="1">
                        <a:buNone/>
                      </a:pPr>
                      <a:r>
                        <a:rPr lang="es-ES" sz="1600" b="0" i="0" u="none" strike="noStrike" kern="1200">
                          <a:solidFill>
                            <a:srgbClr val="000000"/>
                          </a:solidFill>
                          <a:effectLst/>
                          <a:latin typeface="Calibri"/>
                        </a:rPr>
                        <a:t>1.00</a:t>
                      </a:r>
                      <a:endParaRPr lang="es-ES" sz="1800" b="0" i="0" u="none" strike="noStrike">
                        <a:effectLst/>
                        <a:latin typeface="Calibri"/>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E8E8E8">
                        <a:lumMod val="90000"/>
                      </a:srgbClr>
                    </a:solidFill>
                  </a:tcPr>
                </a:tc>
                <a:tc>
                  <a:txBody>
                    <a:bodyPr/>
                    <a:lstStyle>
                      <a:lvl1pPr marL="0" algn="l" defTabSz="914400" rtl="0" eaLnBrk="1" latinLnBrk="0" hangingPunct="1">
                        <a:defRPr sz="1800" kern="1200">
                          <a:solidFill>
                            <a:schemeClr val="dk1"/>
                          </a:solidFill>
                          <a:latin typeface="Aptos" panose="020B0004020202020204"/>
                        </a:defRPr>
                      </a:lvl1pPr>
                      <a:lvl2pPr marL="457200" algn="l" defTabSz="914400" rtl="0" eaLnBrk="1" latinLnBrk="0" hangingPunct="1">
                        <a:defRPr sz="1800" kern="1200">
                          <a:solidFill>
                            <a:schemeClr val="dk1"/>
                          </a:solidFill>
                          <a:latin typeface="Aptos" panose="020B0004020202020204"/>
                        </a:defRPr>
                      </a:lvl2pPr>
                      <a:lvl3pPr marL="914400" algn="l" defTabSz="914400" rtl="0" eaLnBrk="1" latinLnBrk="0" hangingPunct="1">
                        <a:defRPr sz="1800" kern="1200">
                          <a:solidFill>
                            <a:schemeClr val="dk1"/>
                          </a:solidFill>
                          <a:latin typeface="Aptos" panose="020B0004020202020204"/>
                        </a:defRPr>
                      </a:lvl3pPr>
                      <a:lvl4pPr marL="1371600" algn="l" defTabSz="914400" rtl="0" eaLnBrk="1" latinLnBrk="0" hangingPunct="1">
                        <a:defRPr sz="1800" kern="1200">
                          <a:solidFill>
                            <a:schemeClr val="dk1"/>
                          </a:solidFill>
                          <a:latin typeface="Aptos" panose="020B0004020202020204"/>
                        </a:defRPr>
                      </a:lvl4pPr>
                      <a:lvl5pPr marL="1828800" algn="l" defTabSz="914400" rtl="0" eaLnBrk="1" latinLnBrk="0" hangingPunct="1">
                        <a:defRPr sz="1800" kern="1200">
                          <a:solidFill>
                            <a:schemeClr val="dk1"/>
                          </a:solidFill>
                          <a:latin typeface="Aptos" panose="020B0004020202020204"/>
                        </a:defRPr>
                      </a:lvl5pPr>
                      <a:lvl6pPr marL="2286000" algn="l" defTabSz="914400" rtl="0" eaLnBrk="1" latinLnBrk="0" hangingPunct="1">
                        <a:defRPr sz="1800" kern="1200">
                          <a:solidFill>
                            <a:schemeClr val="dk1"/>
                          </a:solidFill>
                          <a:latin typeface="Aptos" panose="020B0004020202020204"/>
                        </a:defRPr>
                      </a:lvl6pPr>
                      <a:lvl7pPr marL="2743200" algn="l" defTabSz="914400" rtl="0" eaLnBrk="1" latinLnBrk="0" hangingPunct="1">
                        <a:defRPr sz="1800" kern="1200">
                          <a:solidFill>
                            <a:schemeClr val="dk1"/>
                          </a:solidFill>
                          <a:latin typeface="Aptos" panose="020B0004020202020204"/>
                        </a:defRPr>
                      </a:lvl7pPr>
                      <a:lvl8pPr marL="3200400" algn="l" defTabSz="914400" rtl="0" eaLnBrk="1" latinLnBrk="0" hangingPunct="1">
                        <a:defRPr sz="1800" kern="1200">
                          <a:solidFill>
                            <a:schemeClr val="dk1"/>
                          </a:solidFill>
                          <a:latin typeface="Aptos" panose="020B0004020202020204"/>
                        </a:defRPr>
                      </a:lvl8pPr>
                      <a:lvl9pPr marL="3657600" algn="l" defTabSz="914400" rtl="0" eaLnBrk="1" latinLnBrk="0" hangingPunct="1">
                        <a:defRPr sz="1800" kern="1200">
                          <a:solidFill>
                            <a:schemeClr val="dk1"/>
                          </a:solidFill>
                          <a:latin typeface="Aptos" panose="020B0004020202020204"/>
                        </a:defRPr>
                      </a:lvl9pPr>
                    </a:lstStyle>
                    <a:p>
                      <a:pPr marL="0" algn="ctr" rtl="0" eaLnBrk="1" fontAlgn="ctr" latinLnBrk="0" hangingPunct="1">
                        <a:buNone/>
                      </a:pPr>
                      <a:r>
                        <a:rPr lang="en-US" sz="1600" b="0" i="0" u="none" strike="noStrike" kern="1200" dirty="0">
                          <a:solidFill>
                            <a:srgbClr val="000000"/>
                          </a:solidFill>
                          <a:effectLst/>
                          <a:latin typeface="Calibri"/>
                        </a:rPr>
                        <a:t>Bolivia</a:t>
                      </a:r>
                      <a:endParaRPr lang="en-US" sz="1800" b="0" i="0" u="none" strike="noStrike" dirty="0">
                        <a:effectLst/>
                        <a:latin typeface="Calibri"/>
                      </a:endParaRPr>
                    </a:p>
                    <a:p>
                      <a:pPr marL="0" algn="ctr" rtl="0" eaLnBrk="1" fontAlgn="ctr" latinLnBrk="0" hangingPunct="1">
                        <a:buNone/>
                      </a:pPr>
                      <a:r>
                        <a:rPr lang="en-US" sz="1600" b="0" i="0" u="none" strike="noStrike" kern="1200" dirty="0">
                          <a:solidFill>
                            <a:srgbClr val="000000"/>
                          </a:solidFill>
                          <a:effectLst/>
                          <a:latin typeface="Calibri"/>
                        </a:rPr>
                        <a:t>Brazil</a:t>
                      </a:r>
                      <a:endParaRPr lang="en-US" sz="1800" b="0" i="0" u="none" strike="noStrike" dirty="0">
                        <a:effectLst/>
                        <a:latin typeface="Calibri"/>
                      </a:endParaRPr>
                    </a:p>
                    <a:p>
                      <a:pPr marL="0" algn="ctr" rtl="0" eaLnBrk="1" fontAlgn="ctr" latinLnBrk="0" hangingPunct="1">
                        <a:buNone/>
                      </a:pPr>
                      <a:r>
                        <a:rPr lang="en-US" sz="1600" b="0" i="0" u="none" strike="noStrike" kern="1200" dirty="0">
                          <a:solidFill>
                            <a:srgbClr val="000000"/>
                          </a:solidFill>
                          <a:effectLst/>
                          <a:latin typeface="Calibri"/>
                        </a:rPr>
                        <a:t>Colombia</a:t>
                      </a:r>
                      <a:endParaRPr lang="en-US" sz="1800" b="0" i="0" u="none" strike="noStrike" dirty="0">
                        <a:effectLst/>
                        <a:latin typeface="Calibri"/>
                      </a:endParaRPr>
                    </a:p>
                    <a:p>
                      <a:pPr marL="0" algn="ctr" rtl="0" eaLnBrk="1" fontAlgn="ctr" latinLnBrk="0" hangingPunct="1">
                        <a:buNone/>
                      </a:pPr>
                      <a:r>
                        <a:rPr lang="en-US" sz="1600" b="0" i="0" u="none" strike="noStrike" kern="1200" dirty="0">
                          <a:solidFill>
                            <a:srgbClr val="000000"/>
                          </a:solidFill>
                          <a:effectLst/>
                          <a:latin typeface="Calibri"/>
                        </a:rPr>
                        <a:t>Ecuador</a:t>
                      </a:r>
                      <a:endParaRPr lang="en-US" sz="1800" b="0" i="0" u="none" strike="noStrike" dirty="0">
                        <a:effectLst/>
                        <a:latin typeface="Calibri"/>
                      </a:endParaRPr>
                    </a:p>
                    <a:p>
                      <a:pPr marL="0" algn="ctr" rtl="0" eaLnBrk="1" fontAlgn="ctr" latinLnBrk="0" hangingPunct="1">
                        <a:buNone/>
                      </a:pPr>
                      <a:r>
                        <a:rPr lang="en-US" sz="1600" b="0" i="0" u="none" strike="noStrike" kern="1200" dirty="0">
                          <a:solidFill>
                            <a:schemeClr val="bg1"/>
                          </a:solidFill>
                          <a:effectLst/>
                          <a:latin typeface="Calibri"/>
                        </a:rPr>
                        <a:t>Panamá</a:t>
                      </a:r>
                      <a:endParaRPr lang="en-US" sz="1800" b="0" i="0" u="none" strike="noStrike" dirty="0">
                        <a:solidFill>
                          <a:schemeClr val="bg1"/>
                        </a:solidFill>
                        <a:effectLst/>
                        <a:latin typeface="Calibri"/>
                      </a:endParaRPr>
                    </a:p>
                    <a:p>
                      <a:pPr marL="0" algn="ctr" rtl="0" eaLnBrk="1" fontAlgn="ctr" latinLnBrk="0" hangingPunct="1">
                        <a:buNone/>
                      </a:pPr>
                      <a:r>
                        <a:rPr lang="en-US" sz="1600" b="0" i="0" u="none" strike="noStrike" kern="1200" dirty="0">
                          <a:solidFill>
                            <a:schemeClr val="bg1"/>
                          </a:solidFill>
                          <a:effectLst/>
                          <a:latin typeface="Calibri"/>
                        </a:rPr>
                        <a:t>Paraguay</a:t>
                      </a:r>
                      <a:endParaRPr lang="en-US" sz="1800" b="0" i="0" u="none" strike="noStrike" dirty="0">
                        <a:solidFill>
                          <a:schemeClr val="bg1"/>
                        </a:solidFill>
                        <a:effectLst/>
                        <a:latin typeface="Calibri"/>
                      </a:endParaRPr>
                    </a:p>
                    <a:p>
                      <a:pPr marL="0" algn="ctr" rtl="0" eaLnBrk="1" fontAlgn="ctr" latinLnBrk="0" hangingPunct="1">
                        <a:buNone/>
                      </a:pPr>
                      <a:r>
                        <a:rPr lang="en-US" sz="1600" b="0" i="0" u="none" strike="noStrike" kern="1200" dirty="0">
                          <a:solidFill>
                            <a:schemeClr val="bg1"/>
                          </a:solidFill>
                          <a:effectLst/>
                          <a:latin typeface="Calibri"/>
                        </a:rPr>
                        <a:t>Perú</a:t>
                      </a:r>
                      <a:endParaRPr lang="en-US" sz="1800" b="0" i="0" u="none" strike="noStrike" dirty="0">
                        <a:solidFill>
                          <a:schemeClr val="bg1"/>
                        </a:solidFill>
                        <a:effectLst/>
                        <a:latin typeface="Calibri"/>
                      </a:endParaRPr>
                    </a:p>
                    <a:p>
                      <a:pPr marL="0" algn="ctr" rtl="0" eaLnBrk="1" fontAlgn="ctr" latinLnBrk="0" hangingPunct="1">
                        <a:buNone/>
                      </a:pPr>
                      <a:r>
                        <a:rPr lang="en-US" sz="1600" b="0" i="0" u="none" strike="noStrike" kern="1200" dirty="0">
                          <a:solidFill>
                            <a:schemeClr val="bg1"/>
                          </a:solidFill>
                          <a:effectLst/>
                          <a:latin typeface="Calibri"/>
                        </a:rPr>
                        <a:t>Venezuela</a:t>
                      </a:r>
                      <a:endParaRPr lang="en-US" sz="1800" b="0" i="0" u="none" strike="noStrike" dirty="0">
                        <a:solidFill>
                          <a:schemeClr val="bg1"/>
                        </a:solidFill>
                        <a:effectLst/>
                        <a:latin typeface="Calibri"/>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0B0004020202020204"/>
                        </a:defRPr>
                      </a:lvl1pPr>
                      <a:lvl2pPr marL="457200" algn="l" defTabSz="914400" rtl="0" eaLnBrk="1" latinLnBrk="0" hangingPunct="1">
                        <a:defRPr sz="1800" kern="1200">
                          <a:solidFill>
                            <a:schemeClr val="dk1"/>
                          </a:solidFill>
                          <a:latin typeface="Aptos" panose="020B0004020202020204"/>
                        </a:defRPr>
                      </a:lvl2pPr>
                      <a:lvl3pPr marL="914400" algn="l" defTabSz="914400" rtl="0" eaLnBrk="1" latinLnBrk="0" hangingPunct="1">
                        <a:defRPr sz="1800" kern="1200">
                          <a:solidFill>
                            <a:schemeClr val="dk1"/>
                          </a:solidFill>
                          <a:latin typeface="Aptos" panose="020B0004020202020204"/>
                        </a:defRPr>
                      </a:lvl3pPr>
                      <a:lvl4pPr marL="1371600" algn="l" defTabSz="914400" rtl="0" eaLnBrk="1" latinLnBrk="0" hangingPunct="1">
                        <a:defRPr sz="1800" kern="1200">
                          <a:solidFill>
                            <a:schemeClr val="dk1"/>
                          </a:solidFill>
                          <a:latin typeface="Aptos" panose="020B0004020202020204"/>
                        </a:defRPr>
                      </a:lvl4pPr>
                      <a:lvl5pPr marL="1828800" algn="l" defTabSz="914400" rtl="0" eaLnBrk="1" latinLnBrk="0" hangingPunct="1">
                        <a:defRPr sz="1800" kern="1200">
                          <a:solidFill>
                            <a:schemeClr val="dk1"/>
                          </a:solidFill>
                          <a:latin typeface="Aptos" panose="020B0004020202020204"/>
                        </a:defRPr>
                      </a:lvl5pPr>
                      <a:lvl6pPr marL="2286000" algn="l" defTabSz="914400" rtl="0" eaLnBrk="1" latinLnBrk="0" hangingPunct="1">
                        <a:defRPr sz="1800" kern="1200">
                          <a:solidFill>
                            <a:schemeClr val="dk1"/>
                          </a:solidFill>
                          <a:latin typeface="Aptos" panose="020B0004020202020204"/>
                        </a:defRPr>
                      </a:lvl6pPr>
                      <a:lvl7pPr marL="2743200" algn="l" defTabSz="914400" rtl="0" eaLnBrk="1" latinLnBrk="0" hangingPunct="1">
                        <a:defRPr sz="1800" kern="1200">
                          <a:solidFill>
                            <a:schemeClr val="dk1"/>
                          </a:solidFill>
                          <a:latin typeface="Aptos" panose="020B0004020202020204"/>
                        </a:defRPr>
                      </a:lvl7pPr>
                      <a:lvl8pPr marL="3200400" algn="l" defTabSz="914400" rtl="0" eaLnBrk="1" latinLnBrk="0" hangingPunct="1">
                        <a:defRPr sz="1800" kern="1200">
                          <a:solidFill>
                            <a:schemeClr val="dk1"/>
                          </a:solidFill>
                          <a:latin typeface="Aptos" panose="020B0004020202020204"/>
                        </a:defRPr>
                      </a:lvl8pPr>
                      <a:lvl9pPr marL="3657600" algn="l" defTabSz="914400" rtl="0" eaLnBrk="1" latinLnBrk="0" hangingPunct="1">
                        <a:defRPr sz="1800" kern="1200">
                          <a:solidFill>
                            <a:schemeClr val="dk1"/>
                          </a:solidFill>
                          <a:latin typeface="Aptos" panose="020B0004020202020204"/>
                        </a:defRPr>
                      </a:lvl9pPr>
                    </a:lstStyle>
                    <a:p>
                      <a:pPr marL="0" algn="ctr" rtl="0" eaLnBrk="1" fontAlgn="ctr" latinLnBrk="0" hangingPunct="1">
                        <a:buNone/>
                      </a:pPr>
                      <a:r>
                        <a:rPr lang="en-US" sz="1600" b="0" i="0" u="none" strike="noStrike" kern="1200" dirty="0">
                          <a:solidFill>
                            <a:srgbClr val="000000"/>
                          </a:solidFill>
                          <a:effectLst/>
                          <a:latin typeface="Calibri"/>
                        </a:rPr>
                        <a:t>Argentina</a:t>
                      </a:r>
                      <a:endParaRPr lang="en-US" sz="1800" b="0" i="0" u="none" strike="noStrike" dirty="0">
                        <a:effectLst/>
                        <a:latin typeface="Calibri"/>
                      </a:endParaRPr>
                    </a:p>
                    <a:p>
                      <a:pPr marL="0" algn="ctr" rtl="0" eaLnBrk="1" fontAlgn="ctr" latinLnBrk="0" hangingPunct="1">
                        <a:buNone/>
                      </a:pPr>
                      <a:r>
                        <a:rPr lang="en-US" sz="1600" b="0" i="0" u="none" strike="noStrike" kern="1200" dirty="0">
                          <a:solidFill>
                            <a:srgbClr val="000000"/>
                          </a:solidFill>
                          <a:effectLst/>
                          <a:latin typeface="Calibri"/>
                        </a:rPr>
                        <a:t>Bolivia</a:t>
                      </a:r>
                      <a:endParaRPr lang="en-US" sz="1800" b="0" i="0" u="none" strike="noStrike" dirty="0">
                        <a:effectLst/>
                        <a:latin typeface="Calibri"/>
                      </a:endParaRPr>
                    </a:p>
                    <a:p>
                      <a:pPr marL="0" algn="ctr" rtl="0" eaLnBrk="1" fontAlgn="ctr" latinLnBrk="0" hangingPunct="1">
                        <a:buNone/>
                      </a:pPr>
                      <a:r>
                        <a:rPr lang="en-US" sz="1600" b="0" i="0" u="none" strike="noStrike" kern="1200" dirty="0">
                          <a:solidFill>
                            <a:srgbClr val="000000"/>
                          </a:solidFill>
                          <a:effectLst/>
                          <a:latin typeface="Calibri"/>
                        </a:rPr>
                        <a:t>Brazil</a:t>
                      </a:r>
                      <a:endParaRPr lang="en-US" sz="1800" b="0" i="0" u="none" strike="noStrike" dirty="0">
                        <a:effectLst/>
                        <a:latin typeface="Calibri"/>
                      </a:endParaRPr>
                    </a:p>
                    <a:p>
                      <a:pPr marL="0" algn="ctr" rtl="0" eaLnBrk="1" fontAlgn="ctr" latinLnBrk="0" hangingPunct="1">
                        <a:buNone/>
                      </a:pPr>
                      <a:r>
                        <a:rPr lang="en-US" sz="1600" b="0" i="0" u="none" strike="noStrike" kern="1200" dirty="0">
                          <a:solidFill>
                            <a:srgbClr val="000000"/>
                          </a:solidFill>
                          <a:effectLst/>
                          <a:latin typeface="Calibri"/>
                        </a:rPr>
                        <a:t>Chile</a:t>
                      </a:r>
                      <a:endParaRPr lang="en-US" sz="1800" b="0" i="0" u="none" strike="noStrike" dirty="0">
                        <a:effectLst/>
                        <a:latin typeface="Calibri"/>
                      </a:endParaRPr>
                    </a:p>
                    <a:p>
                      <a:pPr marL="0" algn="ctr" rtl="0" eaLnBrk="1" fontAlgn="ctr" latinLnBrk="0" hangingPunct="1">
                        <a:buNone/>
                      </a:pPr>
                      <a:r>
                        <a:rPr lang="en-US" sz="1600" b="0" i="0" u="none" strike="noStrike" kern="1200" dirty="0">
                          <a:solidFill>
                            <a:schemeClr val="bg1"/>
                          </a:solidFill>
                          <a:effectLst/>
                          <a:latin typeface="Calibri"/>
                        </a:rPr>
                        <a:t>Colombia</a:t>
                      </a:r>
                      <a:endParaRPr lang="en-US" sz="1800" b="0" i="0" u="none" strike="noStrike" dirty="0">
                        <a:solidFill>
                          <a:schemeClr val="bg1"/>
                        </a:solidFill>
                        <a:effectLst/>
                        <a:latin typeface="Calibri"/>
                      </a:endParaRPr>
                    </a:p>
                    <a:p>
                      <a:pPr marL="0" algn="ctr" rtl="0" eaLnBrk="1" fontAlgn="ctr" latinLnBrk="0" hangingPunct="1">
                        <a:buNone/>
                      </a:pPr>
                      <a:r>
                        <a:rPr lang="en-US" sz="1600" b="0" i="0" u="none" strike="noStrike" kern="1200" dirty="0">
                          <a:solidFill>
                            <a:schemeClr val="bg1"/>
                          </a:solidFill>
                          <a:effectLst/>
                          <a:latin typeface="Calibri"/>
                        </a:rPr>
                        <a:t>Ecuador</a:t>
                      </a:r>
                      <a:endParaRPr lang="en-US" sz="1800" b="0" i="0" u="none" strike="noStrike" dirty="0">
                        <a:solidFill>
                          <a:schemeClr val="bg1"/>
                        </a:solidFill>
                        <a:effectLst/>
                        <a:latin typeface="Calibri"/>
                      </a:endParaRPr>
                    </a:p>
                    <a:p>
                      <a:pPr marL="0" marR="0" indent="0" algn="ctr" rtl="0" eaLnBrk="1" fontAlgn="auto" latinLnBrk="0" hangingPunct="1">
                        <a:buNone/>
                      </a:pPr>
                      <a:r>
                        <a:rPr lang="en-US" sz="1600" b="0" i="0" u="none" strike="noStrike" kern="1200" dirty="0">
                          <a:solidFill>
                            <a:schemeClr val="bg1"/>
                          </a:solidFill>
                          <a:effectLst/>
                          <a:latin typeface="Calibri"/>
                        </a:rPr>
                        <a:t>Panamá</a:t>
                      </a:r>
                      <a:endParaRPr lang="en-US" sz="1800" b="0" i="0" u="none" strike="noStrike" dirty="0">
                        <a:solidFill>
                          <a:schemeClr val="bg1"/>
                        </a:solidFill>
                        <a:effectLst/>
                        <a:latin typeface="Calibri"/>
                      </a:endParaRPr>
                    </a:p>
                    <a:p>
                      <a:pPr marL="0" algn="ctr" rtl="0" eaLnBrk="1" fontAlgn="ctr" latinLnBrk="0" hangingPunct="1">
                        <a:buNone/>
                      </a:pPr>
                      <a:r>
                        <a:rPr lang="en-US" sz="1600" b="0" i="0" u="none" strike="noStrike" kern="1200" dirty="0">
                          <a:solidFill>
                            <a:schemeClr val="bg1"/>
                          </a:solidFill>
                          <a:effectLst/>
                          <a:latin typeface="Calibri"/>
                        </a:rPr>
                        <a:t>Paraguay</a:t>
                      </a:r>
                      <a:endParaRPr lang="en-US" sz="1800" b="0" i="0" u="none" strike="noStrike" dirty="0">
                        <a:solidFill>
                          <a:schemeClr val="bg1"/>
                        </a:solidFill>
                        <a:effectLst/>
                        <a:latin typeface="Calibri"/>
                      </a:endParaRPr>
                    </a:p>
                    <a:p>
                      <a:pPr marL="0" algn="ctr" rtl="0" eaLnBrk="1" fontAlgn="ctr" latinLnBrk="0" hangingPunct="1">
                        <a:buNone/>
                      </a:pPr>
                      <a:r>
                        <a:rPr lang="en-US" sz="1600" b="0" i="0" u="none" strike="noStrike" kern="1200" dirty="0">
                          <a:solidFill>
                            <a:schemeClr val="bg1"/>
                          </a:solidFill>
                          <a:effectLst/>
                          <a:latin typeface="Calibri"/>
                        </a:rPr>
                        <a:t>Peru</a:t>
                      </a:r>
                      <a:endParaRPr lang="en-US" sz="1800" b="0" i="0" u="none" strike="noStrike" dirty="0">
                        <a:solidFill>
                          <a:schemeClr val="bg1"/>
                        </a:solidFill>
                        <a:effectLst/>
                        <a:latin typeface="Calibri"/>
                      </a:endParaRPr>
                    </a:p>
                    <a:p>
                      <a:pPr marL="0" algn="ctr" rtl="0" eaLnBrk="1" fontAlgn="ctr" latinLnBrk="0" hangingPunct="1">
                        <a:buNone/>
                      </a:pPr>
                      <a:r>
                        <a:rPr lang="en-US" sz="1600" b="0" i="0" u="none" strike="noStrike" kern="1200" dirty="0">
                          <a:solidFill>
                            <a:schemeClr val="bg1"/>
                          </a:solidFill>
                          <a:effectLst/>
                          <a:latin typeface="Calibri"/>
                        </a:rPr>
                        <a:t>Uruguay</a:t>
                      </a:r>
                      <a:endParaRPr lang="en-US" sz="1800" b="0" i="0" u="none" strike="noStrike" dirty="0">
                        <a:solidFill>
                          <a:schemeClr val="bg1"/>
                        </a:solidFill>
                        <a:effectLst/>
                        <a:latin typeface="Calibri"/>
                      </a:endParaRPr>
                    </a:p>
                    <a:p>
                      <a:pPr marL="0" algn="ctr" rtl="0" eaLnBrk="1" fontAlgn="ctr" latinLnBrk="0" hangingPunct="1">
                        <a:buNone/>
                      </a:pPr>
                      <a:r>
                        <a:rPr lang="en-US" sz="1600" b="0" i="0" u="none" strike="noStrike" kern="1200" dirty="0">
                          <a:solidFill>
                            <a:srgbClr val="000000"/>
                          </a:solidFill>
                          <a:effectLst/>
                          <a:latin typeface="Calibri"/>
                        </a:rPr>
                        <a:t>Venezuela</a:t>
                      </a:r>
                      <a:endParaRPr lang="en-US" sz="1800" b="0" i="0" u="none" strike="noStrike" dirty="0">
                        <a:effectLst/>
                        <a:latin typeface="Calibri"/>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4529535"/>
                  </a:ext>
                </a:extLst>
              </a:tr>
            </a:tbl>
          </a:graphicData>
        </a:graphic>
      </p:graphicFrame>
      <p:sp>
        <p:nvSpPr>
          <p:cNvPr id="6" name="Title 3" descr="USDA Animal and Plant Health Inspection Service logo">
            <a:extLst>
              <a:ext uri="{FF2B5EF4-FFF2-40B4-BE49-F238E27FC236}">
                <a16:creationId xmlns:a16="http://schemas.microsoft.com/office/drawing/2014/main" id="{611A8815-815E-B097-8D1E-946D2EA02462}"/>
              </a:ext>
            </a:extLst>
          </p:cNvPr>
          <p:cNvSpPr txBox="1">
            <a:spLocks/>
          </p:cNvSpPr>
          <p:nvPr/>
        </p:nvSpPr>
        <p:spPr>
          <a:xfrm>
            <a:off x="420298" y="876022"/>
            <a:ext cx="3861585" cy="569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7000"/>
              </a:lnSpc>
              <a:spcBef>
                <a:spcPts val="1800"/>
              </a:spcBef>
              <a:spcAft>
                <a:spcPts val="1200"/>
              </a:spcAft>
              <a:buClrTx/>
              <a:buSzTx/>
              <a:buFontTx/>
              <a:buNone/>
              <a:tabLst/>
              <a:defRPr/>
            </a:pPr>
            <a:r>
              <a:rPr kumimoji="0" lang="en-US" sz="2000" b="1" i="0" u="none" strike="noStrike" kern="1200" cap="none" spc="0" normalizeH="0" baseline="0" noProof="0">
                <a:ln>
                  <a:noFill/>
                </a:ln>
                <a:solidFill>
                  <a:srgbClr val="156082">
                    <a:lumMod val="75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What does this information tell us?</a:t>
            </a:r>
            <a:endParaRPr kumimoji="0" lang="en-US" sz="2000" b="0" i="0" u="none" strike="noStrike" kern="100" cap="none" spc="0" normalizeH="0" baseline="0" noProof="0" dirty="0">
              <a:ln>
                <a:noFill/>
              </a:ln>
              <a:solidFill>
                <a:srgbClr val="156082">
                  <a:lumMod val="75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651FB7FE-F90C-B596-37A6-2B115D105DB3}"/>
              </a:ext>
            </a:extLst>
          </p:cNvPr>
          <p:cNvSpPr txBox="1"/>
          <p:nvPr/>
        </p:nvSpPr>
        <p:spPr>
          <a:xfrm>
            <a:off x="605103" y="2566950"/>
            <a:ext cx="5340626" cy="584775"/>
          </a:xfrm>
          <a:prstGeom prst="rect">
            <a:avLst/>
          </a:prstGeom>
          <a:noFill/>
        </p:spPr>
        <p:txBody>
          <a:bodyPr wrap="square">
            <a:spAutoFit/>
          </a:bodyPr>
          <a:lstStyle/>
          <a:p>
            <a:pPr algn="ctr"/>
            <a:r>
              <a:rPr lang="es-ES" sz="1600" b="1" dirty="0">
                <a:solidFill>
                  <a:prstClr val="black"/>
                </a:solidFill>
                <a:latin typeface="Calibri" panose="020F0502020204030204" pitchFamily="34" charset="0"/>
                <a:ea typeface="Calibri" panose="020F0502020204030204" pitchFamily="34" charset="0"/>
                <a:cs typeface="Calibri" panose="020F0502020204030204" pitchFamily="34" charset="0"/>
              </a:rPr>
              <a:t>Países con baja capacidad de detección</a:t>
            </a:r>
          </a:p>
          <a:p>
            <a:pPr algn="ctr"/>
            <a:r>
              <a:rPr lang="es-ES" sz="1600" b="1" dirty="0">
                <a:solidFill>
                  <a:prstClr val="black"/>
                </a:solidFill>
                <a:latin typeface="Calibri" panose="020F0502020204030204" pitchFamily="34" charset="0"/>
                <a:ea typeface="Calibri" panose="020F0502020204030204" pitchFamily="34" charset="0"/>
                <a:cs typeface="Calibri" panose="020F0502020204030204" pitchFamily="34" charset="0"/>
              </a:rPr>
              <a:t>(umbral de prevalencia ≤1 %) con una probabilidad del 95%</a:t>
            </a:r>
            <a:endParaRPr 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8" name="Content Placeholder 5">
            <a:extLst>
              <a:ext uri="{FF2B5EF4-FFF2-40B4-BE49-F238E27FC236}">
                <a16:creationId xmlns:a16="http://schemas.microsoft.com/office/drawing/2014/main" id="{50F60CD7-A5F9-37BB-E42D-C5EFFA43ED32}"/>
              </a:ext>
            </a:extLst>
          </p:cNvPr>
          <p:cNvSpPr txBox="1">
            <a:spLocks/>
          </p:cNvSpPr>
          <p:nvPr/>
        </p:nvSpPr>
        <p:spPr>
          <a:xfrm>
            <a:off x="168384" y="1329021"/>
            <a:ext cx="5777345" cy="1354217"/>
          </a:xfrm>
          <a:prstGeom prst="rect">
            <a:avLst/>
          </a:prstGeom>
          <a:noFill/>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lnSpc>
                <a:spcPct val="100000"/>
              </a:lnSpc>
              <a:spcBef>
                <a:spcPts val="0"/>
              </a:spcBef>
              <a:spcAft>
                <a:spcPts val="1200"/>
              </a:spcAft>
              <a:buClr>
                <a:srgbClr val="595959"/>
              </a:buClr>
              <a:buSzPct val="80000"/>
              <a:buFont typeface="Arial" panose="020B0604020202020204" pitchFamily="34" charset="0"/>
              <a:buNone/>
              <a:defRPr/>
            </a:pPr>
            <a:r>
              <a:rPr lang="en-US" sz="1800" kern="0">
                <a:latin typeface="Calibri"/>
                <a:ea typeface="Calibri"/>
                <a:cs typeface="Calibri"/>
                <a:sym typeface="Lato Light"/>
              </a:rPr>
              <a:t>Serotype C, if it is present, can be detected at low prevalence values in individual countries </a:t>
            </a:r>
          </a:p>
          <a:p>
            <a:pPr marL="152400" indent="0">
              <a:lnSpc>
                <a:spcPct val="100000"/>
              </a:lnSpc>
              <a:spcBef>
                <a:spcPts val="0"/>
              </a:spcBef>
              <a:spcAft>
                <a:spcPts val="1200"/>
              </a:spcAft>
              <a:buFont typeface="Arial" panose="020B0604020202020204" pitchFamily="34" charset="0"/>
              <a:buNone/>
              <a:defRPr/>
            </a:pPr>
            <a:r>
              <a:rPr lang="en-US" sz="1800" kern="0">
                <a:latin typeface="Calibri"/>
                <a:ea typeface="Calibri"/>
                <a:cs typeface="Calibri"/>
                <a:sym typeface="Lato Light"/>
              </a:rPr>
              <a:t>Countries with low detection capabilities could represent the entire RVP</a:t>
            </a:r>
            <a:endParaRPr lang="en-US" sz="1800" kern="0" dirty="0">
              <a:latin typeface="Calibri"/>
              <a:ea typeface="Calibri"/>
              <a:cs typeface="Calibri"/>
            </a:endParaRPr>
          </a:p>
        </p:txBody>
      </p:sp>
      <p:sp>
        <p:nvSpPr>
          <p:cNvPr id="9" name="Title 3" descr="USDA Animal and Plant Health Inspection Service logo">
            <a:extLst>
              <a:ext uri="{FF2B5EF4-FFF2-40B4-BE49-F238E27FC236}">
                <a16:creationId xmlns:a16="http://schemas.microsoft.com/office/drawing/2014/main" id="{B2F803AA-7AF7-E1EA-E06C-5CE733AE8C08}"/>
              </a:ext>
            </a:extLst>
          </p:cNvPr>
          <p:cNvSpPr txBox="1">
            <a:spLocks/>
          </p:cNvSpPr>
          <p:nvPr/>
        </p:nvSpPr>
        <p:spPr>
          <a:xfrm>
            <a:off x="7057676" y="759735"/>
            <a:ext cx="4854416" cy="569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Bef>
                <a:spcPts val="1800"/>
              </a:spcBef>
              <a:spcAft>
                <a:spcPts val="1200"/>
              </a:spcAft>
            </a:pPr>
            <a:r>
              <a:rPr lang="es-ES" sz="2000" b="1" dirty="0">
                <a:solidFill>
                  <a:srgbClr val="156082">
                    <a:lumMod val="75000"/>
                  </a:srgbClr>
                </a:solidFill>
                <a:latin typeface="Calibri Light" panose="020F0302020204030204" pitchFamily="34" charset="0"/>
                <a:ea typeface="Calibri Light" panose="020F0302020204030204" pitchFamily="34" charset="0"/>
                <a:cs typeface="Calibri Light" panose="020F0302020204030204" pitchFamily="34" charset="0"/>
              </a:rPr>
              <a:t>¿Qué nos dice esta información?</a:t>
            </a:r>
            <a:endParaRPr lang="en-US" sz="2000" kern="100" dirty="0">
              <a:solidFill>
                <a:srgbClr val="156082">
                  <a:lumMod val="75000"/>
                </a:srgb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E519FA1-642C-6E04-AD65-BB8A1E8ED212}"/>
              </a:ext>
            </a:extLst>
          </p:cNvPr>
          <p:cNvSpPr txBox="1"/>
          <p:nvPr/>
        </p:nvSpPr>
        <p:spPr>
          <a:xfrm>
            <a:off x="6478701" y="1279978"/>
            <a:ext cx="5433391" cy="1354217"/>
          </a:xfrm>
          <a:prstGeom prst="rect">
            <a:avLst/>
          </a:prstGeom>
          <a:noFill/>
        </p:spPr>
        <p:txBody>
          <a:bodyPr wrap="square">
            <a:spAutoFit/>
          </a:bodyPr>
          <a:lstStyle/>
          <a:p>
            <a:pPr>
              <a:spcAft>
                <a:spcPts val="1200"/>
              </a:spcAft>
            </a:pPr>
            <a:r>
              <a:rPr lang="es-ES" dirty="0">
                <a:solidFill>
                  <a:prstClr val="black"/>
                </a:solidFill>
                <a:latin typeface="Calibri" panose="020F0502020204030204" pitchFamily="34" charset="0"/>
                <a:ea typeface="Calibri" panose="020F0502020204030204" pitchFamily="34" charset="0"/>
                <a:cs typeface="Calibri" panose="020F0502020204030204" pitchFamily="34" charset="0"/>
              </a:rPr>
              <a:t>El serotipo C, si está presente, se puede detectar con valores de prevalencia bajos en países individuales</a:t>
            </a:r>
          </a:p>
          <a:p>
            <a:r>
              <a:rPr lang="es-ES" dirty="0">
                <a:solidFill>
                  <a:prstClr val="black"/>
                </a:solidFill>
                <a:latin typeface="Calibri" panose="020F0502020204030204" pitchFamily="34" charset="0"/>
                <a:ea typeface="Calibri" panose="020F0502020204030204" pitchFamily="34" charset="0"/>
                <a:cs typeface="Calibri" panose="020F0502020204030204" pitchFamily="34" charset="0"/>
              </a:rPr>
              <a:t>Los países con baja capacidad de detección podrían representar a todo el GVR</a:t>
            </a:r>
            <a:endParaRPr lang="en-US"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97290EC-3FA3-B414-347B-0D8CA31620E0}"/>
              </a:ext>
            </a:extLst>
          </p:cNvPr>
          <p:cNvSpPr txBox="1"/>
          <p:nvPr/>
        </p:nvSpPr>
        <p:spPr>
          <a:xfrm>
            <a:off x="6414049" y="2589841"/>
            <a:ext cx="4969565" cy="584775"/>
          </a:xfrm>
          <a:prstGeom prst="rect">
            <a:avLst/>
          </a:prstGeom>
          <a:noFill/>
        </p:spPr>
        <p:txBody>
          <a:bodyPr wrap="square">
            <a:spAutoFit/>
          </a:bodyPr>
          <a:lstStyle/>
          <a:p>
            <a:pPr algn="ctr"/>
            <a:r>
              <a:rPr lang="es-ES" sz="1600" b="1" dirty="0">
                <a:solidFill>
                  <a:prstClr val="black"/>
                </a:solidFill>
                <a:latin typeface="Calibri" panose="020F0502020204030204" pitchFamily="34" charset="0"/>
                <a:ea typeface="Calibri" panose="020F0502020204030204" pitchFamily="34" charset="0"/>
                <a:cs typeface="Calibri" panose="020F0502020204030204" pitchFamily="34" charset="0"/>
              </a:rPr>
              <a:t>Países con una probabilidad de detección del 95 % en umbrales de prevalencia específicos</a:t>
            </a:r>
            <a:endParaRPr 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BF76A856-C655-A28F-19F7-D7EDA4EB936F}"/>
              </a:ext>
            </a:extLst>
          </p:cNvPr>
          <p:cNvPicPr>
            <a:picLocks noChangeAspect="1"/>
          </p:cNvPicPr>
          <p:nvPr/>
        </p:nvPicPr>
        <p:blipFill>
          <a:blip r:embed="rId3"/>
          <a:stretch>
            <a:fillRect/>
          </a:stretch>
        </p:blipFill>
        <p:spPr>
          <a:xfrm>
            <a:off x="7863997" y="294997"/>
            <a:ext cx="4048095" cy="365792"/>
          </a:xfrm>
          <a:prstGeom prst="rect">
            <a:avLst/>
          </a:prstGeom>
        </p:spPr>
      </p:pic>
    </p:spTree>
    <p:extLst>
      <p:ext uri="{BB962C8B-B14F-4D97-AF65-F5344CB8AC3E}">
        <p14:creationId xmlns:p14="http://schemas.microsoft.com/office/powerpoint/2010/main" val="1647652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CE896D0-44DF-E9FD-3D30-A56CDFE6351B}"/>
              </a:ext>
            </a:extLst>
          </p:cNvPr>
          <p:cNvSpPr>
            <a:spLocks noGrp="1"/>
          </p:cNvSpPr>
          <p:nvPr>
            <p:ph type="body" sz="half" idx="2"/>
          </p:nvPr>
        </p:nvSpPr>
        <p:spPr>
          <a:xfrm>
            <a:off x="584214" y="2373251"/>
            <a:ext cx="4203853" cy="3811588"/>
          </a:xfrm>
        </p:spPr>
        <p:txBody>
          <a:bodyPr/>
          <a:lstStyle/>
          <a:p>
            <a:pPr marL="0" indent="0">
              <a:buSzPct val="80000"/>
              <a:buNone/>
            </a:pPr>
            <a:r>
              <a:rPr lang="en-US" sz="2400" dirty="0">
                <a:latin typeface="Calibri" panose="020F0502020204030204" pitchFamily="34" charset="0"/>
                <a:ea typeface="Calibri" panose="020F0502020204030204" pitchFamily="34" charset="0"/>
                <a:cs typeface="Calibri" panose="020F0502020204030204" pitchFamily="34" charset="0"/>
              </a:rPr>
              <a:t>Subject matter expert input provided critical information about the surveillance effort</a:t>
            </a: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Factors of high importance in RVP 7</a:t>
            </a:r>
          </a:p>
          <a:p>
            <a:pPr marL="457200" lvl="1" indent="0">
              <a:buSzPct val="80000"/>
              <a:buNone/>
            </a:pPr>
            <a:r>
              <a:rPr lang="en-US" sz="2000" dirty="0">
                <a:latin typeface="Calibri" panose="020F0502020204030204" pitchFamily="34" charset="0"/>
                <a:ea typeface="Calibri" panose="020F0502020204030204" pitchFamily="34" charset="0"/>
                <a:cs typeface="Calibri" panose="020F0502020204030204" pitchFamily="34" charset="0"/>
              </a:rPr>
              <a:t>National FMD control programs</a:t>
            </a:r>
          </a:p>
          <a:p>
            <a:pPr marL="457200" lvl="1" indent="0">
              <a:buSzPct val="80000"/>
              <a:buNone/>
            </a:pPr>
            <a:r>
              <a:rPr lang="en-US" sz="2000" dirty="0">
                <a:latin typeface="Calibri" panose="020F0502020204030204" pitchFamily="34" charset="0"/>
                <a:ea typeface="Calibri" panose="020F0502020204030204" pitchFamily="34" charset="0"/>
                <a:cs typeface="Calibri" panose="020F0502020204030204" pitchFamily="34" charset="0"/>
              </a:rPr>
              <a:t>Serological surveys</a:t>
            </a:r>
            <a:endParaRPr lang="en-US" sz="18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9E6ED6D0-44BF-0395-4D9B-7AE8DDD75509}"/>
              </a:ext>
            </a:extLst>
          </p:cNvPr>
          <p:cNvPicPr>
            <a:picLocks noChangeAspect="1"/>
          </p:cNvPicPr>
          <p:nvPr/>
        </p:nvPicPr>
        <p:blipFill>
          <a:blip r:embed="rId3"/>
          <a:stretch>
            <a:fillRect/>
          </a:stretch>
        </p:blipFill>
        <p:spPr>
          <a:xfrm>
            <a:off x="4456639" y="610065"/>
            <a:ext cx="2744641" cy="1447335"/>
          </a:xfrm>
          <a:prstGeom prst="rect">
            <a:avLst/>
          </a:prstGeom>
        </p:spPr>
      </p:pic>
      <p:sp>
        <p:nvSpPr>
          <p:cNvPr id="7" name="TextBox 6">
            <a:extLst>
              <a:ext uri="{FF2B5EF4-FFF2-40B4-BE49-F238E27FC236}">
                <a16:creationId xmlns:a16="http://schemas.microsoft.com/office/drawing/2014/main" id="{840D8DA0-F978-728E-B365-4E8B4EDF725C}"/>
              </a:ext>
            </a:extLst>
          </p:cNvPr>
          <p:cNvSpPr txBox="1"/>
          <p:nvPr/>
        </p:nvSpPr>
        <p:spPr>
          <a:xfrm>
            <a:off x="6443117" y="2373251"/>
            <a:ext cx="5748883" cy="2646878"/>
          </a:xfrm>
          <a:prstGeom prst="rect">
            <a:avLst/>
          </a:prstGeom>
          <a:noFill/>
        </p:spPr>
        <p:txBody>
          <a:bodyPr wrap="square">
            <a:spAutoFit/>
          </a:bodyPr>
          <a:lstStyle/>
          <a:p>
            <a:pPr>
              <a:spcAft>
                <a:spcPts val="1200"/>
              </a:spcAft>
            </a:pPr>
            <a:r>
              <a:rPr lang="es-ES" sz="2400" dirty="0">
                <a:solidFill>
                  <a:prstClr val="black"/>
                </a:solidFill>
                <a:latin typeface="Calibri" panose="020F0502020204030204" pitchFamily="34" charset="0"/>
                <a:ea typeface="Calibri" panose="020F0502020204030204" pitchFamily="34" charset="0"/>
                <a:cs typeface="Calibri" panose="020F0502020204030204" pitchFamily="34" charset="0"/>
              </a:rPr>
              <a:t>El aporte de las PYME proporciona información crítica sobre el esfuerzo de vigilancia</a:t>
            </a:r>
          </a:p>
          <a:p>
            <a:r>
              <a:rPr lang="es-ES" sz="2400" dirty="0">
                <a:solidFill>
                  <a:prstClr val="black"/>
                </a:solidFill>
                <a:latin typeface="Calibri" panose="020F0502020204030204" pitchFamily="34" charset="0"/>
                <a:ea typeface="Calibri" panose="020F0502020204030204" pitchFamily="34" charset="0"/>
                <a:cs typeface="Calibri" panose="020F0502020204030204" pitchFamily="34" charset="0"/>
              </a:rPr>
              <a:t>Factores de gran importancia en el GVR 7</a:t>
            </a:r>
          </a:p>
          <a:p>
            <a:pPr lvl="1"/>
            <a:r>
              <a:rPr lang="es-ES" sz="2000" dirty="0">
                <a:solidFill>
                  <a:prstClr val="black"/>
                </a:solidFill>
                <a:latin typeface="Calibri" panose="020F0502020204030204" pitchFamily="34" charset="0"/>
                <a:ea typeface="Calibri" panose="020F0502020204030204" pitchFamily="34" charset="0"/>
                <a:cs typeface="Calibri" panose="020F0502020204030204" pitchFamily="34" charset="0"/>
              </a:rPr>
              <a:t>Programas nacionales de control de la fiebre aftosa</a:t>
            </a:r>
          </a:p>
          <a:p>
            <a:pPr lvl="1"/>
            <a:r>
              <a:rPr lang="es-ES" sz="2000" dirty="0">
                <a:solidFill>
                  <a:prstClr val="black"/>
                </a:solidFill>
                <a:latin typeface="Calibri" panose="020F0502020204030204" pitchFamily="34" charset="0"/>
                <a:ea typeface="Calibri" panose="020F0502020204030204" pitchFamily="34" charset="0"/>
                <a:cs typeface="Calibri" panose="020F0502020204030204" pitchFamily="34" charset="0"/>
              </a:rPr>
              <a:t>Encuestas serológicas</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D29D3C2A-723E-3C94-FA99-A93C72FB3AA7}"/>
              </a:ext>
            </a:extLst>
          </p:cNvPr>
          <p:cNvPicPr>
            <a:picLocks noChangeAspect="1"/>
          </p:cNvPicPr>
          <p:nvPr/>
        </p:nvPicPr>
        <p:blipFill>
          <a:blip r:embed="rId4"/>
          <a:stretch>
            <a:fillRect/>
          </a:stretch>
        </p:blipFill>
        <p:spPr>
          <a:xfrm>
            <a:off x="7841847" y="244273"/>
            <a:ext cx="4048095" cy="365792"/>
          </a:xfrm>
          <a:prstGeom prst="rect">
            <a:avLst/>
          </a:prstGeom>
        </p:spPr>
      </p:pic>
    </p:spTree>
    <p:extLst>
      <p:ext uri="{BB962C8B-B14F-4D97-AF65-F5344CB8AC3E}">
        <p14:creationId xmlns:p14="http://schemas.microsoft.com/office/powerpoint/2010/main" val="4027326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FA00E9C-F6FC-25C9-2800-E681F54E87E3}"/>
              </a:ext>
            </a:extLst>
          </p:cNvPr>
          <p:cNvPicPr>
            <a:picLocks noChangeAspect="1"/>
          </p:cNvPicPr>
          <p:nvPr/>
        </p:nvPicPr>
        <p:blipFill>
          <a:blip r:embed="rId3"/>
          <a:stretch>
            <a:fillRect/>
          </a:stretch>
        </p:blipFill>
        <p:spPr>
          <a:xfrm>
            <a:off x="7058832" y="6297152"/>
            <a:ext cx="4041998" cy="359695"/>
          </a:xfrm>
          <a:prstGeom prst="rect">
            <a:avLst/>
          </a:prstGeom>
        </p:spPr>
      </p:pic>
      <p:sp>
        <p:nvSpPr>
          <p:cNvPr id="3" name="Picture Placeholder 2">
            <a:extLst>
              <a:ext uri="{FF2B5EF4-FFF2-40B4-BE49-F238E27FC236}">
                <a16:creationId xmlns:a16="http://schemas.microsoft.com/office/drawing/2014/main" id="{8CF63A4B-08CC-DFC6-5332-EB1C8726818C}"/>
              </a:ext>
            </a:extLst>
          </p:cNvPr>
          <p:cNvSpPr>
            <a:spLocks noGrp="1"/>
          </p:cNvSpPr>
          <p:nvPr>
            <p:ph type="pic" idx="1"/>
          </p:nvPr>
        </p:nvSpPr>
        <p:spPr/>
        <p:txBody>
          <a:bodyPr/>
          <a:lstStyle/>
          <a:p>
            <a:endParaRPr lang="en-US"/>
          </a:p>
        </p:txBody>
      </p:sp>
      <p:pic>
        <p:nvPicPr>
          <p:cNvPr id="4" name="Content Placeholder 11">
            <a:extLst>
              <a:ext uri="{FF2B5EF4-FFF2-40B4-BE49-F238E27FC236}">
                <a16:creationId xmlns:a16="http://schemas.microsoft.com/office/drawing/2014/main" id="{179343A3-A20C-14B8-2BAF-152C2307AC54}"/>
              </a:ext>
            </a:extLst>
          </p:cNvPr>
          <p:cNvPicPr>
            <a:picLocks noChangeAspect="1"/>
          </p:cNvPicPr>
          <p:nvPr/>
        </p:nvPicPr>
        <p:blipFill>
          <a:blip r:embed="rId4"/>
          <a:stretch>
            <a:fillRect/>
          </a:stretch>
        </p:blipFill>
        <p:spPr>
          <a:xfrm>
            <a:off x="83970" y="201153"/>
            <a:ext cx="12192000" cy="5371202"/>
          </a:xfrm>
          <a:prstGeom prst="rect">
            <a:avLst/>
          </a:prstGeom>
        </p:spPr>
      </p:pic>
      <p:sp>
        <p:nvSpPr>
          <p:cNvPr id="5" name="Text Placeholder 3">
            <a:extLst>
              <a:ext uri="{FF2B5EF4-FFF2-40B4-BE49-F238E27FC236}">
                <a16:creationId xmlns:a16="http://schemas.microsoft.com/office/drawing/2014/main" id="{190CA323-DE50-9246-E7F2-3C9A3A3E36D6}"/>
              </a:ext>
            </a:extLst>
          </p:cNvPr>
          <p:cNvSpPr txBox="1">
            <a:spLocks/>
          </p:cNvSpPr>
          <p:nvPr/>
        </p:nvSpPr>
        <p:spPr>
          <a:xfrm>
            <a:off x="2649357" y="4376661"/>
            <a:ext cx="6893283" cy="5516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1pPr>
            <a:lvl2pPr marL="914400" marR="0" lvl="1"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2pPr>
            <a:lvl3pPr marL="1371600" marR="0" lvl="2"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3pPr>
            <a:lvl4pPr marL="1828800" marR="0" lvl="3"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4pPr>
            <a:lvl5pPr marL="2286000" marR="0" lvl="4"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5pPr>
            <a:lvl6pPr marL="2743200" marR="0" lvl="5"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6pPr>
            <a:lvl7pPr marL="3200400" marR="0" lvl="6"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7pPr>
            <a:lvl8pPr marL="3657600" marR="0" lvl="7"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8pPr>
            <a:lvl9pPr marL="4114800" marR="0" lvl="8" indent="-304800" algn="l" rtl="0">
              <a:lnSpc>
                <a:spcPct val="100000"/>
              </a:lnSpc>
              <a:spcBef>
                <a:spcPts val="500"/>
              </a:spcBef>
              <a:spcAft>
                <a:spcPts val="50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9pPr>
          </a:lstStyle>
          <a:p>
            <a:pPr marL="152400" indent="0" algn="ctr">
              <a:spcAft>
                <a:spcPts val="600"/>
              </a:spcAft>
              <a:buClr>
                <a:srgbClr val="595959"/>
              </a:buClr>
              <a:buSzPct val="80000"/>
              <a:buFont typeface="Lato Light"/>
              <a:buNone/>
              <a:defRPr/>
            </a:pPr>
            <a:r>
              <a:rPr lang="en-US" sz="2400" kern="0" dirty="0">
                <a:solidFill>
                  <a:prstClr val="black"/>
                </a:solidFill>
                <a:latin typeface="Aptos" panose="020B0004020202020204"/>
              </a:rPr>
              <a:t>It is unlikely that serotype C is circulating in RVP 7</a:t>
            </a:r>
          </a:p>
          <a:p>
            <a:pPr marL="152400" indent="0" algn="ctr">
              <a:spcAft>
                <a:spcPts val="600"/>
              </a:spcAft>
              <a:buClr>
                <a:srgbClr val="595959"/>
              </a:buClr>
              <a:buSzPct val="80000"/>
              <a:buFont typeface="Lato Light"/>
              <a:buNone/>
              <a:defRPr/>
            </a:pPr>
            <a:endParaRPr lang="en-US" sz="2400" kern="0" dirty="0">
              <a:solidFill>
                <a:prstClr val="black"/>
              </a:solidFill>
              <a:highlight>
                <a:srgbClr val="FFFF00"/>
              </a:highlight>
              <a:latin typeface="Aptos" panose="020B0004020202020204"/>
            </a:endParaRPr>
          </a:p>
        </p:txBody>
      </p:sp>
      <p:sp>
        <p:nvSpPr>
          <p:cNvPr id="6" name="Text Placeholder 3">
            <a:extLst>
              <a:ext uri="{FF2B5EF4-FFF2-40B4-BE49-F238E27FC236}">
                <a16:creationId xmlns:a16="http://schemas.microsoft.com/office/drawing/2014/main" id="{106BF351-29F9-9F0A-30C5-5948E8008A77}"/>
              </a:ext>
            </a:extLst>
          </p:cNvPr>
          <p:cNvSpPr txBox="1">
            <a:spLocks/>
          </p:cNvSpPr>
          <p:nvPr/>
        </p:nvSpPr>
        <p:spPr>
          <a:xfrm>
            <a:off x="1838865" y="4928328"/>
            <a:ext cx="8514265" cy="5516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1pPr>
            <a:lvl2pPr marL="914400" marR="0" lvl="1"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2pPr>
            <a:lvl3pPr marL="1371600" marR="0" lvl="2"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3pPr>
            <a:lvl4pPr marL="1828800" marR="0" lvl="3"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4pPr>
            <a:lvl5pPr marL="2286000" marR="0" lvl="4"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5pPr>
            <a:lvl6pPr marL="2743200" marR="0" lvl="5"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6pPr>
            <a:lvl7pPr marL="3200400" marR="0" lvl="6"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7pPr>
            <a:lvl8pPr marL="3657600" marR="0" lvl="7" indent="-304800" algn="l" rtl="0">
              <a:lnSpc>
                <a:spcPct val="100000"/>
              </a:lnSpc>
              <a:spcBef>
                <a:spcPts val="500"/>
              </a:spcBef>
              <a:spcAft>
                <a:spcPts val="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8pPr>
            <a:lvl9pPr marL="4114800" marR="0" lvl="8" indent="-304800" algn="l" rtl="0">
              <a:lnSpc>
                <a:spcPct val="100000"/>
              </a:lnSpc>
              <a:spcBef>
                <a:spcPts val="500"/>
              </a:spcBef>
              <a:spcAft>
                <a:spcPts val="500"/>
              </a:spcAft>
              <a:buClr>
                <a:schemeClr val="accent1"/>
              </a:buClr>
              <a:buSzPts val="1200"/>
              <a:buFont typeface="Lato Light"/>
              <a:buChar char="■"/>
              <a:defRPr sz="1200" b="0" i="0" u="none" strike="noStrike" cap="none">
                <a:solidFill>
                  <a:schemeClr val="accent1"/>
                </a:solidFill>
                <a:latin typeface="Lato Light"/>
                <a:ea typeface="Lato Light"/>
                <a:cs typeface="Lato Light"/>
                <a:sym typeface="Lato Light"/>
              </a:defRPr>
            </a:lvl9pPr>
          </a:lstStyle>
          <a:p>
            <a:pPr marL="152400" indent="0" algn="ctr">
              <a:spcAft>
                <a:spcPts val="600"/>
              </a:spcAft>
              <a:buClr>
                <a:srgbClr val="595959"/>
              </a:buClr>
              <a:buSzPct val="80000"/>
              <a:buFont typeface="Lato Light"/>
              <a:buNone/>
              <a:defRPr/>
            </a:pPr>
            <a:r>
              <a:rPr lang="es-ES" sz="2400" kern="0" dirty="0">
                <a:solidFill>
                  <a:prstClr val="black"/>
                </a:solidFill>
                <a:latin typeface="Aptos" panose="020B0004020202020204"/>
              </a:rPr>
              <a:t>Es poco probable que el serotipo C esté circulando en los 7</a:t>
            </a:r>
          </a:p>
        </p:txBody>
      </p:sp>
      <p:sp>
        <p:nvSpPr>
          <p:cNvPr id="2" name="Title 1">
            <a:extLst>
              <a:ext uri="{FF2B5EF4-FFF2-40B4-BE49-F238E27FC236}">
                <a16:creationId xmlns:a16="http://schemas.microsoft.com/office/drawing/2014/main" id="{1D6E8B48-4626-68FB-B7CD-37BE81080BAB}"/>
              </a:ext>
            </a:extLst>
          </p:cNvPr>
          <p:cNvSpPr>
            <a:spLocks noGrp="1"/>
          </p:cNvSpPr>
          <p:nvPr>
            <p:ph type="title"/>
          </p:nvPr>
        </p:nvSpPr>
        <p:spPr>
          <a:xfrm>
            <a:off x="83970" y="2688510"/>
            <a:ext cx="2815891" cy="1523999"/>
          </a:xfrm>
        </p:spPr>
        <p:txBody>
          <a:bodyPr>
            <a:normAutofit fontScale="90000"/>
          </a:bodyPr>
          <a:lstStyle/>
          <a:p>
            <a:pPr marL="152400" marR="0" lvl="0" indent="0" defTabSz="914400" rtl="0" eaLnBrk="1" fontAlgn="auto" latinLnBrk="0" hangingPunct="1">
              <a:lnSpc>
                <a:spcPct val="100000"/>
              </a:lnSpc>
              <a:spcBef>
                <a:spcPts val="0"/>
              </a:spcBef>
              <a:spcAft>
                <a:spcPts val="600"/>
              </a:spcAft>
              <a:tabLst/>
              <a:defRPr/>
            </a:pPr>
            <a:r>
              <a:rPr lang="en-US" sz="3200" kern="0" dirty="0">
                <a:solidFill>
                  <a:schemeClr val="tx1"/>
                </a:solidFill>
                <a:latin typeface="Calibri" panose="020F0502020204030204" pitchFamily="34" charset="0"/>
                <a:ea typeface="Calibri" panose="020F0502020204030204" pitchFamily="34" charset="0"/>
                <a:cs typeface="Calibri" panose="020F0502020204030204" pitchFamily="34" charset="0"/>
              </a:rPr>
              <a:t>Conclusions</a:t>
            </a:r>
            <a:br>
              <a:rPr lang="en-US" sz="3200" kern="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3200" kern="0" dirty="0" err="1">
                <a:solidFill>
                  <a:schemeClr val="tx1"/>
                </a:solidFill>
                <a:latin typeface="Calibri" panose="020F0502020204030204" pitchFamily="34" charset="0"/>
                <a:ea typeface="Calibri" panose="020F0502020204030204" pitchFamily="34" charset="0"/>
                <a:cs typeface="Calibri" panose="020F0502020204030204" pitchFamily="34" charset="0"/>
              </a:rPr>
              <a:t>Conclusión</a:t>
            </a:r>
            <a:br>
              <a:rPr lang="en-US" sz="320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4106958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8D3A828F-2420-76F7-1705-6189EF0AA758}"/>
              </a:ext>
            </a:extLst>
          </p:cNvPr>
          <p:cNvSpPr txBox="1"/>
          <p:nvPr/>
        </p:nvSpPr>
        <p:spPr>
          <a:xfrm>
            <a:off x="8819538" y="6246801"/>
            <a:ext cx="3063978" cy="369332"/>
          </a:xfrm>
          <a:prstGeom prst="rect">
            <a:avLst/>
          </a:prstGeom>
          <a:noFill/>
        </p:spPr>
        <p:txBody>
          <a:bodyPr wrap="square">
            <a:spAutoFit/>
          </a:body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
        <p:nvSpPr>
          <p:cNvPr id="11" name="Título 10">
            <a:extLst>
              <a:ext uri="{FF2B5EF4-FFF2-40B4-BE49-F238E27FC236}">
                <a16:creationId xmlns:a16="http://schemas.microsoft.com/office/drawing/2014/main" id="{25D462E3-7AD2-D513-0699-E4BCC8153C4F}"/>
              </a:ext>
            </a:extLst>
          </p:cNvPr>
          <p:cNvSpPr>
            <a:spLocks noGrp="1"/>
          </p:cNvSpPr>
          <p:nvPr>
            <p:ph type="title"/>
          </p:nvPr>
        </p:nvSpPr>
        <p:spPr>
          <a:xfrm>
            <a:off x="2855495" y="1652866"/>
            <a:ext cx="6481010" cy="1866900"/>
          </a:xfrm>
        </p:spPr>
        <p:txBody>
          <a:bodyPr>
            <a:normAutofit fontScale="90000"/>
          </a:bodyPr>
          <a:lstStyle/>
          <a:p>
            <a:pPr algn="ctr"/>
            <a:r>
              <a:rPr lang="en-US" sz="4400" dirty="0"/>
              <a:t>Gracias, ¿</a:t>
            </a:r>
            <a:r>
              <a:rPr lang="en-US" sz="4400" dirty="0" err="1"/>
              <a:t>Preguntas</a:t>
            </a:r>
            <a:r>
              <a:rPr lang="en-US" sz="4400" dirty="0"/>
              <a:t>?</a:t>
            </a:r>
            <a:br>
              <a:rPr lang="en-US" sz="4400" dirty="0"/>
            </a:br>
            <a:br>
              <a:rPr lang="en-US" sz="4400" dirty="0"/>
            </a:br>
            <a:r>
              <a:rPr lang="en-US" sz="4400" dirty="0" err="1"/>
              <a:t>Obrigado</a:t>
            </a:r>
            <a:r>
              <a:rPr lang="en-US" sz="4400" dirty="0"/>
              <a:t>, </a:t>
            </a:r>
            <a:r>
              <a:rPr lang="en-US" sz="4400" dirty="0" err="1"/>
              <a:t>Dúvidas</a:t>
            </a:r>
            <a:r>
              <a:rPr lang="en-US" sz="4400" dirty="0"/>
              <a:t>?</a:t>
            </a:r>
          </a:p>
        </p:txBody>
      </p:sp>
      <p:sp>
        <p:nvSpPr>
          <p:cNvPr id="2" name="Text Placeholder 4">
            <a:extLst>
              <a:ext uri="{FF2B5EF4-FFF2-40B4-BE49-F238E27FC236}">
                <a16:creationId xmlns:a16="http://schemas.microsoft.com/office/drawing/2014/main" id="{F9BA581C-73C1-5D8D-8A1E-CF15221158E5}"/>
              </a:ext>
            </a:extLst>
          </p:cNvPr>
          <p:cNvSpPr txBox="1">
            <a:spLocks/>
          </p:cNvSpPr>
          <p:nvPr/>
        </p:nvSpPr>
        <p:spPr>
          <a:xfrm>
            <a:off x="8224123" y="4428538"/>
            <a:ext cx="3659393" cy="1042184"/>
          </a:xfrm>
          <a:prstGeom prst="rect">
            <a:avLst/>
          </a:prstGeom>
        </p:spPr>
        <p:txBody>
          <a:bodyPr/>
          <a:lstStyle>
            <a:lvl1pPr marL="0" indent="0" algn="l" defTabSz="914400" rtl="0" eaLnBrk="1" latinLnBrk="0" hangingPunct="1">
              <a:lnSpc>
                <a:spcPct val="90000"/>
              </a:lnSpc>
              <a:spcBef>
                <a:spcPts val="1000"/>
              </a:spcBef>
              <a:buFont typeface="Arial"/>
              <a:buNone/>
              <a:defRPr sz="1800" b="0" i="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i="0" dirty="0">
                <a:solidFill>
                  <a:srgbClr val="002060"/>
                </a:solidFill>
                <a:latin typeface="Arial" panose="020B0604020202020204" pitchFamily="34" charset="0"/>
                <a:cs typeface="Arial" panose="020B0604020202020204" pitchFamily="34" charset="0"/>
                <a:hlinkClick r:id="rId2"/>
              </a:rPr>
              <a:t>shelley.mehlenbacher@usda.gov</a:t>
            </a:r>
            <a:endParaRPr lang="en-US" i="0" dirty="0">
              <a:solidFill>
                <a:srgbClr val="002060"/>
              </a:solidFill>
              <a:latin typeface="Arial" panose="020B0604020202020204" pitchFamily="34" charset="0"/>
              <a:cs typeface="Arial" panose="020B0604020202020204" pitchFamily="34" charset="0"/>
            </a:endParaRPr>
          </a:p>
          <a:p>
            <a:r>
              <a:rPr lang="en-US" i="0" dirty="0">
                <a:solidFill>
                  <a:srgbClr val="002060"/>
                </a:solidFill>
                <a:latin typeface="Arial" panose="020B0604020202020204" pitchFamily="34" charset="0"/>
                <a:cs typeface="Arial" panose="020B0604020202020204" pitchFamily="34" charset="0"/>
              </a:rPr>
              <a:t>AHPIS Brasilia, </a:t>
            </a:r>
            <a:r>
              <a:rPr lang="en-US" i="0" dirty="0" err="1">
                <a:solidFill>
                  <a:srgbClr val="002060"/>
                </a:solidFill>
                <a:latin typeface="Arial" panose="020B0604020202020204" pitchFamily="34" charset="0"/>
                <a:cs typeface="Arial" panose="020B0604020202020204" pitchFamily="34" charset="0"/>
              </a:rPr>
              <a:t>Brasil</a:t>
            </a:r>
            <a:r>
              <a:rPr lang="en-US" i="0"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200709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8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5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6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7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478</TotalTime>
  <Words>1636</Words>
  <Application>Microsoft Macintosh PowerPoint</Application>
  <PresentationFormat>Widescreen</PresentationFormat>
  <Paragraphs>176</Paragraphs>
  <Slides>9</Slides>
  <Notes>8</Notes>
  <HiddenSlides>0</HiddenSlides>
  <MMClips>0</MMClips>
  <ScaleCrop>false</ScaleCrop>
  <HeadingPairs>
    <vt:vector size="6" baseType="variant">
      <vt:variant>
        <vt:lpstr>Fontes usadas</vt:lpstr>
      </vt:variant>
      <vt:variant>
        <vt:i4>10</vt:i4>
      </vt:variant>
      <vt:variant>
        <vt:lpstr>Tema</vt:lpstr>
      </vt:variant>
      <vt:variant>
        <vt:i4>10</vt:i4>
      </vt:variant>
      <vt:variant>
        <vt:lpstr>Títulos de slides</vt:lpstr>
      </vt:variant>
      <vt:variant>
        <vt:i4>9</vt:i4>
      </vt:variant>
    </vt:vector>
  </HeadingPairs>
  <TitlesOfParts>
    <vt:vector size="29" baseType="lpstr">
      <vt:lpstr>Aptos</vt:lpstr>
      <vt:lpstr>Aptos Display</vt:lpstr>
      <vt:lpstr>Arial</vt:lpstr>
      <vt:lpstr>Calibri</vt:lpstr>
      <vt:lpstr>Calibri Light</vt:lpstr>
      <vt:lpstr>Lato</vt:lpstr>
      <vt:lpstr>Lato Light</vt:lpstr>
      <vt:lpstr>Public Sans Web</vt:lpstr>
      <vt:lpstr>Source Sans Pro SemiBold</vt:lpstr>
      <vt:lpstr>Times New Roman</vt:lpstr>
      <vt:lpstr>Tema do Office</vt:lpstr>
      <vt:lpstr>1_Personalizar design</vt:lpstr>
      <vt:lpstr>Personalizar design</vt:lpstr>
      <vt:lpstr>2_Personalizar design</vt:lpstr>
      <vt:lpstr>3_Personalizar design</vt:lpstr>
      <vt:lpstr>4_Personalizar design</vt:lpstr>
      <vt:lpstr>5_Personalizar design</vt:lpstr>
      <vt:lpstr>6_Personalizar design</vt:lpstr>
      <vt:lpstr>7_Personalizar design</vt:lpstr>
      <vt:lpstr>8_Personalizar design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Conclusions Conclusión </vt:lpstr>
      <vt:lpstr>Gracias, ¿Preguntas?  Obrigado, Dúvidas?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Felipe Kiske</dc:creator>
  <cp:lastModifiedBy>Gabriel Adrian Sanchez Torres</cp:lastModifiedBy>
  <cp:revision>32</cp:revision>
  <dcterms:created xsi:type="dcterms:W3CDTF">2025-01-27T17:24:51Z</dcterms:created>
  <dcterms:modified xsi:type="dcterms:W3CDTF">2025-04-04T05:36:34Z</dcterms:modified>
</cp:coreProperties>
</file>