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2" r:id="rId4"/>
    <p:sldMasterId id="2147483692" r:id="rId5"/>
    <p:sldMasterId id="2147483702" r:id="rId6"/>
    <p:sldMasterId id="2147483712" r:id="rId7"/>
    <p:sldMasterId id="2147483722" r:id="rId8"/>
    <p:sldMasterId id="2147483732" r:id="rId9"/>
    <p:sldMasterId id="2147483742" r:id="rId10"/>
  </p:sldMasterIdLst>
  <p:notesMasterIdLst>
    <p:notesMasterId r:id="rId23"/>
  </p:notesMasterIdLst>
  <p:sldIdLst>
    <p:sldId id="274" r:id="rId11"/>
    <p:sldId id="267" r:id="rId12"/>
    <p:sldId id="271" r:id="rId13"/>
    <p:sldId id="261" r:id="rId14"/>
    <p:sldId id="864" r:id="rId15"/>
    <p:sldId id="259" r:id="rId16"/>
    <p:sldId id="268" r:id="rId17"/>
    <p:sldId id="269" r:id="rId18"/>
    <p:sldId id="273" r:id="rId19"/>
    <p:sldId id="270" r:id="rId20"/>
    <p:sldId id="863" r:id="rId21"/>
    <p:sldId id="263"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F6F8E-36B6-462B-9CE3-72DD63D01AF9}" v="122" dt="2025-04-03T23:25:46.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106" d="100"/>
          <a:sy n="106"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D'Alessio" userId="50ca519b-4ef4-47d5-b044-ffbac7f9f01d" providerId="ADAL" clId="{E03F6F8E-36B6-462B-9CE3-72DD63D01AF9}"/>
    <pc:docChg chg="undo redo custSel addSld delSld modSld sldOrd">
      <pc:chgData name="Francisco D'Alessio" userId="50ca519b-4ef4-47d5-b044-ffbac7f9f01d" providerId="ADAL" clId="{E03F6F8E-36B6-462B-9CE3-72DD63D01AF9}" dt="2025-04-03T23:25:46.488" v="2812"/>
      <pc:docMkLst>
        <pc:docMk/>
      </pc:docMkLst>
      <pc:sldChg chg="addSp delSp modSp add del mod">
        <pc:chgData name="Francisco D'Alessio" userId="50ca519b-4ef4-47d5-b044-ffbac7f9f01d" providerId="ADAL" clId="{E03F6F8E-36B6-462B-9CE3-72DD63D01AF9}" dt="2025-04-03T21:25:43.213" v="2644" actId="47"/>
        <pc:sldMkLst>
          <pc:docMk/>
          <pc:sldMk cId="2388765265" sldId="256"/>
        </pc:sldMkLst>
        <pc:spChg chg="add del mod">
          <ac:chgData name="Francisco D'Alessio" userId="50ca519b-4ef4-47d5-b044-ffbac7f9f01d" providerId="ADAL" clId="{E03F6F8E-36B6-462B-9CE3-72DD63D01AF9}" dt="2025-04-03T20:59:01.224" v="2356"/>
          <ac:spMkLst>
            <pc:docMk/>
            <pc:sldMk cId="2388765265" sldId="256"/>
            <ac:spMk id="9" creationId="{A95C7931-E31F-5D32-C34F-41243C2A6194}"/>
          </ac:spMkLst>
        </pc:spChg>
        <pc:spChg chg="del">
          <ac:chgData name="Francisco D'Alessio" userId="50ca519b-4ef4-47d5-b044-ffbac7f9f01d" providerId="ADAL" clId="{E03F6F8E-36B6-462B-9CE3-72DD63D01AF9}" dt="2025-04-02T22:20:24.337" v="0" actId="478"/>
          <ac:spMkLst>
            <pc:docMk/>
            <pc:sldMk cId="2388765265" sldId="256"/>
            <ac:spMk id="13" creationId="{078785C3-D2AA-BA23-6C2F-FC5D71434370}"/>
          </ac:spMkLst>
        </pc:spChg>
        <pc:picChg chg="add del mod">
          <ac:chgData name="Francisco D'Alessio" userId="50ca519b-4ef4-47d5-b044-ffbac7f9f01d" providerId="ADAL" clId="{E03F6F8E-36B6-462B-9CE3-72DD63D01AF9}" dt="2025-04-02T22:23:47.091" v="7" actId="478"/>
          <ac:picMkLst>
            <pc:docMk/>
            <pc:sldMk cId="2388765265" sldId="256"/>
            <ac:picMk id="3" creationId="{39EEEC45-8F5E-5E7D-27CD-C1DFCA6C8506}"/>
          </ac:picMkLst>
        </pc:picChg>
        <pc:picChg chg="add mod">
          <ac:chgData name="Francisco D'Alessio" userId="50ca519b-4ef4-47d5-b044-ffbac7f9f01d" providerId="ADAL" clId="{E03F6F8E-36B6-462B-9CE3-72DD63D01AF9}" dt="2025-04-02T22:24:03.239" v="8" actId="931"/>
          <ac:picMkLst>
            <pc:docMk/>
            <pc:sldMk cId="2388765265" sldId="256"/>
            <ac:picMk id="5" creationId="{E8BF7BBD-2832-2017-E135-386236FC2CFA}"/>
          </ac:picMkLst>
        </pc:picChg>
        <pc:picChg chg="add mod">
          <ac:chgData name="Francisco D'Alessio" userId="50ca519b-4ef4-47d5-b044-ffbac7f9f01d" providerId="ADAL" clId="{E03F6F8E-36B6-462B-9CE3-72DD63D01AF9}" dt="2025-04-02T22:28:31.214" v="33" actId="1076"/>
          <ac:picMkLst>
            <pc:docMk/>
            <pc:sldMk cId="2388765265" sldId="256"/>
            <ac:picMk id="7" creationId="{56775AC5-9AB7-8F94-A4B2-C0F798454254}"/>
          </ac:picMkLst>
        </pc:picChg>
      </pc:sldChg>
      <pc:sldChg chg="addSp modSp del mod">
        <pc:chgData name="Francisco D'Alessio" userId="50ca519b-4ef4-47d5-b044-ffbac7f9f01d" providerId="ADAL" clId="{E03F6F8E-36B6-462B-9CE3-72DD63D01AF9}" dt="2025-04-02T22:57:59.634" v="622" actId="47"/>
        <pc:sldMkLst>
          <pc:docMk/>
          <pc:sldMk cId="184350735" sldId="257"/>
        </pc:sldMkLst>
        <pc:spChg chg="mod">
          <ac:chgData name="Francisco D'Alessio" userId="50ca519b-4ef4-47d5-b044-ffbac7f9f01d" providerId="ADAL" clId="{E03F6F8E-36B6-462B-9CE3-72DD63D01AF9}" dt="2025-04-02T22:24:28.999" v="16" actId="20577"/>
          <ac:spMkLst>
            <pc:docMk/>
            <pc:sldMk cId="184350735" sldId="257"/>
            <ac:spMk id="2" creationId="{C6D36F5D-F1A2-A453-42C6-4E1A741835AD}"/>
          </ac:spMkLst>
        </pc:spChg>
        <pc:picChg chg="add mod">
          <ac:chgData name="Francisco D'Alessio" userId="50ca519b-4ef4-47d5-b044-ffbac7f9f01d" providerId="ADAL" clId="{E03F6F8E-36B6-462B-9CE3-72DD63D01AF9}" dt="2025-04-02T22:55:56.105" v="558"/>
          <ac:picMkLst>
            <pc:docMk/>
            <pc:sldMk cId="184350735" sldId="257"/>
            <ac:picMk id="4" creationId="{0EE35C7E-C1DF-3F69-E701-928A3D07AA09}"/>
          </ac:picMkLst>
        </pc:picChg>
      </pc:sldChg>
      <pc:sldChg chg="del">
        <pc:chgData name="Francisco D'Alessio" userId="50ca519b-4ef4-47d5-b044-ffbac7f9f01d" providerId="ADAL" clId="{E03F6F8E-36B6-462B-9CE3-72DD63D01AF9}" dt="2025-04-02T22:57:59.634" v="622" actId="47"/>
        <pc:sldMkLst>
          <pc:docMk/>
          <pc:sldMk cId="1682276293" sldId="258"/>
        </pc:sldMkLst>
      </pc:sldChg>
      <pc:sldChg chg="addSp delSp modSp mod ord">
        <pc:chgData name="Francisco D'Alessio" userId="50ca519b-4ef4-47d5-b044-ffbac7f9f01d" providerId="ADAL" clId="{E03F6F8E-36B6-462B-9CE3-72DD63D01AF9}" dt="2025-04-02T23:54:36.488" v="1637" actId="113"/>
        <pc:sldMkLst>
          <pc:docMk/>
          <pc:sldMk cId="3640673166" sldId="259"/>
        </pc:sldMkLst>
        <pc:spChg chg="del">
          <ac:chgData name="Francisco D'Alessio" userId="50ca519b-4ef4-47d5-b044-ffbac7f9f01d" providerId="ADAL" clId="{E03F6F8E-36B6-462B-9CE3-72DD63D01AF9}" dt="2025-04-02T22:41:02.240" v="133" actId="478"/>
          <ac:spMkLst>
            <pc:docMk/>
            <pc:sldMk cId="3640673166" sldId="259"/>
            <ac:spMk id="2" creationId="{B3A1B4A4-4D8D-0158-2485-3DAA88FBED85}"/>
          </ac:spMkLst>
        </pc:spChg>
        <pc:spChg chg="mod">
          <ac:chgData name="Francisco D'Alessio" userId="50ca519b-4ef4-47d5-b044-ffbac7f9f01d" providerId="ADAL" clId="{E03F6F8E-36B6-462B-9CE3-72DD63D01AF9}" dt="2025-04-02T23:54:36.488" v="1637" actId="113"/>
          <ac:spMkLst>
            <pc:docMk/>
            <pc:sldMk cId="3640673166" sldId="259"/>
            <ac:spMk id="3" creationId="{6CEF8278-7465-E965-AB73-1482776D3471}"/>
          </ac:spMkLst>
        </pc:spChg>
        <pc:spChg chg="add del mod">
          <ac:chgData name="Francisco D'Alessio" userId="50ca519b-4ef4-47d5-b044-ffbac7f9f01d" providerId="ADAL" clId="{E03F6F8E-36B6-462B-9CE3-72DD63D01AF9}" dt="2025-04-02T22:41:04.499" v="134" actId="478"/>
          <ac:spMkLst>
            <pc:docMk/>
            <pc:sldMk cId="3640673166" sldId="259"/>
            <ac:spMk id="5" creationId="{F61357E6-20FB-DB37-0030-2EBDC48F62CC}"/>
          </ac:spMkLst>
        </pc:spChg>
        <pc:spChg chg="del">
          <ac:chgData name="Francisco D'Alessio" userId="50ca519b-4ef4-47d5-b044-ffbac7f9f01d" providerId="ADAL" clId="{E03F6F8E-36B6-462B-9CE3-72DD63D01AF9}" dt="2025-04-02T22:41:11.143" v="136" actId="478"/>
          <ac:spMkLst>
            <pc:docMk/>
            <pc:sldMk cId="3640673166" sldId="259"/>
            <ac:spMk id="6" creationId="{587CB9E1-0E25-42FA-E218-7AFE53DC380D}"/>
          </ac:spMkLst>
        </pc:spChg>
        <pc:spChg chg="add mod">
          <ac:chgData name="Francisco D'Alessio" userId="50ca519b-4ef4-47d5-b044-ffbac7f9f01d" providerId="ADAL" clId="{E03F6F8E-36B6-462B-9CE3-72DD63D01AF9}" dt="2025-04-02T23:34:22.778" v="1419" actId="790"/>
          <ac:spMkLst>
            <pc:docMk/>
            <pc:sldMk cId="3640673166" sldId="259"/>
            <ac:spMk id="7" creationId="{0E3D9C07-0042-3750-CE84-8BA0B5E8E200}"/>
          </ac:spMkLst>
        </pc:spChg>
        <pc:spChg chg="del">
          <ac:chgData name="Francisco D'Alessio" userId="50ca519b-4ef4-47d5-b044-ffbac7f9f01d" providerId="ADAL" clId="{E03F6F8E-36B6-462B-9CE3-72DD63D01AF9}" dt="2025-04-02T22:56:04.176" v="560" actId="478"/>
          <ac:spMkLst>
            <pc:docMk/>
            <pc:sldMk cId="3640673166" sldId="259"/>
            <ac:spMk id="8" creationId="{BF70BA46-8115-C090-7CBC-0ADF57F4AA0C}"/>
          </ac:spMkLst>
        </pc:spChg>
        <pc:spChg chg="add mod">
          <ac:chgData name="Francisco D'Alessio" userId="50ca519b-4ef4-47d5-b044-ffbac7f9f01d" providerId="ADAL" clId="{E03F6F8E-36B6-462B-9CE3-72DD63D01AF9}" dt="2025-04-02T23:34:22.778" v="1419" actId="790"/>
          <ac:spMkLst>
            <pc:docMk/>
            <pc:sldMk cId="3640673166" sldId="259"/>
            <ac:spMk id="11" creationId="{AE53A277-3083-AB58-1C7D-C0F6F65D4096}"/>
          </ac:spMkLst>
        </pc:spChg>
        <pc:graphicFrameChg chg="add del mod modGraphic">
          <ac:chgData name="Francisco D'Alessio" userId="50ca519b-4ef4-47d5-b044-ffbac7f9f01d" providerId="ADAL" clId="{E03F6F8E-36B6-462B-9CE3-72DD63D01AF9}" dt="2025-04-02T22:50:15.730" v="471" actId="478"/>
          <ac:graphicFrameMkLst>
            <pc:docMk/>
            <pc:sldMk cId="3640673166" sldId="259"/>
            <ac:graphicFrameMk id="9" creationId="{9A80CED3-D7E7-AA6A-10E0-0100E57E1864}"/>
          </ac:graphicFrameMkLst>
        </pc:graphicFrameChg>
        <pc:picChg chg="add mod">
          <ac:chgData name="Francisco D'Alessio" userId="50ca519b-4ef4-47d5-b044-ffbac7f9f01d" providerId="ADAL" clId="{E03F6F8E-36B6-462B-9CE3-72DD63D01AF9}" dt="2025-04-02T22:55:58.881" v="559"/>
          <ac:picMkLst>
            <pc:docMk/>
            <pc:sldMk cId="3640673166" sldId="259"/>
            <ac:picMk id="12" creationId="{CDA57FBE-C4DF-5E9A-B84D-3DB000BFFFF4}"/>
          </ac:picMkLst>
        </pc:picChg>
        <pc:picChg chg="add mod">
          <ac:chgData name="Francisco D'Alessio" userId="50ca519b-4ef4-47d5-b044-ffbac7f9f01d" providerId="ADAL" clId="{E03F6F8E-36B6-462B-9CE3-72DD63D01AF9}" dt="2025-04-02T22:56:05.094" v="561"/>
          <ac:picMkLst>
            <pc:docMk/>
            <pc:sldMk cId="3640673166" sldId="259"/>
            <ac:picMk id="13" creationId="{7E61D8C0-7972-7D9F-B6EE-446F4627E960}"/>
          </ac:picMkLst>
        </pc:picChg>
        <pc:picChg chg="add mod">
          <ac:chgData name="Francisco D'Alessio" userId="50ca519b-4ef4-47d5-b044-ffbac7f9f01d" providerId="ADAL" clId="{E03F6F8E-36B6-462B-9CE3-72DD63D01AF9}" dt="2025-04-02T22:59:48.107" v="635" actId="1076"/>
          <ac:picMkLst>
            <pc:docMk/>
            <pc:sldMk cId="3640673166" sldId="259"/>
            <ac:picMk id="14" creationId="{E8E2E194-4222-BF73-17B8-B95B8B949E46}"/>
          </ac:picMkLst>
        </pc:picChg>
      </pc:sldChg>
      <pc:sldChg chg="del">
        <pc:chgData name="Francisco D'Alessio" userId="50ca519b-4ef4-47d5-b044-ffbac7f9f01d" providerId="ADAL" clId="{E03F6F8E-36B6-462B-9CE3-72DD63D01AF9}" dt="2025-04-02T22:57:59.634" v="622" actId="47"/>
        <pc:sldMkLst>
          <pc:docMk/>
          <pc:sldMk cId="3152955679" sldId="260"/>
        </pc:sldMkLst>
      </pc:sldChg>
      <pc:sldChg chg="addSp delSp modSp mod ord">
        <pc:chgData name="Francisco D'Alessio" userId="50ca519b-4ef4-47d5-b044-ffbac7f9f01d" providerId="ADAL" clId="{E03F6F8E-36B6-462B-9CE3-72DD63D01AF9}" dt="2025-04-03T18:52:32.482" v="1883" actId="1076"/>
        <pc:sldMkLst>
          <pc:docMk/>
          <pc:sldMk cId="3376291360" sldId="261"/>
        </pc:sldMkLst>
        <pc:spChg chg="mod ord">
          <ac:chgData name="Francisco D'Alessio" userId="50ca519b-4ef4-47d5-b044-ffbac7f9f01d" providerId="ADAL" clId="{E03F6F8E-36B6-462B-9CE3-72DD63D01AF9}" dt="2025-04-03T18:51:58.168" v="1877" actId="1076"/>
          <ac:spMkLst>
            <pc:docMk/>
            <pc:sldMk cId="3376291360" sldId="261"/>
            <ac:spMk id="2" creationId="{63630362-F276-4AB9-E593-3EC1FA8F986D}"/>
          </ac:spMkLst>
        </pc:spChg>
        <pc:spChg chg="del">
          <ac:chgData name="Francisco D'Alessio" userId="50ca519b-4ef4-47d5-b044-ffbac7f9f01d" providerId="ADAL" clId="{E03F6F8E-36B6-462B-9CE3-72DD63D01AF9}" dt="2025-04-02T22:34:18.411" v="81" actId="478"/>
          <ac:spMkLst>
            <pc:docMk/>
            <pc:sldMk cId="3376291360" sldId="261"/>
            <ac:spMk id="3" creationId="{1B7B923D-BC01-CDFD-0753-94833CF4478B}"/>
          </ac:spMkLst>
        </pc:spChg>
        <pc:spChg chg="add mod">
          <ac:chgData name="Francisco D'Alessio" userId="50ca519b-4ef4-47d5-b044-ffbac7f9f01d" providerId="ADAL" clId="{E03F6F8E-36B6-462B-9CE3-72DD63D01AF9}" dt="2025-04-03T18:39:43.450" v="1705" actId="207"/>
          <ac:spMkLst>
            <pc:docMk/>
            <pc:sldMk cId="3376291360" sldId="261"/>
            <ac:spMk id="3" creationId="{2508B44A-7D1C-980E-84F7-48EBFA9A3090}"/>
          </ac:spMkLst>
        </pc:spChg>
        <pc:spChg chg="del">
          <ac:chgData name="Francisco D'Alessio" userId="50ca519b-4ef4-47d5-b044-ffbac7f9f01d" providerId="ADAL" clId="{E03F6F8E-36B6-462B-9CE3-72DD63D01AF9}" dt="2025-04-02T22:30:37.456" v="36" actId="478"/>
          <ac:spMkLst>
            <pc:docMk/>
            <pc:sldMk cId="3376291360" sldId="261"/>
            <ac:spMk id="5" creationId="{D100D09F-25FD-93CF-F069-B60DB2F246A7}"/>
          </ac:spMkLst>
        </pc:spChg>
        <pc:spChg chg="add del">
          <ac:chgData name="Francisco D'Alessio" userId="50ca519b-4ef4-47d5-b044-ffbac7f9f01d" providerId="ADAL" clId="{E03F6F8E-36B6-462B-9CE3-72DD63D01AF9}" dt="2025-04-02T22:30:45.765" v="38" actId="478"/>
          <ac:spMkLst>
            <pc:docMk/>
            <pc:sldMk cId="3376291360" sldId="261"/>
            <ac:spMk id="6" creationId="{E173FC35-7611-30C3-D052-FBAE6EE51B65}"/>
          </ac:spMkLst>
        </pc:spChg>
        <pc:spChg chg="del">
          <ac:chgData name="Francisco D'Alessio" userId="50ca519b-4ef4-47d5-b044-ffbac7f9f01d" providerId="ADAL" clId="{E03F6F8E-36B6-462B-9CE3-72DD63D01AF9}" dt="2025-04-02T22:28:39.444" v="34" actId="478"/>
          <ac:spMkLst>
            <pc:docMk/>
            <pc:sldMk cId="3376291360" sldId="261"/>
            <ac:spMk id="8" creationId="{1C13248D-5153-CAE0-09FB-ED73B6F5C044}"/>
          </ac:spMkLst>
        </pc:spChg>
        <pc:spChg chg="add del">
          <ac:chgData name="Francisco D'Alessio" userId="50ca519b-4ef4-47d5-b044-ffbac7f9f01d" providerId="ADAL" clId="{E03F6F8E-36B6-462B-9CE3-72DD63D01AF9}" dt="2025-04-02T22:33:18.337" v="44" actId="478"/>
          <ac:spMkLst>
            <pc:docMk/>
            <pc:sldMk cId="3376291360" sldId="261"/>
            <ac:spMk id="9" creationId="{4389811F-ECA8-35E8-4993-19F0109A2359}"/>
          </ac:spMkLst>
        </pc:spChg>
        <pc:spChg chg="add del mod">
          <ac:chgData name="Francisco D'Alessio" userId="50ca519b-4ef4-47d5-b044-ffbac7f9f01d" providerId="ADAL" clId="{E03F6F8E-36B6-462B-9CE3-72DD63D01AF9}" dt="2025-04-02T22:34:25.396" v="82" actId="478"/>
          <ac:spMkLst>
            <pc:docMk/>
            <pc:sldMk cId="3376291360" sldId="261"/>
            <ac:spMk id="12" creationId="{E81BD6A9-2C99-FB7A-146B-D2B0C3099099}"/>
          </ac:spMkLst>
        </pc:spChg>
        <pc:spChg chg="add del">
          <ac:chgData name="Francisco D'Alessio" userId="50ca519b-4ef4-47d5-b044-ffbac7f9f01d" providerId="ADAL" clId="{E03F6F8E-36B6-462B-9CE3-72DD63D01AF9}" dt="2025-04-02T22:37:45.772" v="104" actId="478"/>
          <ac:spMkLst>
            <pc:docMk/>
            <pc:sldMk cId="3376291360" sldId="261"/>
            <ac:spMk id="14" creationId="{A1C4D9D4-BF1E-2C68-D0B9-94A01EAFB4A7}"/>
          </ac:spMkLst>
        </pc:spChg>
        <pc:spChg chg="add del">
          <ac:chgData name="Francisco D'Alessio" userId="50ca519b-4ef4-47d5-b044-ffbac7f9f01d" providerId="ADAL" clId="{E03F6F8E-36B6-462B-9CE3-72DD63D01AF9}" dt="2025-04-02T22:38:28.741" v="112" actId="478"/>
          <ac:spMkLst>
            <pc:docMk/>
            <pc:sldMk cId="3376291360" sldId="261"/>
            <ac:spMk id="16" creationId="{7A064A8B-FB1E-953C-BAB7-4DEB17AFFD72}"/>
          </ac:spMkLst>
        </pc:spChg>
        <pc:spChg chg="add mod">
          <ac:chgData name="Francisco D'Alessio" userId="50ca519b-4ef4-47d5-b044-ffbac7f9f01d" providerId="ADAL" clId="{E03F6F8E-36B6-462B-9CE3-72DD63D01AF9}" dt="2025-04-02T23:34:22.778" v="1419" actId="790"/>
          <ac:spMkLst>
            <pc:docMk/>
            <pc:sldMk cId="3376291360" sldId="261"/>
            <ac:spMk id="18" creationId="{89B564B0-FDA5-C880-0AC5-EE157528B410}"/>
          </ac:spMkLst>
        </pc:spChg>
        <pc:picChg chg="add mod">
          <ac:chgData name="Francisco D'Alessio" userId="50ca519b-4ef4-47d5-b044-ffbac7f9f01d" providerId="ADAL" clId="{E03F6F8E-36B6-462B-9CE3-72DD63D01AF9}" dt="2025-04-02T22:28:40.331" v="35"/>
          <ac:picMkLst>
            <pc:docMk/>
            <pc:sldMk cId="3376291360" sldId="261"/>
            <ac:picMk id="4" creationId="{EB8127B7-1F40-37E8-20B1-C298349DF26E}"/>
          </ac:picMkLst>
        </pc:picChg>
        <pc:picChg chg="add del mod">
          <ac:chgData name="Francisco D'Alessio" userId="50ca519b-4ef4-47d5-b044-ffbac7f9f01d" providerId="ADAL" clId="{E03F6F8E-36B6-462B-9CE3-72DD63D01AF9}" dt="2025-04-02T22:30:54.777" v="42" actId="478"/>
          <ac:picMkLst>
            <pc:docMk/>
            <pc:sldMk cId="3376291360" sldId="261"/>
            <ac:picMk id="7" creationId="{D13970F9-FBA7-5A2D-9E3B-C92791AA96A7}"/>
          </ac:picMkLst>
        </pc:picChg>
        <pc:picChg chg="add del mod">
          <ac:chgData name="Francisco D'Alessio" userId="50ca519b-4ef4-47d5-b044-ffbac7f9f01d" providerId="ADAL" clId="{E03F6F8E-36B6-462B-9CE3-72DD63D01AF9}" dt="2025-04-02T22:37:37.117" v="102" actId="478"/>
          <ac:picMkLst>
            <pc:docMk/>
            <pc:sldMk cId="3376291360" sldId="261"/>
            <ac:picMk id="10" creationId="{2D08A26B-3774-C66B-8E1E-3DD7C3845C5C}"/>
          </ac:picMkLst>
        </pc:picChg>
        <pc:picChg chg="add mod modCrop">
          <ac:chgData name="Francisco D'Alessio" userId="50ca519b-4ef4-47d5-b044-ffbac7f9f01d" providerId="ADAL" clId="{E03F6F8E-36B6-462B-9CE3-72DD63D01AF9}" dt="2025-04-03T18:41:31.144" v="1719" actId="1076"/>
          <ac:picMkLst>
            <pc:docMk/>
            <pc:sldMk cId="3376291360" sldId="261"/>
            <ac:picMk id="13" creationId="{22973AB2-182F-140A-1AD3-8582F158B0B9}"/>
          </ac:picMkLst>
        </pc:picChg>
        <pc:picChg chg="add mod ord">
          <ac:chgData name="Francisco D'Alessio" userId="50ca519b-4ef4-47d5-b044-ffbac7f9f01d" providerId="ADAL" clId="{E03F6F8E-36B6-462B-9CE3-72DD63D01AF9}" dt="2025-04-02T22:38:03.918" v="109" actId="1076"/>
          <ac:picMkLst>
            <pc:docMk/>
            <pc:sldMk cId="3376291360" sldId="261"/>
            <ac:picMk id="15" creationId="{37AD03D2-6052-AF44-2BC4-431A0BDD5CAD}"/>
          </ac:picMkLst>
        </pc:picChg>
        <pc:picChg chg="add mod modCrop">
          <ac:chgData name="Francisco D'Alessio" userId="50ca519b-4ef4-47d5-b044-ffbac7f9f01d" providerId="ADAL" clId="{E03F6F8E-36B6-462B-9CE3-72DD63D01AF9}" dt="2025-04-03T18:41:04.799" v="1715" actId="1076"/>
          <ac:picMkLst>
            <pc:docMk/>
            <pc:sldMk cId="3376291360" sldId="261"/>
            <ac:picMk id="17" creationId="{6DCFEA2C-E16D-C467-AC75-65C9978E5FD7}"/>
          </ac:picMkLst>
        </pc:picChg>
        <pc:picChg chg="add mod">
          <ac:chgData name="Francisco D'Alessio" userId="50ca519b-4ef4-47d5-b044-ffbac7f9f01d" providerId="ADAL" clId="{E03F6F8E-36B6-462B-9CE3-72DD63D01AF9}" dt="2025-04-03T18:52:32.482" v="1883" actId="1076"/>
          <ac:picMkLst>
            <pc:docMk/>
            <pc:sldMk cId="3376291360" sldId="261"/>
            <ac:picMk id="24" creationId="{3C9AC95D-F433-3139-D7CA-CE16765CA3D8}"/>
          </ac:picMkLst>
        </pc:picChg>
        <pc:cxnChg chg="add mod">
          <ac:chgData name="Francisco D'Alessio" userId="50ca519b-4ef4-47d5-b044-ffbac7f9f01d" providerId="ADAL" clId="{E03F6F8E-36B6-462B-9CE3-72DD63D01AF9}" dt="2025-04-03T18:41:35.169" v="1720" actId="14100"/>
          <ac:cxnSpMkLst>
            <pc:docMk/>
            <pc:sldMk cId="3376291360" sldId="261"/>
            <ac:cxnSpMk id="6" creationId="{9998ABCF-2665-6F1B-3339-D9830298AB25}"/>
          </ac:cxnSpMkLst>
        </pc:cxnChg>
        <pc:cxnChg chg="add mod">
          <ac:chgData name="Francisco D'Alessio" userId="50ca519b-4ef4-47d5-b044-ffbac7f9f01d" providerId="ADAL" clId="{E03F6F8E-36B6-462B-9CE3-72DD63D01AF9}" dt="2025-04-03T18:41:31.144" v="1719" actId="1076"/>
          <ac:cxnSpMkLst>
            <pc:docMk/>
            <pc:sldMk cId="3376291360" sldId="261"/>
            <ac:cxnSpMk id="8" creationId="{6D722EBE-4EA2-FA39-B609-65E2682FF96A}"/>
          </ac:cxnSpMkLst>
        </pc:cxnChg>
        <pc:cxnChg chg="add mod">
          <ac:chgData name="Francisco D'Alessio" userId="50ca519b-4ef4-47d5-b044-ffbac7f9f01d" providerId="ADAL" clId="{E03F6F8E-36B6-462B-9CE3-72DD63D01AF9}" dt="2025-04-03T18:41:12.697" v="1717" actId="14100"/>
          <ac:cxnSpMkLst>
            <pc:docMk/>
            <pc:sldMk cId="3376291360" sldId="261"/>
            <ac:cxnSpMk id="20" creationId="{6F75A48F-0F7E-DA47-BFAC-E92815927334}"/>
          </ac:cxnSpMkLst>
        </pc:cxnChg>
        <pc:cxnChg chg="add mod">
          <ac:chgData name="Francisco D'Alessio" userId="50ca519b-4ef4-47d5-b044-ffbac7f9f01d" providerId="ADAL" clId="{E03F6F8E-36B6-462B-9CE3-72DD63D01AF9}" dt="2025-04-03T18:41:08.923" v="1716" actId="14100"/>
          <ac:cxnSpMkLst>
            <pc:docMk/>
            <pc:sldMk cId="3376291360" sldId="261"/>
            <ac:cxnSpMk id="22" creationId="{A7951660-C06A-AF77-5571-B0DB0331E3D3}"/>
          </ac:cxnSpMkLst>
        </pc:cxnChg>
      </pc:sldChg>
      <pc:sldChg chg="addSp delSp modSp del mod ord">
        <pc:chgData name="Francisco D'Alessio" userId="50ca519b-4ef4-47d5-b044-ffbac7f9f01d" providerId="ADAL" clId="{E03F6F8E-36B6-462B-9CE3-72DD63D01AF9}" dt="2025-04-02T22:40:55.895" v="130" actId="47"/>
        <pc:sldMkLst>
          <pc:docMk/>
          <pc:sldMk cId="1310861714" sldId="262"/>
        </pc:sldMkLst>
        <pc:spChg chg="del">
          <ac:chgData name="Francisco D'Alessio" userId="50ca519b-4ef4-47d5-b044-ffbac7f9f01d" providerId="ADAL" clId="{E03F6F8E-36B6-462B-9CE3-72DD63D01AF9}" dt="2025-04-02T22:40:20.108" v="125" actId="478"/>
          <ac:spMkLst>
            <pc:docMk/>
            <pc:sldMk cId="1310861714" sldId="262"/>
            <ac:spMk id="2" creationId="{C685F7F5-E2CB-15F4-88AD-262F04F2317C}"/>
          </ac:spMkLst>
        </pc:spChg>
        <pc:spChg chg="add del mod">
          <ac:chgData name="Francisco D'Alessio" userId="50ca519b-4ef4-47d5-b044-ffbac7f9f01d" providerId="ADAL" clId="{E03F6F8E-36B6-462B-9CE3-72DD63D01AF9}" dt="2025-04-02T22:40:23.243" v="127" actId="478"/>
          <ac:spMkLst>
            <pc:docMk/>
            <pc:sldMk cId="1310861714" sldId="262"/>
            <ac:spMk id="6" creationId="{F62E65D7-5C43-9845-435C-84B504E41766}"/>
          </ac:spMkLst>
        </pc:spChg>
        <pc:spChg chg="add mod">
          <ac:chgData name="Francisco D'Alessio" userId="50ca519b-4ef4-47d5-b044-ffbac7f9f01d" providerId="ADAL" clId="{E03F6F8E-36B6-462B-9CE3-72DD63D01AF9}" dt="2025-04-02T22:40:27.447" v="129" actId="1076"/>
          <ac:spMkLst>
            <pc:docMk/>
            <pc:sldMk cId="1310861714" sldId="262"/>
            <ac:spMk id="8" creationId="{7EC4277C-C61C-4DA1-5643-6547DAAA904F}"/>
          </ac:spMkLst>
        </pc:spChg>
      </pc:sldChg>
      <pc:sldChg chg="addSp delSp modSp mod">
        <pc:chgData name="Francisco D'Alessio" userId="50ca519b-4ef4-47d5-b044-ffbac7f9f01d" providerId="ADAL" clId="{E03F6F8E-36B6-462B-9CE3-72DD63D01AF9}" dt="2025-04-03T19:00:16.036" v="1930" actId="1076"/>
        <pc:sldMkLst>
          <pc:docMk/>
          <pc:sldMk cId="92007096" sldId="263"/>
        </pc:sldMkLst>
        <pc:spChg chg="add mod">
          <ac:chgData name="Francisco D'Alessio" userId="50ca519b-4ef4-47d5-b044-ffbac7f9f01d" providerId="ADAL" clId="{E03F6F8E-36B6-462B-9CE3-72DD63D01AF9}" dt="2025-04-03T19:00:16.036" v="1930" actId="1076"/>
          <ac:spMkLst>
            <pc:docMk/>
            <pc:sldMk cId="92007096" sldId="263"/>
            <ac:spMk id="2" creationId="{6D634678-9DD7-E9EE-B0A9-5FDE1D77247A}"/>
          </ac:spMkLst>
        </pc:spChg>
        <pc:spChg chg="del mod">
          <ac:chgData name="Francisco D'Alessio" userId="50ca519b-4ef4-47d5-b044-ffbac7f9f01d" providerId="ADAL" clId="{E03F6F8E-36B6-462B-9CE3-72DD63D01AF9}" dt="2025-04-02T23:48:12.151" v="1587" actId="478"/>
          <ac:spMkLst>
            <pc:docMk/>
            <pc:sldMk cId="92007096" sldId="263"/>
            <ac:spMk id="2" creationId="{F9BA581C-73C1-5D8D-8A1E-CF15221158E5}"/>
          </ac:spMkLst>
        </pc:spChg>
        <pc:spChg chg="add mod">
          <ac:chgData name="Francisco D'Alessio" userId="50ca519b-4ef4-47d5-b044-ffbac7f9f01d" providerId="ADAL" clId="{E03F6F8E-36B6-462B-9CE3-72DD63D01AF9}" dt="2025-04-02T23:46:37.572" v="1574" actId="1076"/>
          <ac:spMkLst>
            <pc:docMk/>
            <pc:sldMk cId="92007096" sldId="263"/>
            <ac:spMk id="3" creationId="{10A0D453-5DDD-4D7E-E5C4-514B95B47641}"/>
          </ac:spMkLst>
        </pc:spChg>
        <pc:spChg chg="add mod">
          <ac:chgData name="Francisco D'Alessio" userId="50ca519b-4ef4-47d5-b044-ffbac7f9f01d" providerId="ADAL" clId="{E03F6F8E-36B6-462B-9CE3-72DD63D01AF9}" dt="2025-04-02T23:46:37.572" v="1574" actId="1076"/>
          <ac:spMkLst>
            <pc:docMk/>
            <pc:sldMk cId="92007096" sldId="263"/>
            <ac:spMk id="4" creationId="{0DB06917-DF4D-2C2D-001B-ECE877062D90}"/>
          </ac:spMkLst>
        </pc:spChg>
        <pc:spChg chg="mod">
          <ac:chgData name="Francisco D'Alessio" userId="50ca519b-4ef4-47d5-b044-ffbac7f9f01d" providerId="ADAL" clId="{E03F6F8E-36B6-462B-9CE3-72DD63D01AF9}" dt="2025-04-02T23:34:22.778" v="1419" actId="790"/>
          <ac:spMkLst>
            <pc:docMk/>
            <pc:sldMk cId="92007096" sldId="263"/>
            <ac:spMk id="6" creationId="{8D3A828F-2420-76F7-1705-6189EF0AA758}"/>
          </ac:spMkLst>
        </pc:spChg>
        <pc:spChg chg="add mod topLvl">
          <ac:chgData name="Francisco D'Alessio" userId="50ca519b-4ef4-47d5-b044-ffbac7f9f01d" providerId="ADAL" clId="{E03F6F8E-36B6-462B-9CE3-72DD63D01AF9}" dt="2025-04-02T23:51:21.100" v="1618" actId="164"/>
          <ac:spMkLst>
            <pc:docMk/>
            <pc:sldMk cId="92007096" sldId="263"/>
            <ac:spMk id="9" creationId="{DC461963-8F02-8D47-BEEA-140A5A619243}"/>
          </ac:spMkLst>
        </pc:spChg>
        <pc:spChg chg="mod">
          <ac:chgData name="Francisco D'Alessio" userId="50ca519b-4ef4-47d5-b044-ffbac7f9f01d" providerId="ADAL" clId="{E03F6F8E-36B6-462B-9CE3-72DD63D01AF9}" dt="2025-04-02T23:34:22.778" v="1419" actId="790"/>
          <ac:spMkLst>
            <pc:docMk/>
            <pc:sldMk cId="92007096" sldId="263"/>
            <ac:spMk id="11" creationId="{25D462E3-7AD2-D513-0699-E4BCC8153C4F}"/>
          </ac:spMkLst>
        </pc:spChg>
        <pc:spChg chg="mod">
          <ac:chgData name="Francisco D'Alessio" userId="50ca519b-4ef4-47d5-b044-ffbac7f9f01d" providerId="ADAL" clId="{E03F6F8E-36B6-462B-9CE3-72DD63D01AF9}" dt="2025-04-02T23:34:22.778" v="1419" actId="790"/>
          <ac:spMkLst>
            <pc:docMk/>
            <pc:sldMk cId="92007096" sldId="263"/>
            <ac:spMk id="12" creationId="{88C797AC-7E4C-E9FE-1F69-D6C785A97C7C}"/>
          </ac:spMkLst>
        </pc:spChg>
        <pc:spChg chg="mod">
          <ac:chgData name="Francisco D'Alessio" userId="50ca519b-4ef4-47d5-b044-ffbac7f9f01d" providerId="ADAL" clId="{E03F6F8E-36B6-462B-9CE3-72DD63D01AF9}" dt="2025-04-02T23:34:22.778" v="1419" actId="790"/>
          <ac:spMkLst>
            <pc:docMk/>
            <pc:sldMk cId="92007096" sldId="263"/>
            <ac:spMk id="13" creationId="{6867CA2B-8602-2B38-CE3E-DDE7C3E87C37}"/>
          </ac:spMkLst>
        </pc:spChg>
        <pc:spChg chg="add mod">
          <ac:chgData name="Francisco D'Alessio" userId="50ca519b-4ef4-47d5-b044-ffbac7f9f01d" providerId="ADAL" clId="{E03F6F8E-36B6-462B-9CE3-72DD63D01AF9}" dt="2025-04-03T19:00:10.414" v="1929" actId="1076"/>
          <ac:spMkLst>
            <pc:docMk/>
            <pc:sldMk cId="92007096" sldId="263"/>
            <ac:spMk id="19" creationId="{CF94A511-7E95-7295-20B6-0CBCF424C4DE}"/>
          </ac:spMkLst>
        </pc:spChg>
        <pc:grpChg chg="add del mod">
          <ac:chgData name="Francisco D'Alessio" userId="50ca519b-4ef4-47d5-b044-ffbac7f9f01d" providerId="ADAL" clId="{E03F6F8E-36B6-462B-9CE3-72DD63D01AF9}" dt="2025-04-02T23:51:04.333" v="1617" actId="165"/>
          <ac:grpSpMkLst>
            <pc:docMk/>
            <pc:sldMk cId="92007096" sldId="263"/>
            <ac:grpSpMk id="20" creationId="{126072F2-841B-32B8-A53B-8FCC808EAFE6}"/>
          </ac:grpSpMkLst>
        </pc:grpChg>
        <pc:grpChg chg="add del mod">
          <ac:chgData name="Francisco D'Alessio" userId="50ca519b-4ef4-47d5-b044-ffbac7f9f01d" providerId="ADAL" clId="{E03F6F8E-36B6-462B-9CE3-72DD63D01AF9}" dt="2025-04-03T18:59:30.140" v="1914" actId="478"/>
          <ac:grpSpMkLst>
            <pc:docMk/>
            <pc:sldMk cId="92007096" sldId="263"/>
            <ac:grpSpMk id="21" creationId="{09B23C3A-56E2-C9A0-DFE1-7BF6E5C80C9F}"/>
          </ac:grpSpMkLst>
        </pc:grpChg>
        <pc:picChg chg="add del mod">
          <ac:chgData name="Francisco D'Alessio" userId="50ca519b-4ef4-47d5-b044-ffbac7f9f01d" providerId="ADAL" clId="{E03F6F8E-36B6-462B-9CE3-72DD63D01AF9}" dt="2025-04-02T23:48:03.624" v="1585" actId="478"/>
          <ac:picMkLst>
            <pc:docMk/>
            <pc:sldMk cId="92007096" sldId="263"/>
            <ac:picMk id="5" creationId="{B6552D43-2888-56C7-F832-BDB162EA99CD}"/>
          </ac:picMkLst>
        </pc:picChg>
        <pc:picChg chg="add mod">
          <ac:chgData name="Francisco D'Alessio" userId="50ca519b-4ef4-47d5-b044-ffbac7f9f01d" providerId="ADAL" clId="{E03F6F8E-36B6-462B-9CE3-72DD63D01AF9}" dt="2025-04-03T18:59:44.195" v="1919" actId="1076"/>
          <ac:picMkLst>
            <pc:docMk/>
            <pc:sldMk cId="92007096" sldId="263"/>
            <ac:picMk id="5" creationId="{F1EE8293-8662-77EB-8533-F9B85E56ACAA}"/>
          </ac:picMkLst>
        </pc:picChg>
        <pc:picChg chg="add del mod">
          <ac:chgData name="Francisco D'Alessio" userId="50ca519b-4ef4-47d5-b044-ffbac7f9f01d" providerId="ADAL" clId="{E03F6F8E-36B6-462B-9CE3-72DD63D01AF9}" dt="2025-04-02T23:47:28.222" v="1579" actId="478"/>
          <ac:picMkLst>
            <pc:docMk/>
            <pc:sldMk cId="92007096" sldId="263"/>
            <ac:picMk id="7" creationId="{8B9B5484-5AA5-B257-801B-FE593D58529C}"/>
          </ac:picMkLst>
        </pc:picChg>
        <pc:picChg chg="add mod">
          <ac:chgData name="Francisco D'Alessio" userId="50ca519b-4ef4-47d5-b044-ffbac7f9f01d" providerId="ADAL" clId="{E03F6F8E-36B6-462B-9CE3-72DD63D01AF9}" dt="2025-04-02T23:51:21.100" v="1618" actId="164"/>
          <ac:picMkLst>
            <pc:docMk/>
            <pc:sldMk cId="92007096" sldId="263"/>
            <ac:picMk id="14" creationId="{5F7C7554-E66A-3E32-5AE5-BC1D46C8E719}"/>
          </ac:picMkLst>
        </pc:picChg>
        <pc:picChg chg="add mod topLvl">
          <ac:chgData name="Francisco D'Alessio" userId="50ca519b-4ef4-47d5-b044-ffbac7f9f01d" providerId="ADAL" clId="{E03F6F8E-36B6-462B-9CE3-72DD63D01AF9}" dt="2025-04-02T23:51:21.100" v="1618" actId="164"/>
          <ac:picMkLst>
            <pc:docMk/>
            <pc:sldMk cId="92007096" sldId="263"/>
            <ac:picMk id="16" creationId="{EA603523-DF7F-ABC4-2D4B-9496A9F54622}"/>
          </ac:picMkLst>
        </pc:picChg>
      </pc:sldChg>
      <pc:sldChg chg="del">
        <pc:chgData name="Francisco D'Alessio" userId="50ca519b-4ef4-47d5-b044-ffbac7f9f01d" providerId="ADAL" clId="{E03F6F8E-36B6-462B-9CE3-72DD63D01AF9}" dt="2025-04-02T22:57:59.634" v="622" actId="47"/>
        <pc:sldMkLst>
          <pc:docMk/>
          <pc:sldMk cId="3445998914" sldId="264"/>
        </pc:sldMkLst>
      </pc:sldChg>
      <pc:sldChg chg="del">
        <pc:chgData name="Francisco D'Alessio" userId="50ca519b-4ef4-47d5-b044-ffbac7f9f01d" providerId="ADAL" clId="{E03F6F8E-36B6-462B-9CE3-72DD63D01AF9}" dt="2025-04-02T22:57:59.634" v="622" actId="47"/>
        <pc:sldMkLst>
          <pc:docMk/>
          <pc:sldMk cId="681423618" sldId="265"/>
        </pc:sldMkLst>
      </pc:sldChg>
      <pc:sldChg chg="addSp delSp modSp new del mod ord modClrScheme chgLayout">
        <pc:chgData name="Francisco D'Alessio" userId="50ca519b-4ef4-47d5-b044-ffbac7f9f01d" providerId="ADAL" clId="{E03F6F8E-36B6-462B-9CE3-72DD63D01AF9}" dt="2025-04-02T23:42:04.432" v="1539" actId="47"/>
        <pc:sldMkLst>
          <pc:docMk/>
          <pc:sldMk cId="1900883581" sldId="266"/>
        </pc:sldMkLst>
        <pc:spChg chg="del mod ord">
          <ac:chgData name="Francisco D'Alessio" userId="50ca519b-4ef4-47d5-b044-ffbac7f9f01d" providerId="ADAL" clId="{E03F6F8E-36B6-462B-9CE3-72DD63D01AF9}" dt="2025-04-02T23:00:55.430" v="636" actId="700"/>
          <ac:spMkLst>
            <pc:docMk/>
            <pc:sldMk cId="1900883581" sldId="266"/>
            <ac:spMk id="2" creationId="{5E99AD2A-9C24-C420-9E4B-8E8779A6B1BA}"/>
          </ac:spMkLst>
        </pc:spChg>
        <pc:spChg chg="del mod ord">
          <ac:chgData name="Francisco D'Alessio" userId="50ca519b-4ef4-47d5-b044-ffbac7f9f01d" providerId="ADAL" clId="{E03F6F8E-36B6-462B-9CE3-72DD63D01AF9}" dt="2025-04-02T23:00:55.430" v="636" actId="700"/>
          <ac:spMkLst>
            <pc:docMk/>
            <pc:sldMk cId="1900883581" sldId="266"/>
            <ac:spMk id="3" creationId="{C64E32BF-0B64-6747-3DC3-C5C39A101C6B}"/>
          </ac:spMkLst>
        </pc:spChg>
        <pc:spChg chg="del mod ord">
          <ac:chgData name="Francisco D'Alessio" userId="50ca519b-4ef4-47d5-b044-ffbac7f9f01d" providerId="ADAL" clId="{E03F6F8E-36B6-462B-9CE3-72DD63D01AF9}" dt="2025-04-02T23:00:55.430" v="636" actId="700"/>
          <ac:spMkLst>
            <pc:docMk/>
            <pc:sldMk cId="1900883581" sldId="266"/>
            <ac:spMk id="4" creationId="{4BA47389-146F-5F60-F1AC-FDED963D11C9}"/>
          </ac:spMkLst>
        </pc:spChg>
        <pc:spChg chg="add mod ord">
          <ac:chgData name="Francisco D'Alessio" userId="50ca519b-4ef4-47d5-b044-ffbac7f9f01d" providerId="ADAL" clId="{E03F6F8E-36B6-462B-9CE3-72DD63D01AF9}" dt="2025-04-02T23:34:22.778" v="1419" actId="790"/>
          <ac:spMkLst>
            <pc:docMk/>
            <pc:sldMk cId="1900883581" sldId="266"/>
            <ac:spMk id="5" creationId="{D16B58EE-BCCA-FA1F-1136-6D0856C33740}"/>
          </ac:spMkLst>
        </pc:spChg>
        <pc:spChg chg="add mod ord">
          <ac:chgData name="Francisco D'Alessio" userId="50ca519b-4ef4-47d5-b044-ffbac7f9f01d" providerId="ADAL" clId="{E03F6F8E-36B6-462B-9CE3-72DD63D01AF9}" dt="2025-04-02T23:34:22.778" v="1419" actId="790"/>
          <ac:spMkLst>
            <pc:docMk/>
            <pc:sldMk cId="1900883581" sldId="266"/>
            <ac:spMk id="6" creationId="{EF2F0399-8996-7734-7DE2-EA3A4026138C}"/>
          </ac:spMkLst>
        </pc:spChg>
        <pc:spChg chg="add mod ord">
          <ac:chgData name="Francisco D'Alessio" userId="50ca519b-4ef4-47d5-b044-ffbac7f9f01d" providerId="ADAL" clId="{E03F6F8E-36B6-462B-9CE3-72DD63D01AF9}" dt="2025-04-02T23:34:22.778" v="1419" actId="790"/>
          <ac:spMkLst>
            <pc:docMk/>
            <pc:sldMk cId="1900883581" sldId="266"/>
            <ac:spMk id="7" creationId="{A86C6035-718B-B970-048B-B89EADA1D137}"/>
          </ac:spMkLst>
        </pc:spChg>
      </pc:sldChg>
      <pc:sldChg chg="new del">
        <pc:chgData name="Francisco D'Alessio" userId="50ca519b-4ef4-47d5-b044-ffbac7f9f01d" providerId="ADAL" clId="{E03F6F8E-36B6-462B-9CE3-72DD63D01AF9}" dt="2025-04-02T23:01:36.988" v="640" actId="680"/>
        <pc:sldMkLst>
          <pc:docMk/>
          <pc:sldMk cId="1248261121" sldId="267"/>
        </pc:sldMkLst>
      </pc:sldChg>
      <pc:sldChg chg="new del">
        <pc:chgData name="Francisco D'Alessio" userId="50ca519b-4ef4-47d5-b044-ffbac7f9f01d" providerId="ADAL" clId="{E03F6F8E-36B6-462B-9CE3-72DD63D01AF9}" dt="2025-04-02T23:01:31.271" v="638" actId="47"/>
        <pc:sldMkLst>
          <pc:docMk/>
          <pc:sldMk cId="1494012931" sldId="267"/>
        </pc:sldMkLst>
      </pc:sldChg>
      <pc:sldChg chg="addSp delSp modSp new mod modClrScheme chgLayout">
        <pc:chgData name="Francisco D'Alessio" userId="50ca519b-4ef4-47d5-b044-ffbac7f9f01d" providerId="ADAL" clId="{E03F6F8E-36B6-462B-9CE3-72DD63D01AF9}" dt="2025-04-03T18:38:53.279" v="1702" actId="1076"/>
        <pc:sldMkLst>
          <pc:docMk/>
          <pc:sldMk cId="3157746559" sldId="267"/>
        </pc:sldMkLst>
        <pc:spChg chg="add mod">
          <ac:chgData name="Francisco D'Alessio" userId="50ca519b-4ef4-47d5-b044-ffbac7f9f01d" providerId="ADAL" clId="{E03F6F8E-36B6-462B-9CE3-72DD63D01AF9}" dt="2025-04-03T18:38:41.867" v="1699" actId="790"/>
          <ac:spMkLst>
            <pc:docMk/>
            <pc:sldMk cId="3157746559" sldId="267"/>
            <ac:spMk id="2" creationId="{D7FB8584-EF9E-7627-A116-1E71CC8FBD8F}"/>
          </ac:spMkLst>
        </pc:spChg>
        <pc:spChg chg="add del mod">
          <ac:chgData name="Francisco D'Alessio" userId="50ca519b-4ef4-47d5-b044-ffbac7f9f01d" providerId="ADAL" clId="{E03F6F8E-36B6-462B-9CE3-72DD63D01AF9}" dt="2025-04-02T23:04:36.144" v="830" actId="478"/>
          <ac:spMkLst>
            <pc:docMk/>
            <pc:sldMk cId="3157746559" sldId="267"/>
            <ac:spMk id="3" creationId="{E3E054A0-A038-5BF9-44EE-571C0DA5944A}"/>
          </ac:spMkLst>
        </pc:spChg>
        <pc:spChg chg="add mod">
          <ac:chgData name="Francisco D'Alessio" userId="50ca519b-4ef4-47d5-b044-ffbac7f9f01d" providerId="ADAL" clId="{E03F6F8E-36B6-462B-9CE3-72DD63D01AF9}" dt="2025-04-03T18:38:53.279" v="1702" actId="1076"/>
          <ac:spMkLst>
            <pc:docMk/>
            <pc:sldMk cId="3157746559" sldId="267"/>
            <ac:spMk id="4" creationId="{3515C528-BD22-46A6-822B-914CB453C96E}"/>
          </ac:spMkLst>
        </pc:spChg>
        <pc:picChg chg="add mod">
          <ac:chgData name="Francisco D'Alessio" userId="50ca519b-4ef4-47d5-b044-ffbac7f9f01d" providerId="ADAL" clId="{E03F6F8E-36B6-462B-9CE3-72DD63D01AF9}" dt="2025-04-02T23:04:51.308" v="832"/>
          <ac:picMkLst>
            <pc:docMk/>
            <pc:sldMk cId="3157746559" sldId="267"/>
            <ac:picMk id="5" creationId="{45C17799-FAAA-2F12-3682-68C9B7D0AC43}"/>
          </ac:picMkLst>
        </pc:picChg>
      </pc:sldChg>
      <pc:sldChg chg="addSp delSp modSp new mod">
        <pc:chgData name="Francisco D'Alessio" userId="50ca519b-4ef4-47d5-b044-ffbac7f9f01d" providerId="ADAL" clId="{E03F6F8E-36B6-462B-9CE3-72DD63D01AF9}" dt="2025-04-03T19:10:33.014" v="1940" actId="1076"/>
        <pc:sldMkLst>
          <pc:docMk/>
          <pc:sldMk cId="2824500964" sldId="268"/>
        </pc:sldMkLst>
        <pc:spChg chg="mod">
          <ac:chgData name="Francisco D'Alessio" userId="50ca519b-4ef4-47d5-b044-ffbac7f9f01d" providerId="ADAL" clId="{E03F6F8E-36B6-462B-9CE3-72DD63D01AF9}" dt="2025-04-03T19:10:29.219" v="1939" actId="1076"/>
          <ac:spMkLst>
            <pc:docMk/>
            <pc:sldMk cId="2824500964" sldId="268"/>
            <ac:spMk id="2" creationId="{3AA6B45A-A696-6A2E-C3DB-0F3E13A2F2A6}"/>
          </ac:spMkLst>
        </pc:spChg>
        <pc:spChg chg="add del">
          <ac:chgData name="Francisco D'Alessio" userId="50ca519b-4ef4-47d5-b044-ffbac7f9f01d" providerId="ADAL" clId="{E03F6F8E-36B6-462B-9CE3-72DD63D01AF9}" dt="2025-04-02T23:14:46.320" v="900" actId="478"/>
          <ac:spMkLst>
            <pc:docMk/>
            <pc:sldMk cId="2824500964" sldId="268"/>
            <ac:spMk id="3" creationId="{B1CFFAB0-DED9-9D7A-626E-7AD2F1363675}"/>
          </ac:spMkLst>
        </pc:spChg>
        <pc:spChg chg="del">
          <ac:chgData name="Francisco D'Alessio" userId="50ca519b-4ef4-47d5-b044-ffbac7f9f01d" providerId="ADAL" clId="{E03F6F8E-36B6-462B-9CE3-72DD63D01AF9}" dt="2025-04-02T23:06:46.122" v="897" actId="478"/>
          <ac:spMkLst>
            <pc:docMk/>
            <pc:sldMk cId="2824500964" sldId="268"/>
            <ac:spMk id="4" creationId="{3340E2FF-C76F-41D4-135C-5160CAD75144}"/>
          </ac:spMkLst>
        </pc:spChg>
        <pc:spChg chg="add mod">
          <ac:chgData name="Francisco D'Alessio" userId="50ca519b-4ef4-47d5-b044-ffbac7f9f01d" providerId="ADAL" clId="{E03F6F8E-36B6-462B-9CE3-72DD63D01AF9}" dt="2025-04-03T19:10:33.014" v="1940" actId="1076"/>
          <ac:spMkLst>
            <pc:docMk/>
            <pc:sldMk cId="2824500964" sldId="268"/>
            <ac:spMk id="16" creationId="{C0AB9DD4-2FC9-64B1-F265-F945E4B44087}"/>
          </ac:spMkLst>
        </pc:spChg>
        <pc:picChg chg="add mod">
          <ac:chgData name="Francisco D'Alessio" userId="50ca519b-4ef4-47d5-b044-ffbac7f9f01d" providerId="ADAL" clId="{E03F6F8E-36B6-462B-9CE3-72DD63D01AF9}" dt="2025-04-02T23:14:43.712" v="899"/>
          <ac:picMkLst>
            <pc:docMk/>
            <pc:sldMk cId="2824500964" sldId="268"/>
            <ac:picMk id="6" creationId="{28698504-BB95-3FB7-76A2-706FEC8349C0}"/>
          </ac:picMkLst>
        </pc:picChg>
        <pc:picChg chg="add del mod">
          <ac:chgData name="Francisco D'Alessio" userId="50ca519b-4ef4-47d5-b044-ffbac7f9f01d" providerId="ADAL" clId="{E03F6F8E-36B6-462B-9CE3-72DD63D01AF9}" dt="2025-04-02T23:15:17.974" v="911" actId="478"/>
          <ac:picMkLst>
            <pc:docMk/>
            <pc:sldMk cId="2824500964" sldId="268"/>
            <ac:picMk id="8" creationId="{9BC65782-F393-EE1F-BFE0-35BB88E86A22}"/>
          </ac:picMkLst>
        </pc:picChg>
        <pc:picChg chg="add del mod">
          <ac:chgData name="Francisco D'Alessio" userId="50ca519b-4ef4-47d5-b044-ffbac7f9f01d" providerId="ADAL" clId="{E03F6F8E-36B6-462B-9CE3-72DD63D01AF9}" dt="2025-04-02T23:15:17.323" v="910" actId="478"/>
          <ac:picMkLst>
            <pc:docMk/>
            <pc:sldMk cId="2824500964" sldId="268"/>
            <ac:picMk id="10" creationId="{704BD1B6-2CC0-130E-84D6-7D155D414FE6}"/>
          </ac:picMkLst>
        </pc:picChg>
        <pc:picChg chg="add mod ord">
          <ac:chgData name="Francisco D'Alessio" userId="50ca519b-4ef4-47d5-b044-ffbac7f9f01d" providerId="ADAL" clId="{E03F6F8E-36B6-462B-9CE3-72DD63D01AF9}" dt="2025-04-03T19:10:17.939" v="1937" actId="1076"/>
          <ac:picMkLst>
            <pc:docMk/>
            <pc:sldMk cId="2824500964" sldId="268"/>
            <ac:picMk id="12" creationId="{06BA46DA-E857-DFED-F709-2A1FFA361911}"/>
          </ac:picMkLst>
        </pc:picChg>
        <pc:picChg chg="add mod">
          <ac:chgData name="Francisco D'Alessio" userId="50ca519b-4ef4-47d5-b044-ffbac7f9f01d" providerId="ADAL" clId="{E03F6F8E-36B6-462B-9CE3-72DD63D01AF9}" dt="2025-04-03T19:10:17.939" v="1937" actId="1076"/>
          <ac:picMkLst>
            <pc:docMk/>
            <pc:sldMk cId="2824500964" sldId="268"/>
            <ac:picMk id="14" creationId="{E98E2545-D4CA-BB06-3610-EFF6012EB16A}"/>
          </ac:picMkLst>
        </pc:picChg>
        <pc:picChg chg="add mod">
          <ac:chgData name="Francisco D'Alessio" userId="50ca519b-4ef4-47d5-b044-ffbac7f9f01d" providerId="ADAL" clId="{E03F6F8E-36B6-462B-9CE3-72DD63D01AF9}" dt="2025-04-02T23:24:43.630" v="1169"/>
          <ac:picMkLst>
            <pc:docMk/>
            <pc:sldMk cId="2824500964" sldId="268"/>
            <ac:picMk id="15" creationId="{9E7C15B2-2E71-140C-CA86-0983D24D0007}"/>
          </ac:picMkLst>
        </pc:picChg>
      </pc:sldChg>
      <pc:sldChg chg="addSp delSp modSp new mod">
        <pc:chgData name="Francisco D'Alessio" userId="50ca519b-4ef4-47d5-b044-ffbac7f9f01d" providerId="ADAL" clId="{E03F6F8E-36B6-462B-9CE3-72DD63D01AF9}" dt="2025-04-02T23:35:16.740" v="1432" actId="313"/>
        <pc:sldMkLst>
          <pc:docMk/>
          <pc:sldMk cId="1853010786" sldId="269"/>
        </pc:sldMkLst>
        <pc:spChg chg="mod">
          <ac:chgData name="Francisco D'Alessio" userId="50ca519b-4ef4-47d5-b044-ffbac7f9f01d" providerId="ADAL" clId="{E03F6F8E-36B6-462B-9CE3-72DD63D01AF9}" dt="2025-04-02T23:35:16.740" v="1432" actId="313"/>
          <ac:spMkLst>
            <pc:docMk/>
            <pc:sldMk cId="1853010786" sldId="269"/>
            <ac:spMk id="2" creationId="{F0A3E865-10B1-628E-40B0-4F8425AF80FF}"/>
          </ac:spMkLst>
        </pc:spChg>
        <pc:spChg chg="del">
          <ac:chgData name="Francisco D'Alessio" userId="50ca519b-4ef4-47d5-b044-ffbac7f9f01d" providerId="ADAL" clId="{E03F6F8E-36B6-462B-9CE3-72DD63D01AF9}" dt="2025-04-02T23:17:40.141" v="935" actId="478"/>
          <ac:spMkLst>
            <pc:docMk/>
            <pc:sldMk cId="1853010786" sldId="269"/>
            <ac:spMk id="3" creationId="{26C4EA69-D3D8-2F77-B0C0-D4DDC44289E6}"/>
          </ac:spMkLst>
        </pc:spChg>
        <pc:spChg chg="del">
          <ac:chgData name="Francisco D'Alessio" userId="50ca519b-4ef4-47d5-b044-ffbac7f9f01d" providerId="ADAL" clId="{E03F6F8E-36B6-462B-9CE3-72DD63D01AF9}" dt="2025-04-02T23:17:44.007" v="936" actId="478"/>
          <ac:spMkLst>
            <pc:docMk/>
            <pc:sldMk cId="1853010786" sldId="269"/>
            <ac:spMk id="4" creationId="{44B54455-A5C6-937A-B351-A973D80431B7}"/>
          </ac:spMkLst>
        </pc:spChg>
        <pc:spChg chg="add mod">
          <ac:chgData name="Francisco D'Alessio" userId="50ca519b-4ef4-47d5-b044-ffbac7f9f01d" providerId="ADAL" clId="{E03F6F8E-36B6-462B-9CE3-72DD63D01AF9}" dt="2025-04-02T23:35:12.830" v="1431" actId="313"/>
          <ac:spMkLst>
            <pc:docMk/>
            <pc:sldMk cId="1853010786" sldId="269"/>
            <ac:spMk id="5" creationId="{EBC0DD62-23DE-AD65-3B68-CEDBB737FE85}"/>
          </ac:spMkLst>
        </pc:spChg>
        <pc:picChg chg="add mod">
          <ac:chgData name="Francisco D'Alessio" userId="50ca519b-4ef4-47d5-b044-ffbac7f9f01d" providerId="ADAL" clId="{E03F6F8E-36B6-462B-9CE3-72DD63D01AF9}" dt="2025-04-02T23:24:46.174" v="1170"/>
          <ac:picMkLst>
            <pc:docMk/>
            <pc:sldMk cId="1853010786" sldId="269"/>
            <ac:picMk id="6" creationId="{B31ED099-03C5-EA6D-3CA4-82A1472F7B62}"/>
          </ac:picMkLst>
        </pc:picChg>
      </pc:sldChg>
      <pc:sldChg chg="addSp delSp modSp new mod">
        <pc:chgData name="Francisco D'Alessio" userId="50ca519b-4ef4-47d5-b044-ffbac7f9f01d" providerId="ADAL" clId="{E03F6F8E-36B6-462B-9CE3-72DD63D01AF9}" dt="2025-04-02T23:41:57.911" v="1538" actId="1076"/>
        <pc:sldMkLst>
          <pc:docMk/>
          <pc:sldMk cId="3788406805" sldId="270"/>
        </pc:sldMkLst>
        <pc:spChg chg="del mod">
          <ac:chgData name="Francisco D'Alessio" userId="50ca519b-4ef4-47d5-b044-ffbac7f9f01d" providerId="ADAL" clId="{E03F6F8E-36B6-462B-9CE3-72DD63D01AF9}" dt="2025-04-02T23:40:59.818" v="1468" actId="478"/>
          <ac:spMkLst>
            <pc:docMk/>
            <pc:sldMk cId="3788406805" sldId="270"/>
            <ac:spMk id="2" creationId="{2D90C53C-0B8B-05E7-33D1-BD56E4B5C66A}"/>
          </ac:spMkLst>
        </pc:spChg>
        <pc:spChg chg="del">
          <ac:chgData name="Francisco D'Alessio" userId="50ca519b-4ef4-47d5-b044-ffbac7f9f01d" providerId="ADAL" clId="{E03F6F8E-36B6-462B-9CE3-72DD63D01AF9}" dt="2025-04-02T23:38:47.690" v="1438" actId="478"/>
          <ac:spMkLst>
            <pc:docMk/>
            <pc:sldMk cId="3788406805" sldId="270"/>
            <ac:spMk id="3" creationId="{E17DD6F7-CE5B-0B1D-2E55-9B704E56E853}"/>
          </ac:spMkLst>
        </pc:spChg>
        <pc:spChg chg="del">
          <ac:chgData name="Francisco D'Alessio" userId="50ca519b-4ef4-47d5-b044-ffbac7f9f01d" providerId="ADAL" clId="{E03F6F8E-36B6-462B-9CE3-72DD63D01AF9}" dt="2025-04-02T23:40:45.184" v="1467" actId="478"/>
          <ac:spMkLst>
            <pc:docMk/>
            <pc:sldMk cId="3788406805" sldId="270"/>
            <ac:spMk id="4" creationId="{C446A7B2-FB4C-14DC-2B79-7B40246A6F16}"/>
          </ac:spMkLst>
        </pc:spChg>
        <pc:spChg chg="add mod">
          <ac:chgData name="Francisco D'Alessio" userId="50ca519b-4ef4-47d5-b044-ffbac7f9f01d" providerId="ADAL" clId="{E03F6F8E-36B6-462B-9CE3-72DD63D01AF9}" dt="2025-04-02T23:41:50.152" v="1537" actId="1076"/>
          <ac:spMkLst>
            <pc:docMk/>
            <pc:sldMk cId="3788406805" sldId="270"/>
            <ac:spMk id="6" creationId="{6556332C-E890-7D3D-A83E-50C2D84BEDFC}"/>
          </ac:spMkLst>
        </pc:spChg>
        <pc:spChg chg="add del">
          <ac:chgData name="Francisco D'Alessio" userId="50ca519b-4ef4-47d5-b044-ffbac7f9f01d" providerId="ADAL" clId="{E03F6F8E-36B6-462B-9CE3-72DD63D01AF9}" dt="2025-04-02T23:39:19.512" v="1445" actId="22"/>
          <ac:spMkLst>
            <pc:docMk/>
            <pc:sldMk cId="3788406805" sldId="270"/>
            <ac:spMk id="8" creationId="{6337A9C1-9CBB-1FA1-46CD-A6380014425F}"/>
          </ac:spMkLst>
        </pc:spChg>
        <pc:spChg chg="add mod">
          <ac:chgData name="Francisco D'Alessio" userId="50ca519b-4ef4-47d5-b044-ffbac7f9f01d" providerId="ADAL" clId="{E03F6F8E-36B6-462B-9CE3-72DD63D01AF9}" dt="2025-04-02T23:41:57.911" v="1538" actId="1076"/>
          <ac:spMkLst>
            <pc:docMk/>
            <pc:sldMk cId="3788406805" sldId="270"/>
            <ac:spMk id="10" creationId="{BEDDB5BA-5BDB-3BCF-AC51-E90DFC887ACA}"/>
          </ac:spMkLst>
        </pc:spChg>
        <pc:spChg chg="add del mod">
          <ac:chgData name="Francisco D'Alessio" userId="50ca519b-4ef4-47d5-b044-ffbac7f9f01d" providerId="ADAL" clId="{E03F6F8E-36B6-462B-9CE3-72DD63D01AF9}" dt="2025-04-02T23:41:02.443" v="1469" actId="478"/>
          <ac:spMkLst>
            <pc:docMk/>
            <pc:sldMk cId="3788406805" sldId="270"/>
            <ac:spMk id="12" creationId="{D98ADEAA-C1FF-E36D-BF7B-66D2453E4C66}"/>
          </ac:spMkLst>
        </pc:spChg>
        <pc:spChg chg="add mod">
          <ac:chgData name="Francisco D'Alessio" userId="50ca519b-4ef4-47d5-b044-ffbac7f9f01d" providerId="ADAL" clId="{E03F6F8E-36B6-462B-9CE3-72DD63D01AF9}" dt="2025-04-02T23:41:43.802" v="1536" actId="1076"/>
          <ac:spMkLst>
            <pc:docMk/>
            <pc:sldMk cId="3788406805" sldId="270"/>
            <ac:spMk id="13" creationId="{51CD4D01-1230-1C2F-CCA6-A5F9941330E1}"/>
          </ac:spMkLst>
        </pc:spChg>
        <pc:spChg chg="add mod">
          <ac:chgData name="Francisco D'Alessio" userId="50ca519b-4ef4-47d5-b044-ffbac7f9f01d" providerId="ADAL" clId="{E03F6F8E-36B6-462B-9CE3-72DD63D01AF9}" dt="2025-04-02T23:41:04.799" v="1474"/>
          <ac:spMkLst>
            <pc:docMk/>
            <pc:sldMk cId="3788406805" sldId="270"/>
            <ac:spMk id="14" creationId="{49693471-8337-ED48-1FF7-988EE59625D9}"/>
          </ac:spMkLst>
        </pc:spChg>
      </pc:sldChg>
      <pc:sldChg chg="addSp delSp modSp new del mod chgLayout">
        <pc:chgData name="Francisco D'Alessio" userId="50ca519b-4ef4-47d5-b044-ffbac7f9f01d" providerId="ADAL" clId="{E03F6F8E-36B6-462B-9CE3-72DD63D01AF9}" dt="2025-04-02T23:44:41.210" v="1548" actId="47"/>
        <pc:sldMkLst>
          <pc:docMk/>
          <pc:sldMk cId="1075998232" sldId="271"/>
        </pc:sldMkLst>
        <pc:spChg chg="add del mod">
          <ac:chgData name="Francisco D'Alessio" userId="50ca519b-4ef4-47d5-b044-ffbac7f9f01d" providerId="ADAL" clId="{E03F6F8E-36B6-462B-9CE3-72DD63D01AF9}" dt="2025-04-02T23:44:36.401" v="1547" actId="478"/>
          <ac:spMkLst>
            <pc:docMk/>
            <pc:sldMk cId="1075998232" sldId="271"/>
            <ac:spMk id="3" creationId="{02146EDC-2481-58D3-0402-D445198884E8}"/>
          </ac:spMkLst>
        </pc:spChg>
      </pc:sldChg>
      <pc:sldChg chg="new del">
        <pc:chgData name="Francisco D'Alessio" userId="50ca519b-4ef4-47d5-b044-ffbac7f9f01d" providerId="ADAL" clId="{E03F6F8E-36B6-462B-9CE3-72DD63D01AF9}" dt="2025-04-02T23:43:07.148" v="1541" actId="47"/>
        <pc:sldMkLst>
          <pc:docMk/>
          <pc:sldMk cId="2838304639" sldId="271"/>
        </pc:sldMkLst>
      </pc:sldChg>
      <pc:sldChg chg="addSp delSp modSp new mod modClrScheme chgLayout">
        <pc:chgData name="Francisco D'Alessio" userId="50ca519b-4ef4-47d5-b044-ffbac7f9f01d" providerId="ADAL" clId="{E03F6F8E-36B6-462B-9CE3-72DD63D01AF9}" dt="2025-04-03T21:02:39.724" v="2450" actId="1076"/>
        <pc:sldMkLst>
          <pc:docMk/>
          <pc:sldMk cId="3272853883" sldId="271"/>
        </pc:sldMkLst>
        <pc:spChg chg="del mod ord">
          <ac:chgData name="Francisco D'Alessio" userId="50ca519b-4ef4-47d5-b044-ffbac7f9f01d" providerId="ADAL" clId="{E03F6F8E-36B6-462B-9CE3-72DD63D01AF9}" dt="2025-04-03T18:36:44.425" v="1639" actId="700"/>
          <ac:spMkLst>
            <pc:docMk/>
            <pc:sldMk cId="3272853883" sldId="271"/>
            <ac:spMk id="2" creationId="{0AA74B92-8377-DA1E-43E3-54C4896E0D39}"/>
          </ac:spMkLst>
        </pc:spChg>
        <pc:spChg chg="del mod ord">
          <ac:chgData name="Francisco D'Alessio" userId="50ca519b-4ef4-47d5-b044-ffbac7f9f01d" providerId="ADAL" clId="{E03F6F8E-36B6-462B-9CE3-72DD63D01AF9}" dt="2025-04-03T18:36:44.425" v="1639" actId="700"/>
          <ac:spMkLst>
            <pc:docMk/>
            <pc:sldMk cId="3272853883" sldId="271"/>
            <ac:spMk id="3" creationId="{79ABDEB2-A75E-18DD-41CA-315406736492}"/>
          </ac:spMkLst>
        </pc:spChg>
        <pc:spChg chg="del">
          <ac:chgData name="Francisco D'Alessio" userId="50ca519b-4ef4-47d5-b044-ffbac7f9f01d" providerId="ADAL" clId="{E03F6F8E-36B6-462B-9CE3-72DD63D01AF9}" dt="2025-04-03T18:36:44.425" v="1639" actId="700"/>
          <ac:spMkLst>
            <pc:docMk/>
            <pc:sldMk cId="3272853883" sldId="271"/>
            <ac:spMk id="4" creationId="{C6AECFD5-DC03-9EAD-3C18-BFD1CB6F2F91}"/>
          </ac:spMkLst>
        </pc:spChg>
        <pc:spChg chg="add mod ord">
          <ac:chgData name="Francisco D'Alessio" userId="50ca519b-4ef4-47d5-b044-ffbac7f9f01d" providerId="ADAL" clId="{E03F6F8E-36B6-462B-9CE3-72DD63D01AF9}" dt="2025-04-03T18:49:32.914" v="1795" actId="1076"/>
          <ac:spMkLst>
            <pc:docMk/>
            <pc:sldMk cId="3272853883" sldId="271"/>
            <ac:spMk id="5" creationId="{6D89909F-2A46-EF8D-B877-4DAB77CC07A7}"/>
          </ac:spMkLst>
        </pc:spChg>
        <pc:spChg chg="add del mod ord">
          <ac:chgData name="Francisco D'Alessio" userId="50ca519b-4ef4-47d5-b044-ffbac7f9f01d" providerId="ADAL" clId="{E03F6F8E-36B6-462B-9CE3-72DD63D01AF9}" dt="2025-04-03T18:36:49.271" v="1640" actId="478"/>
          <ac:spMkLst>
            <pc:docMk/>
            <pc:sldMk cId="3272853883" sldId="271"/>
            <ac:spMk id="6" creationId="{79F39710-5618-7E9D-6B1F-041B2AAA9CA7}"/>
          </ac:spMkLst>
        </pc:spChg>
        <pc:spChg chg="add mod">
          <ac:chgData name="Francisco D'Alessio" userId="50ca519b-4ef4-47d5-b044-ffbac7f9f01d" providerId="ADAL" clId="{E03F6F8E-36B6-462B-9CE3-72DD63D01AF9}" dt="2025-04-03T18:49:32.914" v="1795" actId="1076"/>
          <ac:spMkLst>
            <pc:docMk/>
            <pc:sldMk cId="3272853883" sldId="271"/>
            <ac:spMk id="9" creationId="{42403CF6-A098-C9B5-0475-C0FF3A53F2E2}"/>
          </ac:spMkLst>
        </pc:spChg>
        <pc:spChg chg="add mod">
          <ac:chgData name="Francisco D'Alessio" userId="50ca519b-4ef4-47d5-b044-ffbac7f9f01d" providerId="ADAL" clId="{E03F6F8E-36B6-462B-9CE3-72DD63D01AF9}" dt="2025-04-03T18:51:38.733" v="1876" actId="1076"/>
          <ac:spMkLst>
            <pc:docMk/>
            <pc:sldMk cId="3272853883" sldId="271"/>
            <ac:spMk id="14" creationId="{383069AE-36BB-019F-076D-F62A10BB20B2}"/>
          </ac:spMkLst>
        </pc:spChg>
        <pc:spChg chg="add del mod">
          <ac:chgData name="Francisco D'Alessio" userId="50ca519b-4ef4-47d5-b044-ffbac7f9f01d" providerId="ADAL" clId="{E03F6F8E-36B6-462B-9CE3-72DD63D01AF9}" dt="2025-04-03T18:53:53.316" v="1885" actId="478"/>
          <ac:spMkLst>
            <pc:docMk/>
            <pc:sldMk cId="3272853883" sldId="271"/>
            <ac:spMk id="16" creationId="{62C66AEE-BC18-F070-DD5C-B7003EB28D91}"/>
          </ac:spMkLst>
        </pc:spChg>
        <pc:spChg chg="mod">
          <ac:chgData name="Francisco D'Alessio" userId="50ca519b-4ef4-47d5-b044-ffbac7f9f01d" providerId="ADAL" clId="{E03F6F8E-36B6-462B-9CE3-72DD63D01AF9}" dt="2025-04-03T18:55:00.688" v="1888"/>
          <ac:spMkLst>
            <pc:docMk/>
            <pc:sldMk cId="3272853883" sldId="271"/>
            <ac:spMk id="26" creationId="{EB0D0137-A79B-45B2-8B8F-9263D7557751}"/>
          </ac:spMkLst>
        </pc:spChg>
        <pc:spChg chg="mod">
          <ac:chgData name="Francisco D'Alessio" userId="50ca519b-4ef4-47d5-b044-ffbac7f9f01d" providerId="ADAL" clId="{E03F6F8E-36B6-462B-9CE3-72DD63D01AF9}" dt="2025-04-03T18:55:00.688" v="1888"/>
          <ac:spMkLst>
            <pc:docMk/>
            <pc:sldMk cId="3272853883" sldId="271"/>
            <ac:spMk id="27" creationId="{D45798C6-BEB8-6C26-3D48-8432615A41F4}"/>
          </ac:spMkLst>
        </pc:spChg>
        <pc:spChg chg="mod">
          <ac:chgData name="Francisco D'Alessio" userId="50ca519b-4ef4-47d5-b044-ffbac7f9f01d" providerId="ADAL" clId="{E03F6F8E-36B6-462B-9CE3-72DD63D01AF9}" dt="2025-04-03T18:55:00.688" v="1888"/>
          <ac:spMkLst>
            <pc:docMk/>
            <pc:sldMk cId="3272853883" sldId="271"/>
            <ac:spMk id="28" creationId="{7867B79D-075B-6DB4-901D-D4962087B5C9}"/>
          </ac:spMkLst>
        </pc:spChg>
        <pc:spChg chg="mod">
          <ac:chgData name="Francisco D'Alessio" userId="50ca519b-4ef4-47d5-b044-ffbac7f9f01d" providerId="ADAL" clId="{E03F6F8E-36B6-462B-9CE3-72DD63D01AF9}" dt="2025-04-03T18:55:00.688" v="1888"/>
          <ac:spMkLst>
            <pc:docMk/>
            <pc:sldMk cId="3272853883" sldId="271"/>
            <ac:spMk id="30" creationId="{ED99E68C-9E16-303A-F9E2-4E6464B7B4C4}"/>
          </ac:spMkLst>
        </pc:spChg>
        <pc:spChg chg="mod">
          <ac:chgData name="Francisco D'Alessio" userId="50ca519b-4ef4-47d5-b044-ffbac7f9f01d" providerId="ADAL" clId="{E03F6F8E-36B6-462B-9CE3-72DD63D01AF9}" dt="2025-04-03T18:55:00.688" v="1888"/>
          <ac:spMkLst>
            <pc:docMk/>
            <pc:sldMk cId="3272853883" sldId="271"/>
            <ac:spMk id="33" creationId="{4B2A52ED-CF0A-CC00-BC94-9023C052988A}"/>
          </ac:spMkLst>
        </pc:spChg>
        <pc:spChg chg="mod">
          <ac:chgData name="Francisco D'Alessio" userId="50ca519b-4ef4-47d5-b044-ffbac7f9f01d" providerId="ADAL" clId="{E03F6F8E-36B6-462B-9CE3-72DD63D01AF9}" dt="2025-04-03T18:55:00.688" v="1888"/>
          <ac:spMkLst>
            <pc:docMk/>
            <pc:sldMk cId="3272853883" sldId="271"/>
            <ac:spMk id="34" creationId="{13F06668-A17D-83D1-9E83-3F9A521F593C}"/>
          </ac:spMkLst>
        </pc:spChg>
        <pc:spChg chg="mod">
          <ac:chgData name="Francisco D'Alessio" userId="50ca519b-4ef4-47d5-b044-ffbac7f9f01d" providerId="ADAL" clId="{E03F6F8E-36B6-462B-9CE3-72DD63D01AF9}" dt="2025-04-03T18:55:00.688" v="1888"/>
          <ac:spMkLst>
            <pc:docMk/>
            <pc:sldMk cId="3272853883" sldId="271"/>
            <ac:spMk id="35" creationId="{1FACB4A6-F7F2-2998-E357-476F8B0C74A4}"/>
          </ac:spMkLst>
        </pc:spChg>
        <pc:spChg chg="mod">
          <ac:chgData name="Francisco D'Alessio" userId="50ca519b-4ef4-47d5-b044-ffbac7f9f01d" providerId="ADAL" clId="{E03F6F8E-36B6-462B-9CE3-72DD63D01AF9}" dt="2025-04-03T18:55:00.688" v="1888"/>
          <ac:spMkLst>
            <pc:docMk/>
            <pc:sldMk cId="3272853883" sldId="271"/>
            <ac:spMk id="38" creationId="{3DE69E9A-5587-41B2-AA8F-7D10DA6A71C5}"/>
          </ac:spMkLst>
        </pc:spChg>
        <pc:spChg chg="add mod">
          <ac:chgData name="Francisco D'Alessio" userId="50ca519b-4ef4-47d5-b044-ffbac7f9f01d" providerId="ADAL" clId="{E03F6F8E-36B6-462B-9CE3-72DD63D01AF9}" dt="2025-04-03T18:55:00.688" v="1888"/>
          <ac:spMkLst>
            <pc:docMk/>
            <pc:sldMk cId="3272853883" sldId="271"/>
            <ac:spMk id="39" creationId="{637A11E5-F121-ECA0-5032-376FC9C4F27C}"/>
          </ac:spMkLst>
        </pc:spChg>
        <pc:spChg chg="add mod">
          <ac:chgData name="Francisco D'Alessio" userId="50ca519b-4ef4-47d5-b044-ffbac7f9f01d" providerId="ADAL" clId="{E03F6F8E-36B6-462B-9CE3-72DD63D01AF9}" dt="2025-04-03T18:55:00.688" v="1888"/>
          <ac:spMkLst>
            <pc:docMk/>
            <pc:sldMk cId="3272853883" sldId="271"/>
            <ac:spMk id="40" creationId="{7A80754C-B3A6-67A1-BF67-A042554D52E0}"/>
          </ac:spMkLst>
        </pc:spChg>
        <pc:spChg chg="mod">
          <ac:chgData name="Francisco D'Alessio" userId="50ca519b-4ef4-47d5-b044-ffbac7f9f01d" providerId="ADAL" clId="{E03F6F8E-36B6-462B-9CE3-72DD63D01AF9}" dt="2025-04-03T19:09:22.612" v="1932" actId="1076"/>
          <ac:spMkLst>
            <pc:docMk/>
            <pc:sldMk cId="3272853883" sldId="271"/>
            <ac:spMk id="42" creationId="{73A32D1F-62DB-0795-50CD-F40197DA8DC7}"/>
          </ac:spMkLst>
        </pc:spChg>
        <pc:spChg chg="mod">
          <ac:chgData name="Francisco D'Alessio" userId="50ca519b-4ef4-47d5-b044-ffbac7f9f01d" providerId="ADAL" clId="{E03F6F8E-36B6-462B-9CE3-72DD63D01AF9}" dt="2025-04-03T19:09:22.612" v="1932" actId="1076"/>
          <ac:spMkLst>
            <pc:docMk/>
            <pc:sldMk cId="3272853883" sldId="271"/>
            <ac:spMk id="43" creationId="{17AB3EDA-D99A-BFA8-AAD5-40CBBF0EEC49}"/>
          </ac:spMkLst>
        </pc:spChg>
        <pc:spChg chg="mod">
          <ac:chgData name="Francisco D'Alessio" userId="50ca519b-4ef4-47d5-b044-ffbac7f9f01d" providerId="ADAL" clId="{E03F6F8E-36B6-462B-9CE3-72DD63D01AF9}" dt="2025-04-03T19:09:22.612" v="1932" actId="1076"/>
          <ac:spMkLst>
            <pc:docMk/>
            <pc:sldMk cId="3272853883" sldId="271"/>
            <ac:spMk id="44" creationId="{E450D667-15DB-BB4D-0CF5-64AC86081E16}"/>
          </ac:spMkLst>
        </pc:spChg>
        <pc:spChg chg="mod">
          <ac:chgData name="Francisco D'Alessio" userId="50ca519b-4ef4-47d5-b044-ffbac7f9f01d" providerId="ADAL" clId="{E03F6F8E-36B6-462B-9CE3-72DD63D01AF9}" dt="2025-04-03T19:09:22.612" v="1932" actId="1076"/>
          <ac:spMkLst>
            <pc:docMk/>
            <pc:sldMk cId="3272853883" sldId="271"/>
            <ac:spMk id="45" creationId="{C56D09FD-D6C6-9BCF-BE28-AC76C446695E}"/>
          </ac:spMkLst>
        </pc:spChg>
        <pc:spChg chg="mod">
          <ac:chgData name="Francisco D'Alessio" userId="50ca519b-4ef4-47d5-b044-ffbac7f9f01d" providerId="ADAL" clId="{E03F6F8E-36B6-462B-9CE3-72DD63D01AF9}" dt="2025-04-03T19:09:22.612" v="1932" actId="1076"/>
          <ac:spMkLst>
            <pc:docMk/>
            <pc:sldMk cId="3272853883" sldId="271"/>
            <ac:spMk id="48" creationId="{F2279459-B2E0-1ABE-1376-4B36297C6A77}"/>
          </ac:spMkLst>
        </pc:spChg>
        <pc:spChg chg="mod">
          <ac:chgData name="Francisco D'Alessio" userId="50ca519b-4ef4-47d5-b044-ffbac7f9f01d" providerId="ADAL" clId="{E03F6F8E-36B6-462B-9CE3-72DD63D01AF9}" dt="2025-04-03T19:09:22.612" v="1932" actId="1076"/>
          <ac:spMkLst>
            <pc:docMk/>
            <pc:sldMk cId="3272853883" sldId="271"/>
            <ac:spMk id="49" creationId="{E95FC4EC-3628-FB93-6B67-1B7B6BF12EF5}"/>
          </ac:spMkLst>
        </pc:spChg>
        <pc:spChg chg="mod">
          <ac:chgData name="Francisco D'Alessio" userId="50ca519b-4ef4-47d5-b044-ffbac7f9f01d" providerId="ADAL" clId="{E03F6F8E-36B6-462B-9CE3-72DD63D01AF9}" dt="2025-04-03T19:09:22.612" v="1932" actId="1076"/>
          <ac:spMkLst>
            <pc:docMk/>
            <pc:sldMk cId="3272853883" sldId="271"/>
            <ac:spMk id="51" creationId="{9D49ABF9-7E69-2B9C-A346-E8898F7CF531}"/>
          </ac:spMkLst>
        </pc:spChg>
        <pc:spChg chg="mod">
          <ac:chgData name="Francisco D'Alessio" userId="50ca519b-4ef4-47d5-b044-ffbac7f9f01d" providerId="ADAL" clId="{E03F6F8E-36B6-462B-9CE3-72DD63D01AF9}" dt="2025-04-03T19:09:22.612" v="1932" actId="1076"/>
          <ac:spMkLst>
            <pc:docMk/>
            <pc:sldMk cId="3272853883" sldId="271"/>
            <ac:spMk id="52" creationId="{556455E3-0C1A-3AA1-8D51-0EEBE68B7C14}"/>
          </ac:spMkLst>
        </pc:spChg>
        <pc:spChg chg="add mod ord">
          <ac:chgData name="Francisco D'Alessio" userId="50ca519b-4ef4-47d5-b044-ffbac7f9f01d" providerId="ADAL" clId="{E03F6F8E-36B6-462B-9CE3-72DD63D01AF9}" dt="2025-04-03T19:09:22.612" v="1932" actId="1076"/>
          <ac:spMkLst>
            <pc:docMk/>
            <pc:sldMk cId="3272853883" sldId="271"/>
            <ac:spMk id="62" creationId="{DB27CC0C-E0D9-1524-7BC7-2DF7A804E5C7}"/>
          </ac:spMkLst>
        </pc:spChg>
        <pc:spChg chg="add mod">
          <ac:chgData name="Francisco D'Alessio" userId="50ca519b-4ef4-47d5-b044-ffbac7f9f01d" providerId="ADAL" clId="{E03F6F8E-36B6-462B-9CE3-72DD63D01AF9}" dt="2025-04-03T19:09:22.612" v="1932" actId="1076"/>
          <ac:spMkLst>
            <pc:docMk/>
            <pc:sldMk cId="3272853883" sldId="271"/>
            <ac:spMk id="63" creationId="{7B48BB1D-A12F-ADCC-1536-AFA0B8B2FA18}"/>
          </ac:spMkLst>
        </pc:spChg>
        <pc:spChg chg="add mod">
          <ac:chgData name="Francisco D'Alessio" userId="50ca519b-4ef4-47d5-b044-ffbac7f9f01d" providerId="ADAL" clId="{E03F6F8E-36B6-462B-9CE3-72DD63D01AF9}" dt="2025-04-03T21:02:39.724" v="2450" actId="1076"/>
          <ac:spMkLst>
            <pc:docMk/>
            <pc:sldMk cId="3272853883" sldId="271"/>
            <ac:spMk id="65" creationId="{A722AAAB-99B1-45B9-DE74-04DF71E66010}"/>
          </ac:spMkLst>
        </pc:spChg>
        <pc:grpChg chg="add mod">
          <ac:chgData name="Francisco D'Alessio" userId="50ca519b-4ef4-47d5-b044-ffbac7f9f01d" providerId="ADAL" clId="{E03F6F8E-36B6-462B-9CE3-72DD63D01AF9}" dt="2025-04-03T18:51:18.578" v="1869" actId="1076"/>
          <ac:grpSpMkLst>
            <pc:docMk/>
            <pc:sldMk cId="3272853883" sldId="271"/>
            <ac:grpSpMk id="15" creationId="{E0540BA3-205A-5EAA-18FB-A10521474C88}"/>
          </ac:grpSpMkLst>
        </pc:grpChg>
        <pc:grpChg chg="mod">
          <ac:chgData name="Francisco D'Alessio" userId="50ca519b-4ef4-47d5-b044-ffbac7f9f01d" providerId="ADAL" clId="{E03F6F8E-36B6-462B-9CE3-72DD63D01AF9}" dt="2025-04-03T18:55:12.671" v="1891" actId="164"/>
          <ac:grpSpMkLst>
            <pc:docMk/>
            <pc:sldMk cId="3272853883" sldId="271"/>
            <ac:grpSpMk id="41" creationId="{A8F92931-96C1-2618-825D-842DE1EE4EEC}"/>
          </ac:grpSpMkLst>
        </pc:grpChg>
        <pc:grpChg chg="add mod">
          <ac:chgData name="Francisco D'Alessio" userId="50ca519b-4ef4-47d5-b044-ffbac7f9f01d" providerId="ADAL" clId="{E03F6F8E-36B6-462B-9CE3-72DD63D01AF9}" dt="2025-04-03T19:09:41.321" v="1934" actId="14861"/>
          <ac:grpSpMkLst>
            <pc:docMk/>
            <pc:sldMk cId="3272853883" sldId="271"/>
            <ac:grpSpMk id="64" creationId="{C9D46BAD-0ACB-1063-F191-FE48A3B1CFDE}"/>
          </ac:grpSpMkLst>
        </pc:grpChg>
        <pc:picChg chg="add del mod modCrop">
          <ac:chgData name="Francisco D'Alessio" userId="50ca519b-4ef4-47d5-b044-ffbac7f9f01d" providerId="ADAL" clId="{E03F6F8E-36B6-462B-9CE3-72DD63D01AF9}" dt="2025-04-03T18:48:52.187" v="1789" actId="478"/>
          <ac:picMkLst>
            <pc:docMk/>
            <pc:sldMk cId="3272853883" sldId="271"/>
            <ac:picMk id="8" creationId="{E05014C4-533F-881D-A51F-97AA535D4720}"/>
          </ac:picMkLst>
        </pc:picChg>
        <pc:picChg chg="add mod modCrop">
          <ac:chgData name="Francisco D'Alessio" userId="50ca519b-4ef4-47d5-b044-ffbac7f9f01d" providerId="ADAL" clId="{E03F6F8E-36B6-462B-9CE3-72DD63D01AF9}" dt="2025-04-03T19:09:14.692" v="1931" actId="1440"/>
          <ac:picMkLst>
            <pc:docMk/>
            <pc:sldMk cId="3272853883" sldId="271"/>
            <ac:picMk id="11" creationId="{7243808B-C5EA-8B87-9CDD-021322F8D0B3}"/>
          </ac:picMkLst>
        </pc:picChg>
        <pc:picChg chg="add mod modCrop">
          <ac:chgData name="Francisco D'Alessio" userId="50ca519b-4ef4-47d5-b044-ffbac7f9f01d" providerId="ADAL" clId="{E03F6F8E-36B6-462B-9CE3-72DD63D01AF9}" dt="2025-04-03T19:09:14.692" v="1931" actId="1440"/>
          <ac:picMkLst>
            <pc:docMk/>
            <pc:sldMk cId="3272853883" sldId="271"/>
            <ac:picMk id="13" creationId="{10C12B91-E491-2434-AA6A-CA19855B5FC3}"/>
          </ac:picMkLst>
        </pc:picChg>
        <pc:picChg chg="add mod">
          <ac:chgData name="Francisco D'Alessio" userId="50ca519b-4ef4-47d5-b044-ffbac7f9f01d" providerId="ADAL" clId="{E03F6F8E-36B6-462B-9CE3-72DD63D01AF9}" dt="2025-04-03T21:02:19.935" v="2434" actId="1076"/>
          <ac:picMkLst>
            <pc:docMk/>
            <pc:sldMk cId="3272853883" sldId="271"/>
            <ac:picMk id="17" creationId="{3CBF7E5A-D433-85E8-D366-1C85AF240E30}"/>
          </ac:picMkLst>
        </pc:picChg>
      </pc:sldChg>
      <pc:sldChg chg="new del">
        <pc:chgData name="Francisco D'Alessio" userId="50ca519b-4ef4-47d5-b044-ffbac7f9f01d" providerId="ADAL" clId="{E03F6F8E-36B6-462B-9CE3-72DD63D01AF9}" dt="2025-04-03T19:33:31.690" v="1943" actId="47"/>
        <pc:sldMkLst>
          <pc:docMk/>
          <pc:sldMk cId="1494132174" sldId="272"/>
        </pc:sldMkLst>
      </pc:sldChg>
      <pc:sldChg chg="modSp add mod">
        <pc:chgData name="Francisco D'Alessio" userId="50ca519b-4ef4-47d5-b044-ffbac7f9f01d" providerId="ADAL" clId="{E03F6F8E-36B6-462B-9CE3-72DD63D01AF9}" dt="2025-04-03T20:58:01.407" v="2348" actId="20577"/>
        <pc:sldMkLst>
          <pc:docMk/>
          <pc:sldMk cId="2677438336" sldId="273"/>
        </pc:sldMkLst>
        <pc:spChg chg="mod">
          <ac:chgData name="Francisco D'Alessio" userId="50ca519b-4ef4-47d5-b044-ffbac7f9f01d" providerId="ADAL" clId="{E03F6F8E-36B6-462B-9CE3-72DD63D01AF9}" dt="2025-04-03T19:34:28.336" v="2036" actId="207"/>
          <ac:spMkLst>
            <pc:docMk/>
            <pc:sldMk cId="2677438336" sldId="273"/>
            <ac:spMk id="2" creationId="{ACFDC222-5885-F689-C4B4-82803EDF9890}"/>
          </ac:spMkLst>
        </pc:spChg>
        <pc:spChg chg="mod">
          <ac:chgData name="Francisco D'Alessio" userId="50ca519b-4ef4-47d5-b044-ffbac7f9f01d" providerId="ADAL" clId="{E03F6F8E-36B6-462B-9CE3-72DD63D01AF9}" dt="2025-04-03T20:58:01.407" v="2348" actId="20577"/>
          <ac:spMkLst>
            <pc:docMk/>
            <pc:sldMk cId="2677438336" sldId="273"/>
            <ac:spMk id="16" creationId="{A43F4EB3-F337-05A0-6C88-7884AF73AC87}"/>
          </ac:spMkLst>
        </pc:spChg>
        <pc:picChg chg="mod">
          <ac:chgData name="Francisco D'Alessio" userId="50ca519b-4ef4-47d5-b044-ffbac7f9f01d" providerId="ADAL" clId="{E03F6F8E-36B6-462B-9CE3-72DD63D01AF9}" dt="2025-04-03T19:37:27.846" v="2175" actId="29295"/>
          <ac:picMkLst>
            <pc:docMk/>
            <pc:sldMk cId="2677438336" sldId="273"/>
            <ac:picMk id="12" creationId="{A0C43A81-AA21-B000-42CA-1C2D0354B282}"/>
          </ac:picMkLst>
        </pc:picChg>
      </pc:sldChg>
      <pc:sldChg chg="addSp delSp modSp add mod">
        <pc:chgData name="Francisco D'Alessio" userId="50ca519b-4ef4-47d5-b044-ffbac7f9f01d" providerId="ADAL" clId="{E03F6F8E-36B6-462B-9CE3-72DD63D01AF9}" dt="2025-04-03T23:25:46.488" v="2812"/>
        <pc:sldMkLst>
          <pc:docMk/>
          <pc:sldMk cId="3079476912" sldId="274"/>
        </pc:sldMkLst>
        <pc:spChg chg="mod">
          <ac:chgData name="Francisco D'Alessio" userId="50ca519b-4ef4-47d5-b044-ffbac7f9f01d" providerId="ADAL" clId="{E03F6F8E-36B6-462B-9CE3-72DD63D01AF9}" dt="2025-04-03T21:28:25.636" v="2742" actId="14100"/>
          <ac:spMkLst>
            <pc:docMk/>
            <pc:sldMk cId="3079476912" sldId="274"/>
            <ac:spMk id="4" creationId="{38364530-3DA3-A4A7-9769-007481A40D45}"/>
          </ac:spMkLst>
        </pc:spChg>
        <pc:spChg chg="mod">
          <ac:chgData name="Francisco D'Alessio" userId="50ca519b-4ef4-47d5-b044-ffbac7f9f01d" providerId="ADAL" clId="{E03F6F8E-36B6-462B-9CE3-72DD63D01AF9}" dt="2025-04-03T21:28:07.971" v="2721" actId="20577"/>
          <ac:spMkLst>
            <pc:docMk/>
            <pc:sldMk cId="3079476912" sldId="274"/>
            <ac:spMk id="5" creationId="{3F17BD2D-53C4-23D1-AE15-674E97977C1A}"/>
          </ac:spMkLst>
        </pc:spChg>
        <pc:spChg chg="del">
          <ac:chgData name="Francisco D'Alessio" userId="50ca519b-4ef4-47d5-b044-ffbac7f9f01d" providerId="ADAL" clId="{E03F6F8E-36B6-462B-9CE3-72DD63D01AF9}" dt="2025-04-03T23:25:45.717" v="2811" actId="478"/>
          <ac:spMkLst>
            <pc:docMk/>
            <pc:sldMk cId="3079476912" sldId="274"/>
            <ac:spMk id="13" creationId="{078785C3-D2AA-BA23-6C2F-FC5D71434370}"/>
          </ac:spMkLst>
        </pc:spChg>
        <pc:picChg chg="add mod">
          <ac:chgData name="Francisco D'Alessio" userId="50ca519b-4ef4-47d5-b044-ffbac7f9f01d" providerId="ADAL" clId="{E03F6F8E-36B6-462B-9CE3-72DD63D01AF9}" dt="2025-04-03T23:25:46.488" v="2812"/>
          <ac:picMkLst>
            <pc:docMk/>
            <pc:sldMk cId="3079476912" sldId="274"/>
            <ac:picMk id="2" creationId="{DFF69596-FD8A-7A07-608D-81443734677C}"/>
          </ac:picMkLst>
        </pc:picChg>
      </pc:sldChg>
      <pc:sldChg chg="delSp new del mod">
        <pc:chgData name="Francisco D'Alessio" userId="50ca519b-4ef4-47d5-b044-ffbac7f9f01d" providerId="ADAL" clId="{E03F6F8E-36B6-462B-9CE3-72DD63D01AF9}" dt="2025-04-03T21:25:13.348" v="2639" actId="47"/>
        <pc:sldMkLst>
          <pc:docMk/>
          <pc:sldMk cId="592984412" sldId="275"/>
        </pc:sldMkLst>
        <pc:spChg chg="del">
          <ac:chgData name="Francisco D'Alessio" userId="50ca519b-4ef4-47d5-b044-ffbac7f9f01d" providerId="ADAL" clId="{E03F6F8E-36B6-462B-9CE3-72DD63D01AF9}" dt="2025-04-03T21:16:39.797" v="2452" actId="478"/>
          <ac:spMkLst>
            <pc:docMk/>
            <pc:sldMk cId="592984412" sldId="275"/>
            <ac:spMk id="3" creationId="{16E98123-07E8-3693-FCC3-170BBFB80E61}"/>
          </ac:spMkLst>
        </pc:spChg>
      </pc:sldChg>
      <pc:sldChg chg="addSp delSp modSp mod">
        <pc:chgData name="Francisco D'Alessio" userId="50ca519b-4ef4-47d5-b044-ffbac7f9f01d" providerId="ADAL" clId="{E03F6F8E-36B6-462B-9CE3-72DD63D01AF9}" dt="2025-04-03T21:25:25.721" v="2643" actId="313"/>
        <pc:sldMkLst>
          <pc:docMk/>
          <pc:sldMk cId="283416808" sldId="863"/>
        </pc:sldMkLst>
        <pc:spChg chg="mod">
          <ac:chgData name="Francisco D'Alessio" userId="50ca519b-4ef4-47d5-b044-ffbac7f9f01d" providerId="ADAL" clId="{E03F6F8E-36B6-462B-9CE3-72DD63D01AF9}" dt="2025-04-03T21:22:23.297" v="2589" actId="1076"/>
          <ac:spMkLst>
            <pc:docMk/>
            <pc:sldMk cId="283416808" sldId="863"/>
            <ac:spMk id="2" creationId="{94022842-8F31-9297-D84B-FF4A73EA871D}"/>
          </ac:spMkLst>
        </pc:spChg>
        <pc:spChg chg="mod">
          <ac:chgData name="Francisco D'Alessio" userId="50ca519b-4ef4-47d5-b044-ffbac7f9f01d" providerId="ADAL" clId="{E03F6F8E-36B6-462B-9CE3-72DD63D01AF9}" dt="2025-04-03T21:25:25.721" v="2643" actId="313"/>
          <ac:spMkLst>
            <pc:docMk/>
            <pc:sldMk cId="283416808" sldId="863"/>
            <ac:spMk id="3" creationId="{1A74CC19-62B3-009F-B065-659CC65259C3}"/>
          </ac:spMkLst>
        </pc:spChg>
        <pc:spChg chg="add mod">
          <ac:chgData name="Francisco D'Alessio" userId="50ca519b-4ef4-47d5-b044-ffbac7f9f01d" providerId="ADAL" clId="{E03F6F8E-36B6-462B-9CE3-72DD63D01AF9}" dt="2025-04-03T21:24:27.656" v="2633" actId="1076"/>
          <ac:spMkLst>
            <pc:docMk/>
            <pc:sldMk cId="283416808" sldId="863"/>
            <ac:spMk id="4" creationId="{4562B9DE-29FE-1D1B-8BB3-680442060F8E}"/>
          </ac:spMkLst>
        </pc:spChg>
        <pc:spChg chg="mod">
          <ac:chgData name="Francisco D'Alessio" userId="50ca519b-4ef4-47d5-b044-ffbac7f9f01d" providerId="ADAL" clId="{E03F6F8E-36B6-462B-9CE3-72DD63D01AF9}" dt="2025-04-03T21:24:54.126" v="2634" actId="207"/>
          <ac:spMkLst>
            <pc:docMk/>
            <pc:sldMk cId="283416808" sldId="863"/>
            <ac:spMk id="9" creationId="{E96AD91A-0617-4E4A-899F-FB8E79D6D778}"/>
          </ac:spMkLst>
        </pc:spChg>
        <pc:spChg chg="mod">
          <ac:chgData name="Francisco D'Alessio" userId="50ca519b-4ef4-47d5-b044-ffbac7f9f01d" providerId="ADAL" clId="{E03F6F8E-36B6-462B-9CE3-72DD63D01AF9}" dt="2025-04-03T21:24:54.126" v="2634" actId="207"/>
          <ac:spMkLst>
            <pc:docMk/>
            <pc:sldMk cId="283416808" sldId="863"/>
            <ac:spMk id="10" creationId="{C1DC1D41-360D-498A-BA0D-D447F03A8CCC}"/>
          </ac:spMkLst>
        </pc:spChg>
        <pc:spChg chg="mod">
          <ac:chgData name="Francisco D'Alessio" userId="50ca519b-4ef4-47d5-b044-ffbac7f9f01d" providerId="ADAL" clId="{E03F6F8E-36B6-462B-9CE3-72DD63D01AF9}" dt="2025-04-03T21:24:54.126" v="2634" actId="207"/>
          <ac:spMkLst>
            <pc:docMk/>
            <pc:sldMk cId="283416808" sldId="863"/>
            <ac:spMk id="11" creationId="{25D02F3D-6EFD-4E3F-B608-1307EE100389}"/>
          </ac:spMkLst>
        </pc:spChg>
        <pc:spChg chg="mod">
          <ac:chgData name="Francisco D'Alessio" userId="50ca519b-4ef4-47d5-b044-ffbac7f9f01d" providerId="ADAL" clId="{E03F6F8E-36B6-462B-9CE3-72DD63D01AF9}" dt="2025-04-03T21:24:54.126" v="2634" actId="207"/>
          <ac:spMkLst>
            <pc:docMk/>
            <pc:sldMk cId="283416808" sldId="863"/>
            <ac:spMk id="12" creationId="{8E4D7965-5EBB-40BF-A75B-F912FA1F93A5}"/>
          </ac:spMkLst>
        </pc:spChg>
        <pc:spChg chg="mod">
          <ac:chgData name="Francisco D'Alessio" userId="50ca519b-4ef4-47d5-b044-ffbac7f9f01d" providerId="ADAL" clId="{E03F6F8E-36B6-462B-9CE3-72DD63D01AF9}" dt="2025-04-03T21:24:54.126" v="2634" actId="207"/>
          <ac:spMkLst>
            <pc:docMk/>
            <pc:sldMk cId="283416808" sldId="863"/>
            <ac:spMk id="13" creationId="{4049393E-0EBA-4A60-AE0D-3A1C41C8A38A}"/>
          </ac:spMkLst>
        </pc:spChg>
        <pc:spChg chg="mod">
          <ac:chgData name="Francisco D'Alessio" userId="50ca519b-4ef4-47d5-b044-ffbac7f9f01d" providerId="ADAL" clId="{E03F6F8E-36B6-462B-9CE3-72DD63D01AF9}" dt="2025-04-03T21:24:54.126" v="2634" actId="207"/>
          <ac:spMkLst>
            <pc:docMk/>
            <pc:sldMk cId="283416808" sldId="863"/>
            <ac:spMk id="14" creationId="{BFC1C232-0167-4141-BEDC-071A91EF52F7}"/>
          </ac:spMkLst>
        </pc:spChg>
        <pc:spChg chg="mod">
          <ac:chgData name="Francisco D'Alessio" userId="50ca519b-4ef4-47d5-b044-ffbac7f9f01d" providerId="ADAL" clId="{E03F6F8E-36B6-462B-9CE3-72DD63D01AF9}" dt="2025-04-03T21:24:54.126" v="2634" actId="207"/>
          <ac:spMkLst>
            <pc:docMk/>
            <pc:sldMk cId="283416808" sldId="863"/>
            <ac:spMk id="15" creationId="{7051F262-DF39-475E-A457-9F456E065209}"/>
          </ac:spMkLst>
        </pc:spChg>
        <pc:spChg chg="mod">
          <ac:chgData name="Francisco D'Alessio" userId="50ca519b-4ef4-47d5-b044-ffbac7f9f01d" providerId="ADAL" clId="{E03F6F8E-36B6-462B-9CE3-72DD63D01AF9}" dt="2025-04-03T21:19:28.800" v="2519" actId="1076"/>
          <ac:spMkLst>
            <pc:docMk/>
            <pc:sldMk cId="283416808" sldId="863"/>
            <ac:spMk id="17" creationId="{D3B16C66-27CF-4D96-9720-7389BDF08975}"/>
          </ac:spMkLst>
        </pc:spChg>
        <pc:spChg chg="mod">
          <ac:chgData name="Francisco D'Alessio" userId="50ca519b-4ef4-47d5-b044-ffbac7f9f01d" providerId="ADAL" clId="{E03F6F8E-36B6-462B-9CE3-72DD63D01AF9}" dt="2025-04-03T21:24:54.126" v="2634" actId="207"/>
          <ac:spMkLst>
            <pc:docMk/>
            <pc:sldMk cId="283416808" sldId="863"/>
            <ac:spMk id="19" creationId="{97802304-65FF-45D1-9F57-FA4121BD0AF4}"/>
          </ac:spMkLst>
        </pc:spChg>
        <pc:spChg chg="mod">
          <ac:chgData name="Francisco D'Alessio" userId="50ca519b-4ef4-47d5-b044-ffbac7f9f01d" providerId="ADAL" clId="{E03F6F8E-36B6-462B-9CE3-72DD63D01AF9}" dt="2025-04-03T21:24:54.126" v="2634" actId="207"/>
          <ac:spMkLst>
            <pc:docMk/>
            <pc:sldMk cId="283416808" sldId="863"/>
            <ac:spMk id="21" creationId="{2DD8A263-3818-4781-A746-EA2B2D91AC71}"/>
          </ac:spMkLst>
        </pc:spChg>
        <pc:spChg chg="mod">
          <ac:chgData name="Francisco D'Alessio" userId="50ca519b-4ef4-47d5-b044-ffbac7f9f01d" providerId="ADAL" clId="{E03F6F8E-36B6-462B-9CE3-72DD63D01AF9}" dt="2025-04-03T21:24:54.126" v="2634" actId="207"/>
          <ac:spMkLst>
            <pc:docMk/>
            <pc:sldMk cId="283416808" sldId="863"/>
            <ac:spMk id="24" creationId="{4F90F1C4-E8E2-44D5-8D2E-EEC6E02C6849}"/>
          </ac:spMkLst>
        </pc:spChg>
        <pc:spChg chg="del">
          <ac:chgData name="Francisco D'Alessio" userId="50ca519b-4ef4-47d5-b044-ffbac7f9f01d" providerId="ADAL" clId="{E03F6F8E-36B6-462B-9CE3-72DD63D01AF9}" dt="2025-04-03T21:17:03.918" v="2463" actId="478"/>
          <ac:spMkLst>
            <pc:docMk/>
            <pc:sldMk cId="283416808" sldId="863"/>
            <ac:spMk id="26" creationId="{8332FC88-8DBB-4FC1-8947-37DEEF85CA70}"/>
          </ac:spMkLst>
        </pc:spChg>
        <pc:grpChg chg="mod">
          <ac:chgData name="Francisco D'Alessio" userId="50ca519b-4ef4-47d5-b044-ffbac7f9f01d" providerId="ADAL" clId="{E03F6F8E-36B6-462B-9CE3-72DD63D01AF9}" dt="2025-04-03T21:22:23.297" v="2589" actId="1076"/>
          <ac:grpSpMkLst>
            <pc:docMk/>
            <pc:sldMk cId="283416808" sldId="863"/>
            <ac:grpSpMk id="7" creationId="{9748A9BF-71ED-4240-B248-E21D80E1877D}"/>
          </ac:grpSpMkLst>
        </pc:grpChg>
        <pc:picChg chg="mod">
          <ac:chgData name="Francisco D'Alessio" userId="50ca519b-4ef4-47d5-b044-ffbac7f9f01d" providerId="ADAL" clId="{E03F6F8E-36B6-462B-9CE3-72DD63D01AF9}" dt="2025-04-03T21:20:12.423" v="2555" actId="1076"/>
          <ac:picMkLst>
            <pc:docMk/>
            <pc:sldMk cId="283416808" sldId="863"/>
            <ac:picMk id="22" creationId="{E2D6BFBF-23E0-4C28-9C33-564AEE908E16}"/>
          </ac:picMkLst>
        </pc:picChg>
      </pc:sldChg>
      <pc:sldChg chg="addSp delSp modSp new mod">
        <pc:chgData name="Francisco D'Alessio" userId="50ca519b-4ef4-47d5-b044-ffbac7f9f01d" providerId="ADAL" clId="{E03F6F8E-36B6-462B-9CE3-72DD63D01AF9}" dt="2025-04-03T23:12:59.045" v="2810" actId="1076"/>
        <pc:sldMkLst>
          <pc:docMk/>
          <pc:sldMk cId="1858380356" sldId="864"/>
        </pc:sldMkLst>
        <pc:spChg chg="del">
          <ac:chgData name="Francisco D'Alessio" userId="50ca519b-4ef4-47d5-b044-ffbac7f9f01d" providerId="ADAL" clId="{E03F6F8E-36B6-462B-9CE3-72DD63D01AF9}" dt="2025-04-03T22:49:23.536" v="2745" actId="478"/>
          <ac:spMkLst>
            <pc:docMk/>
            <pc:sldMk cId="1858380356" sldId="864"/>
            <ac:spMk id="2" creationId="{8A0FFC1B-F1B9-6D4B-5B43-DBA4C3B86389}"/>
          </ac:spMkLst>
        </pc:spChg>
        <pc:spChg chg="del">
          <ac:chgData name="Francisco D'Alessio" userId="50ca519b-4ef4-47d5-b044-ffbac7f9f01d" providerId="ADAL" clId="{E03F6F8E-36B6-462B-9CE3-72DD63D01AF9}" dt="2025-04-03T22:49:21.401" v="2744" actId="478"/>
          <ac:spMkLst>
            <pc:docMk/>
            <pc:sldMk cId="1858380356" sldId="864"/>
            <ac:spMk id="3" creationId="{C1957C6B-1505-EB69-EBE7-38E9EB7B21C8}"/>
          </ac:spMkLst>
        </pc:spChg>
        <pc:spChg chg="del">
          <ac:chgData name="Francisco D'Alessio" userId="50ca519b-4ef4-47d5-b044-ffbac7f9f01d" providerId="ADAL" clId="{E03F6F8E-36B6-462B-9CE3-72DD63D01AF9}" dt="2025-04-03T22:49:25.057" v="2746" actId="478"/>
          <ac:spMkLst>
            <pc:docMk/>
            <pc:sldMk cId="1858380356" sldId="864"/>
            <ac:spMk id="4" creationId="{4BC2277C-67D0-0705-C98F-9BD864C1D183}"/>
          </ac:spMkLst>
        </pc:spChg>
        <pc:spChg chg="add del mod">
          <ac:chgData name="Francisco D'Alessio" userId="50ca519b-4ef4-47d5-b044-ffbac7f9f01d" providerId="ADAL" clId="{E03F6F8E-36B6-462B-9CE3-72DD63D01AF9}" dt="2025-04-03T23:06:52.963" v="2758" actId="478"/>
          <ac:spMkLst>
            <pc:docMk/>
            <pc:sldMk cId="1858380356" sldId="864"/>
            <ac:spMk id="6" creationId="{0ED4DD92-5952-6F1B-9D45-DB6EEB3733CD}"/>
          </ac:spMkLst>
        </pc:spChg>
        <pc:spChg chg="add mod">
          <ac:chgData name="Francisco D'Alessio" userId="50ca519b-4ef4-47d5-b044-ffbac7f9f01d" providerId="ADAL" clId="{E03F6F8E-36B6-462B-9CE3-72DD63D01AF9}" dt="2025-04-03T23:12:53.596" v="2808" actId="20577"/>
          <ac:spMkLst>
            <pc:docMk/>
            <pc:sldMk cId="1858380356" sldId="864"/>
            <ac:spMk id="8" creationId="{715B7394-6F29-FD95-74BE-86954EDEA18B}"/>
          </ac:spMkLst>
        </pc:spChg>
        <pc:spChg chg="add mod">
          <ac:chgData name="Francisco D'Alessio" userId="50ca519b-4ef4-47d5-b044-ffbac7f9f01d" providerId="ADAL" clId="{E03F6F8E-36B6-462B-9CE3-72DD63D01AF9}" dt="2025-04-03T23:09:10.198" v="2780" actId="20577"/>
          <ac:spMkLst>
            <pc:docMk/>
            <pc:sldMk cId="1858380356" sldId="864"/>
            <ac:spMk id="10" creationId="{3EBAEFFC-4D82-A938-1C9E-3AD5A2C9685A}"/>
          </ac:spMkLst>
        </pc:spChg>
        <pc:picChg chg="add mod">
          <ac:chgData name="Francisco D'Alessio" userId="50ca519b-4ef4-47d5-b044-ffbac7f9f01d" providerId="ADAL" clId="{E03F6F8E-36B6-462B-9CE3-72DD63D01AF9}" dt="2025-04-03T23:08:44.411" v="2767" actId="1076"/>
          <ac:picMkLst>
            <pc:docMk/>
            <pc:sldMk cId="1858380356" sldId="864"/>
            <ac:picMk id="11" creationId="{8E801FE7-4672-949F-6F84-FEC78F2E7648}"/>
          </ac:picMkLst>
        </pc:picChg>
        <pc:picChg chg="add mod">
          <ac:chgData name="Francisco D'Alessio" userId="50ca519b-4ef4-47d5-b044-ffbac7f9f01d" providerId="ADAL" clId="{E03F6F8E-36B6-462B-9CE3-72DD63D01AF9}" dt="2025-04-03T23:12:59.045" v="2810" actId="1076"/>
          <ac:picMkLst>
            <pc:docMk/>
            <pc:sldMk cId="1858380356" sldId="864"/>
            <ac:picMk id="13" creationId="{E7F09030-53EC-C21A-D258-7E4534B616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BC669-8D39-4970-A108-0ACC294BD6A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0C3C7-CFEE-46D4-8FDA-FA6C03DAE5AB}" type="slidenum">
              <a:rPr lang="en-US" smtClean="0"/>
              <a:t>‹#›</a:t>
            </a:fld>
            <a:endParaRPr lang="en-US"/>
          </a:p>
        </p:txBody>
      </p:sp>
    </p:spTree>
    <p:extLst>
      <p:ext uri="{BB962C8B-B14F-4D97-AF65-F5344CB8AC3E}">
        <p14:creationId xmlns:p14="http://schemas.microsoft.com/office/powerpoint/2010/main" val="2551266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A0C3C7-CFEE-46D4-8FDA-FA6C03DAE5AB}" type="slidenum">
              <a:rPr lang="en-US" smtClean="0"/>
              <a:t>4</a:t>
            </a:fld>
            <a:endParaRPr lang="en-US"/>
          </a:p>
        </p:txBody>
      </p:sp>
    </p:spTree>
    <p:extLst>
      <p:ext uri="{BB962C8B-B14F-4D97-AF65-F5344CB8AC3E}">
        <p14:creationId xmlns:p14="http://schemas.microsoft.com/office/powerpoint/2010/main" val="113486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868F2-5643-4BBD-B1D0-4FBB8358474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5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5800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A86B-9034-8E8F-C0FE-5B547DB33C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AFBDC-0E35-BF1D-C23A-4DF4179C8B47}"/>
              </a:ext>
            </a:extLst>
          </p:cNvPr>
          <p:cNvSpPr>
            <a:spLocks noGrp="1"/>
          </p:cNvSpPr>
          <p:nvPr>
            <p:ph type="dt" sz="half" idx="10"/>
          </p:nvPr>
        </p:nvSpPr>
        <p:spPr/>
        <p:txBody>
          <a:bodyPr/>
          <a:lstStyle/>
          <a:p>
            <a:fld id="{145CB809-EFCB-453C-9F3D-4761242CD64D}" type="datetimeFigureOut">
              <a:rPr lang="en-US" smtClean="0"/>
              <a:t>4/3/2025</a:t>
            </a:fld>
            <a:endParaRPr lang="en-US"/>
          </a:p>
        </p:txBody>
      </p:sp>
      <p:sp>
        <p:nvSpPr>
          <p:cNvPr id="4" name="Footer Placeholder 3">
            <a:extLst>
              <a:ext uri="{FF2B5EF4-FFF2-40B4-BE49-F238E27FC236}">
                <a16:creationId xmlns:a16="http://schemas.microsoft.com/office/drawing/2014/main" id="{4806F354-0010-5770-4E30-7DF21239E1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7CBC3-88C9-B922-457E-7A77C8EB6145}"/>
              </a:ext>
            </a:extLst>
          </p:cNvPr>
          <p:cNvSpPr>
            <a:spLocks noGrp="1"/>
          </p:cNvSpPr>
          <p:nvPr>
            <p:ph type="sldNum" sz="quarter" idx="12"/>
          </p:nvPr>
        </p:nvSpPr>
        <p:spPr/>
        <p:txBody>
          <a:bodyPr/>
          <a:lstStyle/>
          <a:p>
            <a:fld id="{CC5574A0-ADBD-4F92-A2EA-C20E566C8647}" type="slidenum">
              <a:rPr lang="en-US" smtClean="0"/>
              <a:t>‹#›</a:t>
            </a:fld>
            <a:endParaRPr lang="en-US"/>
          </a:p>
        </p:txBody>
      </p:sp>
      <p:pic>
        <p:nvPicPr>
          <p:cNvPr id="6" name="Picture 5">
            <a:extLst>
              <a:ext uri="{FF2B5EF4-FFF2-40B4-BE49-F238E27FC236}">
                <a16:creationId xmlns:a16="http://schemas.microsoft.com/office/drawing/2014/main" id="{EF9D55EC-365D-AA72-4695-C3CAF822E487}"/>
              </a:ext>
            </a:extLst>
          </p:cNvPr>
          <p:cNvPicPr>
            <a:picLocks noChangeAspect="1"/>
          </p:cNvPicPr>
          <p:nvPr userDrawn="1"/>
        </p:nvPicPr>
        <p:blipFill>
          <a:blip r:embed="rId2"/>
          <a:stretch>
            <a:fillRect/>
          </a:stretch>
        </p:blipFill>
        <p:spPr>
          <a:xfrm>
            <a:off x="127995" y="64858"/>
            <a:ext cx="475529" cy="475529"/>
          </a:xfrm>
          <a:prstGeom prst="rect">
            <a:avLst/>
          </a:prstGeom>
        </p:spPr>
      </p:pic>
    </p:spTree>
    <p:extLst>
      <p:ext uri="{BB962C8B-B14F-4D97-AF65-F5344CB8AC3E}">
        <p14:creationId xmlns:p14="http://schemas.microsoft.com/office/powerpoint/2010/main" val="324388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223F1D5-D8A9-B457-578B-B663E060580F}"/>
              </a:ext>
            </a:extLst>
          </p:cNvPr>
          <p:cNvSpPr>
            <a:spLocks noGrp="1"/>
          </p:cNvSpPr>
          <p:nvPr>
            <p:ph type="pic" idx="1" hasCustomPrompt="1"/>
          </p:nvPr>
        </p:nvSpPr>
        <p:spPr>
          <a:xfrm>
            <a:off x="6986726" y="992187"/>
            <a:ext cx="4626114"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18FC4141-4C98-393C-DB7B-172F0302DEBB}"/>
              </a:ext>
            </a:extLst>
          </p:cNvPr>
          <p:cNvSpPr>
            <a:spLocks noGrp="1"/>
          </p:cNvSpPr>
          <p:nvPr>
            <p:ph type="ftr" sz="quarter" idx="11"/>
          </p:nvPr>
        </p:nvSpPr>
        <p:spPr>
          <a:xfrm>
            <a:off x="7240588" y="635635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Retângulo 7">
            <a:extLst>
              <a:ext uri="{FF2B5EF4-FFF2-40B4-BE49-F238E27FC236}">
                <a16:creationId xmlns:a16="http://schemas.microsoft.com/office/drawing/2014/main" id="{0CA76FE9-F716-669E-1BE9-0A99F0C2AF5A}"/>
              </a:ext>
            </a:extLst>
          </p:cNvPr>
          <p:cNvSpPr/>
          <p:nvPr userDrawn="1"/>
        </p:nvSpPr>
        <p:spPr>
          <a:xfrm>
            <a:off x="839788" y="992187"/>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E36E7E6-76F0-8C53-A13D-AE285064663D}"/>
              </a:ext>
            </a:extLst>
          </p:cNvPr>
          <p:cNvSpPr>
            <a:spLocks noGrp="1"/>
          </p:cNvSpPr>
          <p:nvPr>
            <p:ph type="title" hasCustomPrompt="1"/>
          </p:nvPr>
        </p:nvSpPr>
        <p:spPr>
          <a:xfrm>
            <a:off x="839788" y="188911"/>
            <a:ext cx="5978262" cy="1600200"/>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4" name="Espaço Reservado para Texto 3">
            <a:extLst>
              <a:ext uri="{FF2B5EF4-FFF2-40B4-BE49-F238E27FC236}">
                <a16:creationId xmlns:a16="http://schemas.microsoft.com/office/drawing/2014/main" id="{DEAC9282-7459-DA40-27AB-A4DB21E27021}"/>
              </a:ext>
            </a:extLst>
          </p:cNvPr>
          <p:cNvSpPr>
            <a:spLocks noGrp="1"/>
          </p:cNvSpPr>
          <p:nvPr>
            <p:ph type="body" sz="half" idx="2" hasCustomPrompt="1"/>
          </p:nvPr>
        </p:nvSpPr>
        <p:spPr>
          <a:xfrm>
            <a:off x="839788" y="2057400"/>
            <a:ext cx="59782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4263196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79377D9-5C57-7868-F801-2198512CECB7}"/>
              </a:ext>
            </a:extLst>
          </p:cNvPr>
          <p:cNvSpPr>
            <a:spLocks noGrp="1"/>
          </p:cNvSpPr>
          <p:nvPr>
            <p:ph type="pic" idx="1" hasCustomPrompt="1"/>
          </p:nvPr>
        </p:nvSpPr>
        <p:spPr>
          <a:xfrm>
            <a:off x="7013359" y="1109075"/>
            <a:ext cx="4572848"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50649F82-C714-DA09-5580-33E000F1179F}"/>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9" name="Retângulo 8">
            <a:extLst>
              <a:ext uri="{FF2B5EF4-FFF2-40B4-BE49-F238E27FC236}">
                <a16:creationId xmlns:a16="http://schemas.microsoft.com/office/drawing/2014/main" id="{EA6B2BA0-060A-4270-4D05-3C4D322F0B77}"/>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1B39B87F-2827-E0E3-B630-F3975D9CB26C}"/>
              </a:ext>
            </a:extLst>
          </p:cNvPr>
          <p:cNvSpPr txBox="1">
            <a:spLocks/>
          </p:cNvSpPr>
          <p:nvPr userDrawn="1"/>
        </p:nvSpPr>
        <p:spPr>
          <a:xfrm>
            <a:off x="836612" y="305800"/>
            <a:ext cx="597826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11" name="Espaço Reservado para Texto 3">
            <a:extLst>
              <a:ext uri="{FF2B5EF4-FFF2-40B4-BE49-F238E27FC236}">
                <a16:creationId xmlns:a16="http://schemas.microsoft.com/office/drawing/2014/main" id="{79201E98-8627-D020-391A-96CCDBE4882C}"/>
              </a:ext>
            </a:extLst>
          </p:cNvPr>
          <p:cNvSpPr>
            <a:spLocks noGrp="1"/>
          </p:cNvSpPr>
          <p:nvPr>
            <p:ph type="body" sz="half" idx="13" hasCustomPrompt="1"/>
          </p:nvPr>
        </p:nvSpPr>
        <p:spPr>
          <a:xfrm>
            <a:off x="836612" y="2174289"/>
            <a:ext cx="5978262"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10469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74D75EA-03FF-044E-48D3-E603C238C89B}"/>
              </a:ext>
            </a:extLst>
          </p:cNvPr>
          <p:cNvSpPr>
            <a:spLocks noGrp="1"/>
          </p:cNvSpPr>
          <p:nvPr>
            <p:ph type="pic" idx="1" hasCustomPrompt="1"/>
          </p:nvPr>
        </p:nvSpPr>
        <p:spPr>
          <a:xfrm>
            <a:off x="6951215" y="1109076"/>
            <a:ext cx="4687409" cy="487362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FC1EBCDD-F60B-0E3D-E31A-819800B78504}"/>
              </a:ext>
            </a:extLst>
          </p:cNvPr>
          <p:cNvSpPr>
            <a:spLocks noGrp="1"/>
          </p:cNvSpPr>
          <p:nvPr>
            <p:ph type="ftr" sz="quarter" idx="11"/>
          </p:nvPr>
        </p:nvSpPr>
        <p:spPr>
          <a:xfrm>
            <a:off x="7523824" y="6224896"/>
            <a:ext cx="4114800" cy="365125"/>
          </a:xfrm>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9" name="Retângulo 8">
            <a:extLst>
              <a:ext uri="{FF2B5EF4-FFF2-40B4-BE49-F238E27FC236}">
                <a16:creationId xmlns:a16="http://schemas.microsoft.com/office/drawing/2014/main" id="{68E4E4E9-4436-25A7-7B4D-33EF362E9EA9}"/>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FE09ED2-E408-CED5-31EE-1F7DEDABDB62}"/>
              </a:ext>
            </a:extLst>
          </p:cNvPr>
          <p:cNvSpPr>
            <a:spLocks noGrp="1"/>
          </p:cNvSpPr>
          <p:nvPr>
            <p:ph type="title" hasCustomPrompt="1"/>
          </p:nvPr>
        </p:nvSpPr>
        <p:spPr>
          <a:xfrm>
            <a:off x="839788" y="375604"/>
            <a:ext cx="5975086" cy="1600200"/>
          </a:xfrm>
        </p:spPr>
        <p:txBody>
          <a:bodyPr anchor="b"/>
          <a:lstStyle>
            <a:lvl1pPr>
              <a:defRPr sz="3200">
                <a:solidFill>
                  <a:schemeClr val="tx1"/>
                </a:solidFill>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4" name="Espaço Reservado para Texto 3">
            <a:extLst>
              <a:ext uri="{FF2B5EF4-FFF2-40B4-BE49-F238E27FC236}">
                <a16:creationId xmlns:a16="http://schemas.microsoft.com/office/drawing/2014/main" id="{B826658E-DD1B-A9C0-FA9D-E5D1009DC14D}"/>
              </a:ext>
            </a:extLst>
          </p:cNvPr>
          <p:cNvSpPr>
            <a:spLocks noGrp="1"/>
          </p:cNvSpPr>
          <p:nvPr>
            <p:ph type="body" sz="half" idx="2" hasCustomPrompt="1"/>
          </p:nvPr>
        </p:nvSpPr>
        <p:spPr>
          <a:xfrm>
            <a:off x="839788" y="2171113"/>
            <a:ext cx="597508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52420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227F-5A57-6F2F-C1D9-47B1C08538F1}"/>
              </a:ext>
            </a:extLst>
          </p:cNvPr>
          <p:cNvSpPr>
            <a:spLocks noGrp="1"/>
          </p:cNvSpPr>
          <p:nvPr>
            <p:ph type="title" hasCustomPrompt="1"/>
          </p:nvPr>
        </p:nvSpPr>
        <p:spPr>
          <a:xfrm>
            <a:off x="839788" y="987424"/>
            <a:ext cx="6599699" cy="1069975"/>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8F9AB666-C8F8-D796-A14A-5AB761F37988}"/>
              </a:ext>
            </a:extLst>
          </p:cNvPr>
          <p:cNvSpPr>
            <a:spLocks noGrp="1"/>
          </p:cNvSpPr>
          <p:nvPr>
            <p:ph type="pic" idx="1" hasCustomPrompt="1"/>
          </p:nvPr>
        </p:nvSpPr>
        <p:spPr>
          <a:xfrm>
            <a:off x="7599285" y="987425"/>
            <a:ext cx="4039339" cy="3699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41215D3C-6152-F033-FCD2-F1B1470193A7}"/>
              </a:ext>
            </a:extLst>
          </p:cNvPr>
          <p:cNvSpPr>
            <a:spLocks noGrp="1"/>
          </p:cNvSpPr>
          <p:nvPr>
            <p:ph type="body" sz="half" idx="2" hasCustomPrompt="1"/>
          </p:nvPr>
        </p:nvSpPr>
        <p:spPr>
          <a:xfrm>
            <a:off x="839788" y="2374981"/>
            <a:ext cx="6599699" cy="3138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0CE41374-0077-5C55-B27E-E2E3D015441C}"/>
              </a:ext>
            </a:extLst>
          </p:cNvPr>
          <p:cNvSpPr>
            <a:spLocks noGrp="1"/>
          </p:cNvSpPr>
          <p:nvPr>
            <p:ph type="ftr" sz="quarter" idx="11"/>
          </p:nvPr>
        </p:nvSpPr>
        <p:spPr/>
        <p:txBody>
          <a:bodyPr/>
          <a:lstStyle/>
          <a:p>
            <a:r>
              <a:rPr lang="pt-BR" b="0" i="0" dirty="0" err="1">
                <a:solidFill>
                  <a:schemeClr val="bg1"/>
                </a:solidFill>
                <a:effectLst/>
                <a:latin typeface="+mj-lt"/>
              </a:rPr>
              <a:t>Institution</a:t>
            </a:r>
            <a:r>
              <a:rPr lang="pt-BR" b="0" i="0" dirty="0">
                <a:solidFill>
                  <a:schemeClr val="bg1"/>
                </a:solidFill>
                <a:effectLst/>
                <a:latin typeface="+mj-lt"/>
              </a:rPr>
              <a:t> logo</a:t>
            </a:r>
            <a:endParaRPr lang="pt-BR" dirty="0"/>
          </a:p>
        </p:txBody>
      </p:sp>
    </p:spTree>
    <p:extLst>
      <p:ext uri="{BB962C8B-B14F-4D97-AF65-F5344CB8AC3E}">
        <p14:creationId xmlns:p14="http://schemas.microsoft.com/office/powerpoint/2010/main" val="1031853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DFFAC-B480-49CD-04D4-DFFCC584910E}"/>
              </a:ext>
            </a:extLst>
          </p:cNvPr>
          <p:cNvSpPr>
            <a:spLocks noGrp="1"/>
          </p:cNvSpPr>
          <p:nvPr>
            <p:ph type="title" hasCustomPrompt="1"/>
          </p:nvPr>
        </p:nvSpPr>
        <p:spPr>
          <a:xfrm>
            <a:off x="390617" y="1285644"/>
            <a:ext cx="4381408" cy="1069975"/>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65DEE982-181B-EF6E-5EB1-7450DA7D416C}"/>
              </a:ext>
            </a:extLst>
          </p:cNvPr>
          <p:cNvSpPr>
            <a:spLocks noGrp="1"/>
          </p:cNvSpPr>
          <p:nvPr>
            <p:ph type="pic" idx="1" hasCustomPrompt="1"/>
          </p:nvPr>
        </p:nvSpPr>
        <p:spPr>
          <a:xfrm>
            <a:off x="5181599" y="1285645"/>
            <a:ext cx="6619783" cy="397881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AB366FAA-426D-DB40-B0F6-5DB2C5A788DB}"/>
              </a:ext>
            </a:extLst>
          </p:cNvPr>
          <p:cNvSpPr>
            <a:spLocks noGrp="1"/>
          </p:cNvSpPr>
          <p:nvPr>
            <p:ph type="body" sz="half" idx="2" hasCustomPrompt="1"/>
          </p:nvPr>
        </p:nvSpPr>
        <p:spPr>
          <a:xfrm>
            <a:off x="390617" y="2450190"/>
            <a:ext cx="4381408" cy="28142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9FC0A624-D3D3-458E-2AAA-880398D0914E}"/>
              </a:ext>
            </a:extLst>
          </p:cNvPr>
          <p:cNvSpPr>
            <a:spLocks noGrp="1"/>
          </p:cNvSpPr>
          <p:nvPr>
            <p:ph type="ftr" sz="quarter" idx="11"/>
          </p:nvPr>
        </p:nvSpPr>
        <p:spPr>
          <a:xfrm>
            <a:off x="7686582" y="6196552"/>
            <a:ext cx="4114800" cy="365125"/>
          </a:xfrm>
          <a:prstGeom prst="rect">
            <a:avLst/>
          </a:prstGeo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12594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0DFEC-9631-077A-9A3E-00008E123D5E}"/>
              </a:ext>
            </a:extLst>
          </p:cNvPr>
          <p:cNvSpPr>
            <a:spLocks noGrp="1"/>
          </p:cNvSpPr>
          <p:nvPr>
            <p:ph type="title" hasCustomPrompt="1"/>
          </p:nvPr>
        </p:nvSpPr>
        <p:spPr>
          <a:xfrm>
            <a:off x="4870882" y="1857927"/>
            <a:ext cx="2450236" cy="1325563"/>
          </a:xfrm>
        </p:spPr>
        <p:txBody>
          <a:bodyPr/>
          <a:lstStyle>
            <a:lvl1pPr>
              <a:defRPr/>
            </a:lvl1pPr>
          </a:lstStyle>
          <a:p>
            <a:r>
              <a:rPr lang="pt-BR" dirty="0"/>
              <a:t>Obrigado</a:t>
            </a:r>
          </a:p>
        </p:txBody>
      </p:sp>
      <p:sp>
        <p:nvSpPr>
          <p:cNvPr id="3" name="Espaço Reservado para Rodapé 2">
            <a:extLst>
              <a:ext uri="{FF2B5EF4-FFF2-40B4-BE49-F238E27FC236}">
                <a16:creationId xmlns:a16="http://schemas.microsoft.com/office/drawing/2014/main" id="{1E28A4FE-1224-3C40-6078-A6CAD48E0C4A}"/>
              </a:ext>
            </a:extLst>
          </p:cNvPr>
          <p:cNvSpPr>
            <a:spLocks noGrp="1"/>
          </p:cNvSpPr>
          <p:nvPr>
            <p:ph type="ftr" sz="quarter" idx="10"/>
          </p:nvPr>
        </p:nvSpPr>
        <p:spPr/>
        <p:txBody>
          <a:bodyPr/>
          <a:lstStyle/>
          <a:p>
            <a:r>
              <a:rPr lang="pt-BR"/>
              <a:t>Logotipo da instituição</a:t>
            </a:r>
            <a:endParaRPr lang="pt-BR" dirty="0"/>
          </a:p>
        </p:txBody>
      </p:sp>
    </p:spTree>
    <p:extLst>
      <p:ext uri="{BB962C8B-B14F-4D97-AF65-F5344CB8AC3E}">
        <p14:creationId xmlns:p14="http://schemas.microsoft.com/office/powerpoint/2010/main" val="346255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pic>
        <p:nvPicPr>
          <p:cNvPr id="8" name="Imagem 7" descr="Uma imagem contendo Diagrama&#10;&#10;O conteúdo gerado por IA pode estar incorreto.">
            <a:extLst>
              <a:ext uri="{FF2B5EF4-FFF2-40B4-BE49-F238E27FC236}">
                <a16:creationId xmlns:a16="http://schemas.microsoft.com/office/drawing/2014/main" id="{8C53B3AF-974B-957D-96E9-29EA681B5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31BAA99-F2A5-3383-6B80-3787C30827DE}"/>
              </a:ext>
            </a:extLst>
          </p:cNvPr>
          <p:cNvSpPr>
            <a:spLocks noGrp="1"/>
          </p:cNvSpPr>
          <p:nvPr>
            <p:ph type="ctrTitle" hasCustomPrompt="1"/>
          </p:nvPr>
        </p:nvSpPr>
        <p:spPr>
          <a:xfrm>
            <a:off x="3199661" y="2503488"/>
            <a:ext cx="7299664" cy="1266393"/>
          </a:xfrm>
          <a:prstGeom prst="rect">
            <a:avLst/>
          </a:prstGeom>
        </p:spPr>
        <p:txBody>
          <a:bodyPr anchor="b"/>
          <a:lstStyle>
            <a:lvl1pPr algn="ctr">
              <a:defRPr sz="6000"/>
            </a:lvl1pPr>
          </a:lstStyle>
          <a:p>
            <a:r>
              <a:rPr lang="pt-BR" dirty="0"/>
              <a:t>Título</a:t>
            </a:r>
          </a:p>
        </p:txBody>
      </p:sp>
      <p:sp>
        <p:nvSpPr>
          <p:cNvPr id="3" name="Subtítulo 2">
            <a:extLst>
              <a:ext uri="{FF2B5EF4-FFF2-40B4-BE49-F238E27FC236}">
                <a16:creationId xmlns:a16="http://schemas.microsoft.com/office/drawing/2014/main" id="{0CF51545-1F5C-DEAE-1CC6-53DA4FC06173}"/>
              </a:ext>
            </a:extLst>
          </p:cNvPr>
          <p:cNvSpPr>
            <a:spLocks noGrp="1"/>
          </p:cNvSpPr>
          <p:nvPr>
            <p:ph type="subTitle" idx="1" hasCustomPrompt="1"/>
          </p:nvPr>
        </p:nvSpPr>
        <p:spPr>
          <a:xfrm>
            <a:off x="3199660" y="3796722"/>
            <a:ext cx="7299665" cy="126639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Autor</a:t>
            </a:r>
          </a:p>
          <a:p>
            <a:r>
              <a:rPr lang="pt-BR" dirty="0"/>
              <a:t>Cargo</a:t>
            </a:r>
          </a:p>
        </p:txBody>
      </p:sp>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dirty="0"/>
              <a:t>Logotipo de la </a:t>
            </a:r>
            <a:r>
              <a:rPr lang="pt-BR" dirty="0" err="1"/>
              <a:t>Institucio</a:t>
            </a:r>
            <a:endParaRPr lang="pt-BR" dirty="0"/>
          </a:p>
        </p:txBody>
      </p:sp>
    </p:spTree>
    <p:extLst>
      <p:ext uri="{BB962C8B-B14F-4D97-AF65-F5344CB8AC3E}">
        <p14:creationId xmlns:p14="http://schemas.microsoft.com/office/powerpoint/2010/main" val="408593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44374-A9F5-8995-B4D7-1A23B2E74B85}"/>
              </a:ext>
            </a:extLst>
          </p:cNvPr>
          <p:cNvSpPr>
            <a:spLocks noGrp="1"/>
          </p:cNvSpPr>
          <p:nvPr>
            <p:ph type="title" hasCustomPrompt="1"/>
          </p:nvPr>
        </p:nvSpPr>
        <p:spPr/>
        <p:txBody>
          <a:bodyPr/>
          <a:lstStyle>
            <a:lvl1pPr>
              <a:defRPr/>
            </a:lvl1p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Conteúdo 2">
            <a:extLst>
              <a:ext uri="{FF2B5EF4-FFF2-40B4-BE49-F238E27FC236}">
                <a16:creationId xmlns:a16="http://schemas.microsoft.com/office/drawing/2014/main" id="{C56DDE04-45C9-AC94-8E27-E5C319628B45}"/>
              </a:ext>
            </a:extLst>
          </p:cNvPr>
          <p:cNvSpPr>
            <a:spLocks noGrp="1"/>
          </p:cNvSpPr>
          <p:nvPr>
            <p:ph sz="half" idx="1" hasCustomPrompt="1"/>
          </p:nvPr>
        </p:nvSpPr>
        <p:spPr>
          <a:xfrm>
            <a:off x="625136" y="2202154"/>
            <a:ext cx="4417381" cy="3293124"/>
          </a:xfrm>
        </p:spPr>
        <p:txBody>
          <a:bodyPr/>
          <a:lstStyle>
            <a:lvl1pPr>
              <a:defRPr/>
            </a:lvl1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4" name="Espaço Reservado para Conteúdo 3">
            <a:extLst>
              <a:ext uri="{FF2B5EF4-FFF2-40B4-BE49-F238E27FC236}">
                <a16:creationId xmlns:a16="http://schemas.microsoft.com/office/drawing/2014/main" id="{6115200B-DEDF-3E3C-C1A8-9CCE22F107DC}"/>
              </a:ext>
            </a:extLst>
          </p:cNvPr>
          <p:cNvSpPr>
            <a:spLocks noGrp="1"/>
          </p:cNvSpPr>
          <p:nvPr>
            <p:ph sz="half" idx="2" hasCustomPrompt="1"/>
          </p:nvPr>
        </p:nvSpPr>
        <p:spPr>
          <a:xfrm>
            <a:off x="7220506" y="1390620"/>
            <a:ext cx="4483961" cy="4351338"/>
          </a:xfrm>
        </p:spPr>
        <p:txBody>
          <a:bodyPr/>
          <a:lstStyle>
            <a:lvl1pPr algn="ctr">
              <a:defRPr>
                <a:solidFill>
                  <a:schemeClr val="bg1"/>
                </a:solidFill>
              </a:defRPr>
            </a:lvl1pPr>
          </a:lstStyle>
          <a:p>
            <a:pPr lvl="0"/>
            <a:r>
              <a:rPr lang="pt-BR" dirty="0" err="1"/>
              <a:t>Insert</a:t>
            </a:r>
            <a:r>
              <a:rPr lang="pt-BR" dirty="0"/>
              <a:t> </a:t>
            </a:r>
            <a:r>
              <a:rPr lang="pt-BR" dirty="0" err="1"/>
              <a:t>image</a:t>
            </a:r>
            <a:endParaRPr lang="pt-BR" dirty="0"/>
          </a:p>
        </p:txBody>
      </p:sp>
      <p:sp>
        <p:nvSpPr>
          <p:cNvPr id="6" name="Espaço Reservado para Rodapé 5">
            <a:extLst>
              <a:ext uri="{FF2B5EF4-FFF2-40B4-BE49-F238E27FC236}">
                <a16:creationId xmlns:a16="http://schemas.microsoft.com/office/drawing/2014/main" id="{E74ECCCC-D07A-D011-E9DC-E66DB1FD5A59}"/>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5803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49CA-21A7-6CBA-4FBD-6930B630A6FB}"/>
              </a:ext>
            </a:extLst>
          </p:cNvPr>
          <p:cNvSpPr>
            <a:spLocks noGrp="1"/>
          </p:cNvSpPr>
          <p:nvPr>
            <p:ph type="title" hasCustomPrompt="1"/>
          </p:nvPr>
        </p:nvSpPr>
        <p:spPr>
          <a:xfrm>
            <a:off x="839788" y="457200"/>
            <a:ext cx="3932237" cy="1600200"/>
          </a:xfrm>
        </p:spPr>
        <p:txBody>
          <a:bodyPr anchor="b"/>
          <a:lstStyle>
            <a:lvl1pPr>
              <a:defRPr sz="3200"/>
            </a:lvl1pPr>
          </a:lstStyle>
          <a:p>
            <a:r>
              <a:rPr lang="pt-BR" dirty="0"/>
              <a:t>Clique para adicionar um título</a:t>
            </a:r>
          </a:p>
        </p:txBody>
      </p:sp>
      <p:sp>
        <p:nvSpPr>
          <p:cNvPr id="3" name="Espaço Reservado para Imagem 2">
            <a:extLst>
              <a:ext uri="{FF2B5EF4-FFF2-40B4-BE49-F238E27FC236}">
                <a16:creationId xmlns:a16="http://schemas.microsoft.com/office/drawing/2014/main" id="{1C950424-F446-9FE5-8643-E16658295DB8}"/>
              </a:ext>
            </a:extLst>
          </p:cNvPr>
          <p:cNvSpPr>
            <a:spLocks noGrp="1"/>
          </p:cNvSpPr>
          <p:nvPr>
            <p:ph type="pic" idx="1" hasCustomPrompt="1"/>
          </p:nvPr>
        </p:nvSpPr>
        <p:spPr>
          <a:xfrm>
            <a:off x="7240586" y="1109709"/>
            <a:ext cx="4463882" cy="4751341"/>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Inserir imagem</a:t>
            </a:r>
          </a:p>
        </p:txBody>
      </p:sp>
      <p:sp>
        <p:nvSpPr>
          <p:cNvPr id="4" name="Espaço Reservado para Texto 3">
            <a:extLst>
              <a:ext uri="{FF2B5EF4-FFF2-40B4-BE49-F238E27FC236}">
                <a16:creationId xmlns:a16="http://schemas.microsoft.com/office/drawing/2014/main" id="{215FE25D-A326-613E-6F20-0C6213B320B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adicionar um texto</a:t>
            </a:r>
          </a:p>
        </p:txBody>
      </p:sp>
      <p:sp>
        <p:nvSpPr>
          <p:cNvPr id="6" name="Espaço Reservado para Rodapé 5">
            <a:extLst>
              <a:ext uri="{FF2B5EF4-FFF2-40B4-BE49-F238E27FC236}">
                <a16:creationId xmlns:a16="http://schemas.microsoft.com/office/drawing/2014/main" id="{9DD83520-A55B-9516-8ACA-38BF57CEA749}"/>
              </a:ext>
            </a:extLst>
          </p:cNvPr>
          <p:cNvSpPr>
            <a:spLocks noGrp="1"/>
          </p:cNvSpPr>
          <p:nvPr>
            <p:ph type="ftr" sz="quarter" idx="11"/>
          </p:nvPr>
        </p:nvSpPr>
        <p:spPr/>
        <p:txBody>
          <a:bodyPr/>
          <a:lstStyle/>
          <a:p>
            <a:r>
              <a:rPr lang="pt-BR" dirty="0"/>
              <a:t>Logotipo da instituição</a:t>
            </a:r>
          </a:p>
        </p:txBody>
      </p:sp>
    </p:spTree>
    <p:extLst>
      <p:ext uri="{BB962C8B-B14F-4D97-AF65-F5344CB8AC3E}">
        <p14:creationId xmlns:p14="http://schemas.microsoft.com/office/powerpoint/2010/main" val="88052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8CADD-D56D-05D3-6908-6A5F8D92157E}"/>
              </a:ext>
            </a:extLst>
          </p:cNvPr>
          <p:cNvSpPr>
            <a:spLocks noGrp="1"/>
          </p:cNvSpPr>
          <p:nvPr>
            <p:ph type="ctrTitle" hasCustomPrompt="1"/>
          </p:nvPr>
        </p:nvSpPr>
        <p:spPr>
          <a:xfrm>
            <a:off x="1524000" y="1382043"/>
            <a:ext cx="9144000" cy="944316"/>
          </a:xfrm>
          <a:prstGeom prst="rect">
            <a:avLst/>
          </a:prstGeom>
        </p:spPr>
        <p:txBody>
          <a:bodyPr anchor="b">
            <a:normAutofit/>
          </a:bodyPr>
          <a:lstStyle>
            <a:lvl1pPr algn="ctr">
              <a:defRPr sz="4400">
                <a:solidFill>
                  <a:schemeClr val="bg1"/>
                </a:solidFill>
              </a:defRPr>
            </a:lvl1p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Subtítulo 2">
            <a:extLst>
              <a:ext uri="{FF2B5EF4-FFF2-40B4-BE49-F238E27FC236}">
                <a16:creationId xmlns:a16="http://schemas.microsoft.com/office/drawing/2014/main" id="{980C63B1-88CF-697D-9610-9426859ABC32}"/>
              </a:ext>
            </a:extLst>
          </p:cNvPr>
          <p:cNvSpPr>
            <a:spLocks noGrp="1"/>
          </p:cNvSpPr>
          <p:nvPr>
            <p:ph type="subTitle" idx="1" hasCustomPrompt="1"/>
          </p:nvPr>
        </p:nvSpPr>
        <p:spPr>
          <a:xfrm>
            <a:off x="1524000" y="2685592"/>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5" name="Espaço Reservado para Rodapé 4">
            <a:extLst>
              <a:ext uri="{FF2B5EF4-FFF2-40B4-BE49-F238E27FC236}">
                <a16:creationId xmlns:a16="http://schemas.microsoft.com/office/drawing/2014/main" id="{1A9453C9-CA9A-CB7A-909B-8BA81A7A575B}"/>
              </a:ext>
            </a:extLst>
          </p:cNvPr>
          <p:cNvSpPr>
            <a:spLocks noGrp="1"/>
          </p:cNvSpPr>
          <p:nvPr>
            <p:ph type="ftr" sz="quarter" idx="11"/>
          </p:nvPr>
        </p:nvSpPr>
        <p:spPr>
          <a:xfrm>
            <a:off x="7270072" y="635635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5093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660D0-BA7F-6040-C3CE-E5005688B0CB}"/>
              </a:ext>
            </a:extLst>
          </p:cNvPr>
          <p:cNvSpPr>
            <a:spLocks noGrp="1"/>
          </p:cNvSpPr>
          <p:nvPr>
            <p:ph type="title" hasCustomPrompt="1"/>
          </p:nvPr>
        </p:nvSpPr>
        <p:spPr>
          <a:xfrm>
            <a:off x="483093" y="1252892"/>
            <a:ext cx="5367291" cy="1325563"/>
          </a:xfrm>
          <a:prstGeom prst="rect">
            <a:avLst/>
          </a:prstGeom>
        </p:spPr>
        <p:txBody>
          <a:bodyPr/>
          <a:lstStyle>
            <a:lvl1pPr>
              <a:defRPr>
                <a:solidFill>
                  <a:schemeClr val="bg1"/>
                </a:solidFill>
              </a:defRPr>
            </a:lvl1p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Espaço Reservado para Conteúdo 2">
            <a:extLst>
              <a:ext uri="{FF2B5EF4-FFF2-40B4-BE49-F238E27FC236}">
                <a16:creationId xmlns:a16="http://schemas.microsoft.com/office/drawing/2014/main" id="{08B5DD6C-8979-24D6-68ED-F6AA0DE2CAF4}"/>
              </a:ext>
            </a:extLst>
          </p:cNvPr>
          <p:cNvSpPr>
            <a:spLocks noGrp="1"/>
          </p:cNvSpPr>
          <p:nvPr>
            <p:ph idx="1" hasCustomPrompt="1"/>
          </p:nvPr>
        </p:nvSpPr>
        <p:spPr>
          <a:xfrm>
            <a:off x="7238999" y="1252892"/>
            <a:ext cx="4114801" cy="3505539"/>
          </a:xfrm>
          <a:prstGeom prst="rect">
            <a:avLst/>
          </a:prstGeom>
        </p:spPr>
        <p:txBody>
          <a:bodyPr/>
          <a:lstStyle>
            <a:lvl1pPr marL="0" indent="0" algn="ctr">
              <a:buNone/>
              <a:defRPr>
                <a:solidFill>
                  <a:schemeClr val="bg1"/>
                </a:solidFill>
              </a:defRPr>
            </a:lvl1pPr>
          </a:lstStyle>
          <a:p>
            <a:pPr lvl="0"/>
            <a:r>
              <a:rPr lang="pt-BR" dirty="0" err="1"/>
              <a:t>Insert</a:t>
            </a:r>
            <a:r>
              <a:rPr lang="pt-BR" dirty="0"/>
              <a:t> </a:t>
            </a:r>
            <a:r>
              <a:rPr lang="pt-BR" dirty="0" err="1"/>
              <a:t>image</a:t>
            </a:r>
            <a:endParaRPr lang="pt-BR" dirty="0"/>
          </a:p>
        </p:txBody>
      </p:sp>
      <p:sp>
        <p:nvSpPr>
          <p:cNvPr id="5" name="Espaço Reservado para Rodapé 4">
            <a:extLst>
              <a:ext uri="{FF2B5EF4-FFF2-40B4-BE49-F238E27FC236}">
                <a16:creationId xmlns:a16="http://schemas.microsoft.com/office/drawing/2014/main" id="{E73DDB46-0C20-F7FA-B1C9-2B9E5B00DDAF}"/>
              </a:ext>
            </a:extLst>
          </p:cNvPr>
          <p:cNvSpPr>
            <a:spLocks noGrp="1"/>
          </p:cNvSpPr>
          <p:nvPr>
            <p:ph type="ftr" sz="quarter" idx="11"/>
          </p:nvPr>
        </p:nvSpPr>
        <p:spPr>
          <a:xfrm>
            <a:off x="7239000" y="6311900"/>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Título 1">
            <a:extLst>
              <a:ext uri="{FF2B5EF4-FFF2-40B4-BE49-F238E27FC236}">
                <a16:creationId xmlns:a16="http://schemas.microsoft.com/office/drawing/2014/main" id="{DA42E85F-CB5C-0889-386E-F71452AA7030}"/>
              </a:ext>
            </a:extLst>
          </p:cNvPr>
          <p:cNvSpPr txBox="1">
            <a:spLocks/>
          </p:cNvSpPr>
          <p:nvPr userDrawn="1"/>
        </p:nvSpPr>
        <p:spPr>
          <a:xfrm>
            <a:off x="482353" y="2765779"/>
            <a:ext cx="5367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indent="0">
              <a:buNone/>
            </a:pPr>
            <a:r>
              <a:rPr lang="pt-BR" sz="2800" dirty="0">
                <a:solidFill>
                  <a:schemeClr val="bg1"/>
                </a:solidFill>
              </a:rPr>
              <a:t>Click </a:t>
            </a:r>
            <a:r>
              <a:rPr lang="pt-BR" sz="2800" dirty="0" err="1">
                <a:solidFill>
                  <a:schemeClr val="bg1"/>
                </a:solidFill>
              </a:rPr>
              <a:t>to</a:t>
            </a:r>
            <a:r>
              <a:rPr lang="pt-BR" sz="2800" dirty="0">
                <a:solidFill>
                  <a:schemeClr val="bg1"/>
                </a:solidFill>
              </a:rPr>
              <a:t> </a:t>
            </a:r>
            <a:r>
              <a:rPr lang="pt-BR" sz="2800" dirty="0" err="1">
                <a:solidFill>
                  <a:schemeClr val="bg1"/>
                </a:solidFill>
              </a:rPr>
              <a:t>add</a:t>
            </a:r>
            <a:r>
              <a:rPr lang="pt-BR" sz="2800" dirty="0">
                <a:solidFill>
                  <a:schemeClr val="bg1"/>
                </a:solidFill>
              </a:rPr>
              <a:t> a </a:t>
            </a:r>
            <a:r>
              <a:rPr lang="pt-BR" sz="2800" dirty="0" err="1">
                <a:solidFill>
                  <a:schemeClr val="bg1"/>
                </a:solidFill>
              </a:rPr>
              <a:t>subtitle</a:t>
            </a:r>
            <a:endParaRPr lang="pt-BR" sz="2800" dirty="0">
              <a:solidFill>
                <a:schemeClr val="bg1"/>
              </a:solidFill>
            </a:endParaRPr>
          </a:p>
        </p:txBody>
      </p:sp>
    </p:spTree>
    <p:extLst>
      <p:ext uri="{BB962C8B-B14F-4D97-AF65-F5344CB8AC3E}">
        <p14:creationId xmlns:p14="http://schemas.microsoft.com/office/powerpoint/2010/main" val="167078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93BFB2-1909-E310-DC44-50C3791511C1}"/>
              </a:ext>
            </a:extLst>
          </p:cNvPr>
          <p:cNvSpPr>
            <a:spLocks noGrp="1"/>
          </p:cNvSpPr>
          <p:nvPr>
            <p:ph type="title" hasCustomPrompt="1"/>
          </p:nvPr>
        </p:nvSpPr>
        <p:spPr>
          <a:xfrm>
            <a:off x="600091" y="1091952"/>
            <a:ext cx="3932237" cy="965447"/>
          </a:xfrm>
          <a:prstGeom prst="rect">
            <a:avLst/>
          </a:prstGeom>
        </p:spPr>
        <p:txBody>
          <a:bodyPr anchor="b"/>
          <a:lstStyle>
            <a:lvl1pPr>
              <a:defRPr sz="3200"/>
            </a:lvl1pPr>
          </a:lstStyle>
          <a:p>
            <a:r>
              <a:rPr lang="pt-BR" sz="3200" dirty="0">
                <a:solidFill>
                  <a:schemeClr val="bg1"/>
                </a:solidFill>
              </a:rPr>
              <a:t>Click </a:t>
            </a:r>
            <a:r>
              <a:rPr lang="pt-BR" sz="3200" dirty="0" err="1">
                <a:solidFill>
                  <a:schemeClr val="bg1"/>
                </a:solidFill>
              </a:rPr>
              <a:t>to</a:t>
            </a:r>
            <a:r>
              <a:rPr lang="pt-BR" sz="3200" dirty="0">
                <a:solidFill>
                  <a:schemeClr val="bg1"/>
                </a:solidFill>
              </a:rPr>
              <a:t> </a:t>
            </a:r>
            <a:r>
              <a:rPr lang="pt-BR" sz="3200" dirty="0" err="1">
                <a:solidFill>
                  <a:schemeClr val="bg1"/>
                </a:solidFill>
              </a:rPr>
              <a:t>add</a:t>
            </a:r>
            <a:r>
              <a:rPr lang="pt-BR" sz="3200" dirty="0">
                <a:solidFill>
                  <a:schemeClr val="bg1"/>
                </a:solidFill>
              </a:rPr>
              <a:t> a </a:t>
            </a:r>
            <a:r>
              <a:rPr lang="pt-BR" sz="3200" dirty="0" err="1">
                <a:solidFill>
                  <a:schemeClr val="bg1"/>
                </a:solidFill>
              </a:rPr>
              <a:t>title</a:t>
            </a:r>
            <a:endParaRPr lang="pt-BR" dirty="0"/>
          </a:p>
        </p:txBody>
      </p:sp>
      <p:sp>
        <p:nvSpPr>
          <p:cNvPr id="3" name="Espaço Reservado para Imagem 2">
            <a:extLst>
              <a:ext uri="{FF2B5EF4-FFF2-40B4-BE49-F238E27FC236}">
                <a16:creationId xmlns:a16="http://schemas.microsoft.com/office/drawing/2014/main" id="{C111D6A3-E2DE-E601-6191-5E7DD4A66059}"/>
              </a:ext>
            </a:extLst>
          </p:cNvPr>
          <p:cNvSpPr>
            <a:spLocks noGrp="1"/>
          </p:cNvSpPr>
          <p:nvPr>
            <p:ph type="pic" idx="1" hasCustomPrompt="1"/>
          </p:nvPr>
        </p:nvSpPr>
        <p:spPr>
          <a:xfrm>
            <a:off x="5183188" y="987425"/>
            <a:ext cx="6172200" cy="4873625"/>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5981798C-0AE1-F85A-BBF0-F03026AAB7C5}"/>
              </a:ext>
            </a:extLst>
          </p:cNvPr>
          <p:cNvSpPr>
            <a:spLocks noGrp="1"/>
          </p:cNvSpPr>
          <p:nvPr>
            <p:ph type="body" sz="half" idx="2" hasCustomPrompt="1"/>
          </p:nvPr>
        </p:nvSpPr>
        <p:spPr>
          <a:xfrm>
            <a:off x="600091"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6" name="Espaço Reservado para Rodapé 5">
            <a:extLst>
              <a:ext uri="{FF2B5EF4-FFF2-40B4-BE49-F238E27FC236}">
                <a16:creationId xmlns:a16="http://schemas.microsoft.com/office/drawing/2014/main" id="{F7E43C2D-32EC-7239-6DB4-5C65466D1BD8}"/>
              </a:ext>
            </a:extLst>
          </p:cNvPr>
          <p:cNvSpPr>
            <a:spLocks noGrp="1"/>
          </p:cNvSpPr>
          <p:nvPr>
            <p:ph type="ftr" sz="quarter" idx="11"/>
          </p:nvPr>
        </p:nvSpPr>
        <p:spPr>
          <a:xfrm>
            <a:off x="7240588" y="6169919"/>
            <a:ext cx="4114800" cy="365125"/>
          </a:xfrm>
        </p:spPr>
        <p:txBody>
          <a:bodyPr/>
          <a:lstStyle>
            <a:lvl1pPr>
              <a:defRPr>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19411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08FA7-FC9A-AA9B-EB71-7A3ADAB86EA7}"/>
              </a:ext>
            </a:extLst>
          </p:cNvPr>
          <p:cNvSpPr>
            <a:spLocks noGrp="1"/>
          </p:cNvSpPr>
          <p:nvPr>
            <p:ph type="title" hasCustomPrompt="1"/>
          </p:nvPr>
        </p:nvSpPr>
        <p:spPr/>
        <p:txBody>
          <a:bodyPr/>
          <a:lstStyle>
            <a:lvl1pPr>
              <a:defRPr/>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Conteúdo 2">
            <a:extLst>
              <a:ext uri="{FF2B5EF4-FFF2-40B4-BE49-F238E27FC236}">
                <a16:creationId xmlns:a16="http://schemas.microsoft.com/office/drawing/2014/main" id="{B07F1A97-36AA-02FF-CB2A-D2DB7A9058FB}"/>
              </a:ext>
            </a:extLst>
          </p:cNvPr>
          <p:cNvSpPr>
            <a:spLocks noGrp="1"/>
          </p:cNvSpPr>
          <p:nvPr>
            <p:ph idx="1" hasCustomPrompt="1"/>
          </p:nvPr>
        </p:nvSpPr>
        <p:spPr/>
        <p:txBody>
          <a:bodyPr/>
          <a:lstStyle>
            <a:lvl1pPr>
              <a:defRPr/>
            </a:lvl1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FBD1F6F5-81A4-EE3D-6AE6-897497345ED7}"/>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5714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41FD5-499B-4920-5186-99510F207893}"/>
              </a:ext>
            </a:extLst>
          </p:cNvPr>
          <p:cNvSpPr>
            <a:spLocks noGrp="1"/>
          </p:cNvSpPr>
          <p:nvPr>
            <p:ph type="title" hasCustomPrompt="1"/>
          </p:nvPr>
        </p:nvSpPr>
        <p:spPr>
          <a:xfrm>
            <a:off x="568172" y="987426"/>
            <a:ext cx="4203854" cy="1069974"/>
          </a:xfrm>
        </p:spPr>
        <p:txBody>
          <a:bodyPr anchor="b"/>
          <a:lstStyle>
            <a:lvl1pPr>
              <a:defRPr sz="3200"/>
            </a:lvl1p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Imagem 2">
            <a:extLst>
              <a:ext uri="{FF2B5EF4-FFF2-40B4-BE49-F238E27FC236}">
                <a16:creationId xmlns:a16="http://schemas.microsoft.com/office/drawing/2014/main" id="{9563D3FA-418B-58BF-EDD3-BC3215EC7960}"/>
              </a:ext>
            </a:extLst>
          </p:cNvPr>
          <p:cNvSpPr>
            <a:spLocks noGrp="1"/>
          </p:cNvSpPr>
          <p:nvPr>
            <p:ph type="pic" idx="1" hasCustomPrompt="1"/>
          </p:nvPr>
        </p:nvSpPr>
        <p:spPr>
          <a:xfrm>
            <a:off x="5183188" y="987426"/>
            <a:ext cx="6172200" cy="354906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err="1"/>
              <a:t>Insert</a:t>
            </a:r>
            <a:r>
              <a:rPr lang="pt-BR" dirty="0"/>
              <a:t> </a:t>
            </a:r>
            <a:r>
              <a:rPr lang="pt-BR" dirty="0" err="1"/>
              <a:t>Image</a:t>
            </a:r>
            <a:endParaRPr lang="pt-BR" dirty="0"/>
          </a:p>
        </p:txBody>
      </p:sp>
      <p:sp>
        <p:nvSpPr>
          <p:cNvPr id="4" name="Espaço Reservado para Texto 3">
            <a:extLst>
              <a:ext uri="{FF2B5EF4-FFF2-40B4-BE49-F238E27FC236}">
                <a16:creationId xmlns:a16="http://schemas.microsoft.com/office/drawing/2014/main" id="{CDC9E41D-82A5-C043-549E-9CCE3FDC3D3B}"/>
              </a:ext>
            </a:extLst>
          </p:cNvPr>
          <p:cNvSpPr>
            <a:spLocks noGrp="1"/>
          </p:cNvSpPr>
          <p:nvPr>
            <p:ph type="body" sz="half" idx="2" hasCustomPrompt="1"/>
          </p:nvPr>
        </p:nvSpPr>
        <p:spPr>
          <a:xfrm>
            <a:off x="568172" y="2057400"/>
            <a:ext cx="4203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6" name="Espaço Reservado para Rodapé 5">
            <a:extLst>
              <a:ext uri="{FF2B5EF4-FFF2-40B4-BE49-F238E27FC236}">
                <a16:creationId xmlns:a16="http://schemas.microsoft.com/office/drawing/2014/main" id="{E2A464DA-8F8D-6B54-557F-CDCCF9ADD8D4}"/>
              </a:ext>
            </a:extLst>
          </p:cNvPr>
          <p:cNvSpPr>
            <a:spLocks noGrp="1"/>
          </p:cNvSpPr>
          <p:nvPr>
            <p:ph type="ftr" sz="quarter" idx="11"/>
          </p:nvPr>
        </p:nvSpPr>
        <p:spPr/>
        <p:txBody>
          <a:body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36750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m 14" descr="Uma imagem contendo Texto&#10;&#10;O conteúdo gerado por IA pode estar incorreto.">
            <a:extLst>
              <a:ext uri="{FF2B5EF4-FFF2-40B4-BE49-F238E27FC236}">
                <a16:creationId xmlns:a16="http://schemas.microsoft.com/office/drawing/2014/main" id="{5492AAAA-4224-4DD5-4B77-6CD1F5BF75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25716E3B-3667-87D6-B3D7-9C9872BD2B9D}"/>
              </a:ext>
            </a:extLst>
          </p:cNvPr>
          <p:cNvSpPr>
            <a:spLocks noGrp="1"/>
          </p:cNvSpPr>
          <p:nvPr>
            <p:ph type="ftr" sz="quarter" idx="3"/>
          </p:nvPr>
        </p:nvSpPr>
        <p:spPr>
          <a:xfrm>
            <a:off x="7492013"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8" name="Título 1">
            <a:extLst>
              <a:ext uri="{FF2B5EF4-FFF2-40B4-BE49-F238E27FC236}">
                <a16:creationId xmlns:a16="http://schemas.microsoft.com/office/drawing/2014/main" id="{1320CC19-0B4A-05C3-CBEF-8309139AF3C8}"/>
              </a:ext>
            </a:extLst>
          </p:cNvPr>
          <p:cNvSpPr txBox="1">
            <a:spLocks/>
          </p:cNvSpPr>
          <p:nvPr userDrawn="1"/>
        </p:nvSpPr>
        <p:spPr>
          <a:xfrm>
            <a:off x="3199661" y="2601142"/>
            <a:ext cx="7299664" cy="12663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dirty="0" err="1"/>
              <a:t>Title</a:t>
            </a:r>
            <a:endParaRPr lang="pt-BR" dirty="0"/>
          </a:p>
        </p:txBody>
      </p:sp>
      <p:sp>
        <p:nvSpPr>
          <p:cNvPr id="9" name="Subtítulo 2">
            <a:extLst>
              <a:ext uri="{FF2B5EF4-FFF2-40B4-BE49-F238E27FC236}">
                <a16:creationId xmlns:a16="http://schemas.microsoft.com/office/drawing/2014/main" id="{C8EAC47C-09B8-5FB0-F00C-50B555938E31}"/>
              </a:ext>
            </a:extLst>
          </p:cNvPr>
          <p:cNvSpPr txBox="1">
            <a:spLocks/>
          </p:cNvSpPr>
          <p:nvPr userDrawn="1"/>
        </p:nvSpPr>
        <p:spPr>
          <a:xfrm>
            <a:off x="3199660" y="3894376"/>
            <a:ext cx="7299665" cy="12663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dirty="0" err="1"/>
              <a:t>Author</a:t>
            </a:r>
            <a:endParaRPr lang="pt-BR" dirty="0"/>
          </a:p>
          <a:p>
            <a:r>
              <a:rPr lang="pt-BR" dirty="0"/>
              <a:t>Position</a:t>
            </a:r>
          </a:p>
        </p:txBody>
      </p:sp>
    </p:spTree>
    <p:extLst>
      <p:ext uri="{BB962C8B-B14F-4D97-AF65-F5344CB8AC3E}">
        <p14:creationId xmlns:p14="http://schemas.microsoft.com/office/powerpoint/2010/main" val="3332257525"/>
      </p:ext>
    </p:extLst>
  </p:cSld>
  <p:clrMap bg1="lt1" tx1="dk1" bg2="lt2" tx2="dk2" accent1="accent1" accent2="accent2" accent3="accent3" accent4="accent4" accent5="accent5" accent6="accent6" hlink="hlink" folHlink="folHlink"/>
  <p:sldLayoutIdLst>
    <p:sldLayoutId id="2147483649" r:id="rId1"/>
    <p:sldLayoutId id="214748374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gem 18" descr="Uma imagem contendo Texto&#10;&#10;O conteúdo gerado por IA pode estar incorreto.">
            <a:extLst>
              <a:ext uri="{FF2B5EF4-FFF2-40B4-BE49-F238E27FC236}">
                <a16:creationId xmlns:a16="http://schemas.microsoft.com/office/drawing/2014/main" id="{5B9F2D1B-060D-2263-7819-DAD4C670F6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8DD1CC6-27EE-0F0C-B3A2-09710B16F3B3}"/>
              </a:ext>
            </a:extLst>
          </p:cNvPr>
          <p:cNvSpPr>
            <a:spLocks noGrp="1"/>
          </p:cNvSpPr>
          <p:nvPr>
            <p:ph type="title"/>
          </p:nvPr>
        </p:nvSpPr>
        <p:spPr>
          <a:xfrm>
            <a:off x="4870881" y="1795784"/>
            <a:ext cx="2684015" cy="1325563"/>
          </a:xfrm>
          <a:prstGeom prst="rect">
            <a:avLst/>
          </a:prstGeom>
        </p:spPr>
        <p:txBody>
          <a:bodyPr vert="horz" lIns="91440" tIns="45720" rIns="91440" bIns="45720" rtlCol="0" anchor="ctr">
            <a:normAutofit/>
          </a:bodyPr>
          <a:lstStyle/>
          <a:p>
            <a:r>
              <a:rPr lang="pt-BR" dirty="0" err="1"/>
              <a:t>Thank</a:t>
            </a:r>
            <a:r>
              <a:rPr lang="pt-BR" dirty="0"/>
              <a:t> </a:t>
            </a:r>
            <a:r>
              <a:rPr lang="pt-BR" dirty="0" err="1"/>
              <a:t>you</a:t>
            </a:r>
            <a:endParaRPr lang="pt-BR" dirty="0"/>
          </a:p>
        </p:txBody>
      </p:sp>
      <p:sp>
        <p:nvSpPr>
          <p:cNvPr id="5" name="Espaço Reservado para Rodapé 4">
            <a:extLst>
              <a:ext uri="{FF2B5EF4-FFF2-40B4-BE49-F238E27FC236}">
                <a16:creationId xmlns:a16="http://schemas.microsoft.com/office/drawing/2014/main" id="{E0C51D2B-53EB-72C6-C20C-61B1984C6AC5}"/>
              </a:ext>
            </a:extLst>
          </p:cNvPr>
          <p:cNvSpPr>
            <a:spLocks noGrp="1"/>
          </p:cNvSpPr>
          <p:nvPr>
            <p:ph type="ftr" sz="quarter" idx="3"/>
          </p:nvPr>
        </p:nvSpPr>
        <p:spPr>
          <a:xfrm>
            <a:off x="7793854"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da instituição</a:t>
            </a:r>
          </a:p>
        </p:txBody>
      </p:sp>
      <p:sp>
        <p:nvSpPr>
          <p:cNvPr id="9" name="Title 1">
            <a:extLst>
              <a:ext uri="{FF2B5EF4-FFF2-40B4-BE49-F238E27FC236}">
                <a16:creationId xmlns:a16="http://schemas.microsoft.com/office/drawing/2014/main" id="{D2ED9D85-AD64-70AE-386F-2080BC07CC30}"/>
              </a:ext>
            </a:extLst>
          </p:cNvPr>
          <p:cNvSpPr txBox="1">
            <a:spLocks/>
          </p:cNvSpPr>
          <p:nvPr userDrawn="1"/>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b="1" dirty="0">
                <a:solidFill>
                  <a:srgbClr val="002060"/>
                </a:solidFill>
                <a:latin typeface="Arial" panose="020B0604020202020204" pitchFamily="34" charset="0"/>
                <a:cs typeface="Arial" panose="020B0604020202020204" pitchFamily="34" charset="0"/>
              </a:rPr>
              <a:t>www.paho.org/es/panaftosa/cosalfa-51</a:t>
            </a:r>
          </a:p>
        </p:txBody>
      </p:sp>
      <p:sp>
        <p:nvSpPr>
          <p:cNvPr id="11" name="CaixaDeTexto 10">
            <a:extLst>
              <a:ext uri="{FF2B5EF4-FFF2-40B4-BE49-F238E27FC236}">
                <a16:creationId xmlns:a16="http://schemas.microsoft.com/office/drawing/2014/main" id="{64EAE7D5-5F28-C653-1083-AF882D4E156C}"/>
              </a:ext>
            </a:extLst>
          </p:cNvPr>
          <p:cNvSpPr txBox="1"/>
          <p:nvPr userDrawn="1"/>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443390B-79FC-317E-128C-B39D01B68C5D}"/>
              </a:ext>
            </a:extLst>
          </p:cNvPr>
          <p:cNvSpPr txBox="1"/>
          <p:nvPr userDrawn="1"/>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3" name="Imagem 12" descr="Ícone&#10;&#10;Descrição gerada automaticamente">
            <a:extLst>
              <a:ext uri="{FF2B5EF4-FFF2-40B4-BE49-F238E27FC236}">
                <a16:creationId xmlns:a16="http://schemas.microsoft.com/office/drawing/2014/main" id="{B41B520A-B8B8-E6AF-FB35-299D560AB0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4" name="Imagem 13" descr="Ícone&#10;&#10;Descrição gerada automaticamente">
            <a:extLst>
              <a:ext uri="{FF2B5EF4-FFF2-40B4-BE49-F238E27FC236}">
                <a16:creationId xmlns:a16="http://schemas.microsoft.com/office/drawing/2014/main" id="{802B800F-10D1-F7A5-1F1F-630DE4C019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5" name="Title 1">
            <a:extLst>
              <a:ext uri="{FF2B5EF4-FFF2-40B4-BE49-F238E27FC236}">
                <a16:creationId xmlns:a16="http://schemas.microsoft.com/office/drawing/2014/main" id="{A738DB2D-FABF-A838-8C57-E2260364966E}"/>
              </a:ext>
            </a:extLst>
          </p:cNvPr>
          <p:cNvSpPr txBox="1">
            <a:spLocks/>
          </p:cNvSpPr>
          <p:nvPr userDrawn="1"/>
        </p:nvSpPr>
        <p:spPr>
          <a:xfrm>
            <a:off x="529520" y="3924533"/>
            <a:ext cx="3081895" cy="4747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Access our Training Portal</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www.portalpanaftosa.org/en/</a:t>
            </a:r>
          </a:p>
        </p:txBody>
      </p:sp>
    </p:spTree>
    <p:extLst>
      <p:ext uri="{BB962C8B-B14F-4D97-AF65-F5344CB8AC3E}">
        <p14:creationId xmlns:p14="http://schemas.microsoft.com/office/powerpoint/2010/main" val="1557615956"/>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Uma imagem contendo verde, avião, ar, voando&#10;&#10;O conteúdo gerado por IA pode estar incorreto.">
            <a:extLst>
              <a:ext uri="{FF2B5EF4-FFF2-40B4-BE49-F238E27FC236}">
                <a16:creationId xmlns:a16="http://schemas.microsoft.com/office/drawing/2014/main" id="{799DD00B-CDAC-B835-DA12-A74A872129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DA61FD1-7C21-C73B-D79F-1036842480D7}"/>
              </a:ext>
            </a:extLst>
          </p:cNvPr>
          <p:cNvSpPr>
            <a:spLocks noGrp="1"/>
          </p:cNvSpPr>
          <p:nvPr>
            <p:ph type="title"/>
          </p:nvPr>
        </p:nvSpPr>
        <p:spPr>
          <a:xfrm>
            <a:off x="625136" y="681037"/>
            <a:ext cx="4559423" cy="1325563"/>
          </a:xfrm>
          <a:prstGeom prst="rect">
            <a:avLst/>
          </a:prstGeom>
        </p:spPr>
        <p:txBody>
          <a:bodyPr vert="horz" lIns="91440" tIns="45720" rIns="91440" bIns="45720" rtlCol="0" anchor="ctr">
            <a:normAutofit/>
          </a:body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2814DFC1-5BEC-6C35-4D4F-308A78C7CF5C}"/>
              </a:ext>
            </a:extLst>
          </p:cNvPr>
          <p:cNvSpPr>
            <a:spLocks noGrp="1"/>
          </p:cNvSpPr>
          <p:nvPr>
            <p:ph type="body" idx="1"/>
          </p:nvPr>
        </p:nvSpPr>
        <p:spPr>
          <a:xfrm>
            <a:off x="625136" y="2187573"/>
            <a:ext cx="4346359" cy="3751587"/>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45C8A105-DD52-1590-7DD1-B7316ADD3477}"/>
              </a:ext>
            </a:extLst>
          </p:cNvPr>
          <p:cNvSpPr>
            <a:spLocks noGrp="1"/>
          </p:cNvSpPr>
          <p:nvPr>
            <p:ph type="ftr" sz="quarter" idx="3"/>
          </p:nvPr>
        </p:nvSpPr>
        <p:spPr>
          <a:xfrm>
            <a:off x="7589668"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144209542"/>
      </p:ext>
    </p:extLst>
  </p:cSld>
  <p:clrMap bg1="lt1" tx1="dk1" bg2="lt2" tx2="dk2" accent1="accent1" accent2="accent2" accent3="accent3" accent4="accent4" accent5="accent5" accent6="accent6" hlink="hlink" folHlink="folHlink"/>
  <p:sldLayoutIdLst>
    <p:sldLayoutId id="2147483676"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Imagem 15" descr="Padrão do plano de fundo&#10;&#10;O conteúdo gerado por IA pode estar incorreto.">
            <a:extLst>
              <a:ext uri="{FF2B5EF4-FFF2-40B4-BE49-F238E27FC236}">
                <a16:creationId xmlns:a16="http://schemas.microsoft.com/office/drawing/2014/main" id="{EEA129CF-AD84-4AFF-0460-B28FB8291C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909CD414-63F4-125F-3E9C-A5D2D67DB731}"/>
              </a:ext>
            </a:extLst>
          </p:cNvPr>
          <p:cNvSpPr>
            <a:spLocks noGrp="1"/>
          </p:cNvSpPr>
          <p:nvPr>
            <p:ph type="title"/>
          </p:nvPr>
        </p:nvSpPr>
        <p:spPr>
          <a:xfrm>
            <a:off x="644741" y="1347910"/>
            <a:ext cx="10515600" cy="1325563"/>
          </a:xfrm>
          <a:prstGeom prst="rect">
            <a:avLst/>
          </a:prstGeom>
        </p:spPr>
        <p:txBody>
          <a:bodyPr vert="horz" lIns="91440" tIns="45720" rIns="91440" bIns="45720" rtlCol="0" anchor="ctr">
            <a:normAutofit/>
          </a:bodyPr>
          <a:lstStyle/>
          <a:p>
            <a:r>
              <a:rPr lang="pt-BR" sz="4400" dirty="0">
                <a:solidFill>
                  <a:schemeClr val="bg1"/>
                </a:solidFill>
              </a:rPr>
              <a:t>Click </a:t>
            </a:r>
            <a:r>
              <a:rPr lang="pt-BR" sz="4400" dirty="0" err="1">
                <a:solidFill>
                  <a:schemeClr val="bg1"/>
                </a:solidFill>
              </a:rPr>
              <a:t>to</a:t>
            </a:r>
            <a:r>
              <a:rPr lang="pt-BR" sz="4400" dirty="0">
                <a:solidFill>
                  <a:schemeClr val="bg1"/>
                </a:solidFill>
              </a:rPr>
              <a:t> </a:t>
            </a:r>
            <a:r>
              <a:rPr lang="pt-BR" sz="4400" dirty="0" err="1">
                <a:solidFill>
                  <a:schemeClr val="bg1"/>
                </a:solidFill>
              </a:rPr>
              <a:t>add</a:t>
            </a:r>
            <a:r>
              <a:rPr lang="pt-BR" sz="4400" dirty="0">
                <a:solidFill>
                  <a:schemeClr val="bg1"/>
                </a:solidFill>
              </a:rPr>
              <a:t> a </a:t>
            </a:r>
            <a:r>
              <a:rPr lang="pt-BR" sz="4400" dirty="0" err="1">
                <a:solidFill>
                  <a:schemeClr val="bg1"/>
                </a:solidFill>
              </a:rPr>
              <a:t>title</a:t>
            </a:r>
            <a:endParaRPr lang="pt-BR" dirty="0"/>
          </a:p>
        </p:txBody>
      </p:sp>
      <p:sp>
        <p:nvSpPr>
          <p:cNvPr id="3" name="Espaço Reservado para Texto 2">
            <a:extLst>
              <a:ext uri="{FF2B5EF4-FFF2-40B4-BE49-F238E27FC236}">
                <a16:creationId xmlns:a16="http://schemas.microsoft.com/office/drawing/2014/main" id="{42033AB7-C569-8F16-53A0-A283EED9E168}"/>
              </a:ext>
            </a:extLst>
          </p:cNvPr>
          <p:cNvSpPr>
            <a:spLocks noGrp="1"/>
          </p:cNvSpPr>
          <p:nvPr>
            <p:ph type="body" idx="1"/>
          </p:nvPr>
        </p:nvSpPr>
        <p:spPr>
          <a:xfrm>
            <a:off x="644741" y="2935334"/>
            <a:ext cx="5873318" cy="2897295"/>
          </a:xfrm>
          <a:prstGeom prst="rect">
            <a:avLst/>
          </a:prstGeom>
        </p:spPr>
        <p:txBody>
          <a:bodyPr vert="horz" lIns="91440" tIns="45720" rIns="91440" bIns="45720" rtlCol="0">
            <a:normAutofit/>
          </a:bodyPr>
          <a:lstStyle/>
          <a:p>
            <a:pPr marL="0" indent="0">
              <a:buNone/>
            </a:pPr>
            <a:r>
              <a:rPr lang="pt-BR" dirty="0">
                <a:solidFill>
                  <a:schemeClr val="bg1"/>
                </a:solidFill>
              </a:rPr>
              <a:t>Click </a:t>
            </a:r>
            <a:r>
              <a:rPr lang="pt-BR" dirty="0" err="1">
                <a:solidFill>
                  <a:schemeClr val="bg1"/>
                </a:solidFill>
              </a:rPr>
              <a:t>to</a:t>
            </a:r>
            <a:r>
              <a:rPr lang="pt-BR" dirty="0">
                <a:solidFill>
                  <a:schemeClr val="bg1"/>
                </a:solidFill>
              </a:rPr>
              <a:t> </a:t>
            </a:r>
            <a:r>
              <a:rPr lang="pt-BR" dirty="0" err="1">
                <a:solidFill>
                  <a:schemeClr val="bg1"/>
                </a:solidFill>
              </a:rPr>
              <a:t>add</a:t>
            </a:r>
            <a:r>
              <a:rPr lang="pt-BR" dirty="0">
                <a:solidFill>
                  <a:schemeClr val="bg1"/>
                </a:solidFill>
              </a:rPr>
              <a:t> a </a:t>
            </a:r>
            <a:r>
              <a:rPr lang="pt-BR" dirty="0" err="1">
                <a:solidFill>
                  <a:schemeClr val="bg1"/>
                </a:solidFill>
              </a:rPr>
              <a:t>subtitle</a:t>
            </a:r>
            <a:endParaRPr lang="pt-BR" dirty="0">
              <a:solidFill>
                <a:schemeClr val="bg1"/>
              </a:solidFill>
            </a:endParaRPr>
          </a:p>
        </p:txBody>
      </p:sp>
      <p:sp>
        <p:nvSpPr>
          <p:cNvPr id="5" name="Espaço Reservado para Rodapé 4">
            <a:extLst>
              <a:ext uri="{FF2B5EF4-FFF2-40B4-BE49-F238E27FC236}">
                <a16:creationId xmlns:a16="http://schemas.microsoft.com/office/drawing/2014/main" id="{47CCECA6-483C-F4F8-C01F-EEF6E66F0B26}"/>
              </a:ext>
            </a:extLst>
          </p:cNvPr>
          <p:cNvSpPr>
            <a:spLocks noGrp="1"/>
          </p:cNvSpPr>
          <p:nvPr>
            <p:ph type="ftr" sz="quarter" idx="3"/>
          </p:nvPr>
        </p:nvSpPr>
        <p:spPr>
          <a:xfrm>
            <a:off x="7270071" y="6178797"/>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82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Tela de computador com texto preto sobre fundo verde&#10;&#10;O conteúdo gerado por IA pode estar incorreto.">
            <a:extLst>
              <a:ext uri="{FF2B5EF4-FFF2-40B4-BE49-F238E27FC236}">
                <a16:creationId xmlns:a16="http://schemas.microsoft.com/office/drawing/2014/main" id="{28978469-6737-40BD-41DE-9DE1C461E6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CD41E95-1F7C-76F6-61BF-00A484CA619E}"/>
              </a:ext>
            </a:extLst>
          </p:cNvPr>
          <p:cNvSpPr>
            <a:spLocks noGrp="1"/>
          </p:cNvSpPr>
          <p:nvPr>
            <p:ph type="title"/>
          </p:nvPr>
        </p:nvSpPr>
        <p:spPr>
          <a:xfrm>
            <a:off x="838200" y="1022358"/>
            <a:ext cx="10515600" cy="1325563"/>
          </a:xfrm>
          <a:prstGeom prst="rect">
            <a:avLst/>
          </a:prstGeom>
        </p:spPr>
        <p:txBody>
          <a:bodyPr vert="horz" lIns="91440" tIns="45720" rIns="91440" bIns="45720" rtlCol="0" anchor="ctr">
            <a:normAutofit/>
          </a:bodyPr>
          <a:lstStyle/>
          <a:p>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C9434674-BC51-1FEE-DAAC-736FC59DDAB4}"/>
              </a:ext>
            </a:extLst>
          </p:cNvPr>
          <p:cNvSpPr>
            <a:spLocks noGrp="1"/>
          </p:cNvSpPr>
          <p:nvPr>
            <p:ph type="body" idx="1"/>
          </p:nvPr>
        </p:nvSpPr>
        <p:spPr>
          <a:xfrm>
            <a:off x="838200" y="2347921"/>
            <a:ext cx="10515600" cy="2986072"/>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FD9F2404-890C-AE77-35D6-F0D535CD0C4C}"/>
              </a:ext>
            </a:extLst>
          </p:cNvPr>
          <p:cNvSpPr>
            <a:spLocks noGrp="1"/>
          </p:cNvSpPr>
          <p:nvPr>
            <p:ph type="ftr" sz="quarter" idx="3"/>
          </p:nvPr>
        </p:nvSpPr>
        <p:spPr>
          <a:xfrm>
            <a:off x="7239000" y="616991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480189137"/>
      </p:ext>
    </p:extLst>
  </p:cSld>
  <p:clrMap bg1="lt1" tx1="dk1" bg2="lt2" tx2="dk2" accent1="accent1" accent2="accent2" accent3="accent3" accent4="accent4" accent5="accent5" accent6="accent6" hlink="hlink" folHlink="folHlink"/>
  <p:sldLayoutIdLst>
    <p:sldLayoutId id="2147483684" r:id="rId1"/>
    <p:sldLayoutId id="2147483691" r:id="rId2"/>
    <p:sldLayoutId id="21474837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m 12" descr="Padrão do plano de fundo&#10;&#10;O conteúdo gerado por IA pode estar incorreto.">
            <a:extLst>
              <a:ext uri="{FF2B5EF4-FFF2-40B4-BE49-F238E27FC236}">
                <a16:creationId xmlns:a16="http://schemas.microsoft.com/office/drawing/2014/main" id="{52ED1B83-CCCB-CE90-420D-ED624B82B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8F97BF68-22A4-53E9-5856-9E1647199985}"/>
              </a:ext>
            </a:extLst>
          </p:cNvPr>
          <p:cNvSpPr>
            <a:spLocks noGrp="1"/>
          </p:cNvSpPr>
          <p:nvPr>
            <p:ph type="ftr" sz="quarter" idx="3"/>
          </p:nvPr>
        </p:nvSpPr>
        <p:spPr>
          <a:xfrm>
            <a:off x="72390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
        <p:nvSpPr>
          <p:cNvPr id="2" name="Espaço Reservado para Título 1">
            <a:extLst>
              <a:ext uri="{FF2B5EF4-FFF2-40B4-BE49-F238E27FC236}">
                <a16:creationId xmlns:a16="http://schemas.microsoft.com/office/drawing/2014/main" id="{C457847E-494C-354F-3BEB-24CA2AF31C80}"/>
              </a:ext>
            </a:extLst>
          </p:cNvPr>
          <p:cNvSpPr>
            <a:spLocks noGrp="1"/>
          </p:cNvSpPr>
          <p:nvPr>
            <p:ph type="title"/>
          </p:nvPr>
        </p:nvSpPr>
        <p:spPr>
          <a:xfrm>
            <a:off x="838200" y="959929"/>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9038C622-818F-E320-EB7D-09F4DB9A4E31}"/>
              </a:ext>
            </a:extLst>
          </p:cNvPr>
          <p:cNvSpPr>
            <a:spLocks noGrp="1"/>
          </p:cNvSpPr>
          <p:nvPr>
            <p:ph type="body" idx="1"/>
          </p:nvPr>
        </p:nvSpPr>
        <p:spPr>
          <a:xfrm>
            <a:off x="838200" y="2420429"/>
            <a:ext cx="10515600" cy="3607509"/>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Tree>
    <p:extLst>
      <p:ext uri="{BB962C8B-B14F-4D97-AF65-F5344CB8AC3E}">
        <p14:creationId xmlns:p14="http://schemas.microsoft.com/office/powerpoint/2010/main" val="36917689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Padrão do plano de fundo&#10;&#10;O conteúdo gerado por IA pode estar incorreto.">
            <a:extLst>
              <a:ext uri="{FF2B5EF4-FFF2-40B4-BE49-F238E27FC236}">
                <a16:creationId xmlns:a16="http://schemas.microsoft.com/office/drawing/2014/main" id="{87829082-A53A-0A6C-A548-F9F2D938A9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50BE1222-8948-B8EB-B890-2585378CC920}"/>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5607ED08-DE46-3179-E0F9-F66FEC5B55EB}"/>
              </a:ext>
            </a:extLst>
          </p:cNvPr>
          <p:cNvSpPr>
            <a:spLocks noGrp="1"/>
          </p:cNvSpPr>
          <p:nvPr>
            <p:ph type="body" idx="1"/>
          </p:nvPr>
        </p:nvSpPr>
        <p:spPr>
          <a:xfrm>
            <a:off x="838200" y="2370137"/>
            <a:ext cx="10515600" cy="3578226"/>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C24CF61D-79BE-B893-F8D8-7E6217ADD44C}"/>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2715006866"/>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Padrão do plano de fundo&#10;&#10;O conteúdo gerado por IA pode estar incorreto.">
            <a:extLst>
              <a:ext uri="{FF2B5EF4-FFF2-40B4-BE49-F238E27FC236}">
                <a16:creationId xmlns:a16="http://schemas.microsoft.com/office/drawing/2014/main" id="{05FAD85B-AA48-9E67-0E23-2BE55C3650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4635A04-92CF-8971-98F3-8C09EAC53AED}"/>
              </a:ext>
            </a:extLst>
          </p:cNvPr>
          <p:cNvSpPr>
            <a:spLocks noGrp="1"/>
          </p:cNvSpPr>
          <p:nvPr>
            <p:ph type="title"/>
          </p:nvPr>
        </p:nvSpPr>
        <p:spPr>
          <a:xfrm>
            <a:off x="669524" y="757514"/>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0DC1BBF7-21F0-AE44-B770-27B622632FC7}"/>
              </a:ext>
            </a:extLst>
          </p:cNvPr>
          <p:cNvSpPr>
            <a:spLocks noGrp="1"/>
          </p:cNvSpPr>
          <p:nvPr>
            <p:ph type="body" idx="1"/>
          </p:nvPr>
        </p:nvSpPr>
        <p:spPr>
          <a:xfrm>
            <a:off x="669524" y="2083077"/>
            <a:ext cx="10515600" cy="3873840"/>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14986FF8-0531-05DE-4A90-4958DABE958B}"/>
              </a:ext>
            </a:extLst>
          </p:cNvPr>
          <p:cNvSpPr>
            <a:spLocks noGrp="1"/>
          </p:cNvSpPr>
          <p:nvPr>
            <p:ph type="ftr" sz="quarter" idx="3"/>
          </p:nvPr>
        </p:nvSpPr>
        <p:spPr>
          <a:xfrm>
            <a:off x="7070324" y="6224896"/>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8978158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m 11" descr="Imagem em branco e verde na grama&#10;&#10;O conteúdo gerado por IA pode estar incorreto.">
            <a:extLst>
              <a:ext uri="{FF2B5EF4-FFF2-40B4-BE49-F238E27FC236}">
                <a16:creationId xmlns:a16="http://schemas.microsoft.com/office/drawing/2014/main" id="{54B68DE8-38FB-ED0E-F2D6-C4CE5E4A0C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A4C4B800-7F28-346F-F78E-13631A1DAF21}"/>
              </a:ext>
            </a:extLst>
          </p:cNvPr>
          <p:cNvSpPr>
            <a:spLocks noGrp="1"/>
          </p:cNvSpPr>
          <p:nvPr>
            <p:ph type="title"/>
          </p:nvPr>
        </p:nvSpPr>
        <p:spPr>
          <a:xfrm>
            <a:off x="838200" y="983456"/>
            <a:ext cx="10515600"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4EDFD2E0-47AF-E74E-D105-1794E4ACDAB6}"/>
              </a:ext>
            </a:extLst>
          </p:cNvPr>
          <p:cNvSpPr>
            <a:spLocks noGrp="1"/>
          </p:cNvSpPr>
          <p:nvPr>
            <p:ph type="body" idx="1"/>
          </p:nvPr>
        </p:nvSpPr>
        <p:spPr>
          <a:xfrm>
            <a:off x="838200" y="2309019"/>
            <a:ext cx="10515600" cy="2644721"/>
          </a:xfrm>
          <a:prstGeom prst="rect">
            <a:avLst/>
          </a:prstGeom>
        </p:spPr>
        <p:txBody>
          <a:bodyPr vert="horz" lIns="91440" tIns="45720" rIns="91440" bIns="45720" rtlCol="0">
            <a:normAutofit/>
          </a:bodyPr>
          <a:lstStyle/>
          <a:p>
            <a:pPr marL="0" indent="0">
              <a:buNone/>
            </a:pPr>
            <a:r>
              <a:rPr lang="pt-BR" dirty="0"/>
              <a:t>Click </a:t>
            </a:r>
            <a:r>
              <a:rPr lang="pt-BR" dirty="0" err="1"/>
              <a:t>to</a:t>
            </a:r>
            <a:r>
              <a:rPr lang="pt-BR" dirty="0"/>
              <a:t> </a:t>
            </a:r>
            <a:r>
              <a:rPr lang="pt-BR" dirty="0" err="1"/>
              <a:t>add</a:t>
            </a:r>
            <a:r>
              <a:rPr lang="pt-BR" dirty="0"/>
              <a:t> a </a:t>
            </a:r>
            <a:r>
              <a:rPr lang="pt-BR" dirty="0" err="1"/>
              <a:t>subtitle</a:t>
            </a:r>
            <a:endParaRPr lang="pt-BR" dirty="0"/>
          </a:p>
          <a:p>
            <a:pPr lvl="0"/>
            <a:endParaRPr lang="pt-BR" dirty="0"/>
          </a:p>
        </p:txBody>
      </p:sp>
      <p:sp>
        <p:nvSpPr>
          <p:cNvPr id="5" name="Espaço Reservado para Rodapé 4">
            <a:extLst>
              <a:ext uri="{FF2B5EF4-FFF2-40B4-BE49-F238E27FC236}">
                <a16:creationId xmlns:a16="http://schemas.microsoft.com/office/drawing/2014/main" id="{564C02DD-0795-51ED-3E59-5FF97CE60936}"/>
              </a:ext>
            </a:extLst>
          </p:cNvPr>
          <p:cNvSpPr>
            <a:spLocks noGrp="1"/>
          </p:cNvSpPr>
          <p:nvPr>
            <p:ph type="ftr" sz="quarter" idx="3"/>
          </p:nvPr>
        </p:nvSpPr>
        <p:spPr>
          <a:xfrm>
            <a:off x="7239000" y="6279303"/>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316020422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m 12" descr="Texto&#10;&#10;O conteúdo gerado por IA pode estar incorreto.">
            <a:extLst>
              <a:ext uri="{FF2B5EF4-FFF2-40B4-BE49-F238E27FC236}">
                <a16:creationId xmlns:a16="http://schemas.microsoft.com/office/drawing/2014/main" id="{DE620403-4AB9-115F-9C1B-B4B2487354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EAD9DC2-6DCC-34DC-5187-08D5B26CD882}"/>
              </a:ext>
            </a:extLst>
          </p:cNvPr>
          <p:cNvSpPr>
            <a:spLocks noGrp="1"/>
          </p:cNvSpPr>
          <p:nvPr>
            <p:ph type="title"/>
          </p:nvPr>
        </p:nvSpPr>
        <p:spPr>
          <a:xfrm>
            <a:off x="717982" y="1359424"/>
            <a:ext cx="10756036" cy="1325563"/>
          </a:xfrm>
          <a:prstGeom prst="rect">
            <a:avLst/>
          </a:prstGeom>
        </p:spPr>
        <p:txBody>
          <a:bodyPr vert="horz" lIns="91440" tIns="45720" rIns="91440" bIns="45720" rtlCol="0" anchor="ctr">
            <a:normAutofit/>
          </a:bodyPr>
          <a:lstStyle/>
          <a:p>
            <a:pPr lvl="0"/>
            <a:r>
              <a:rPr lang="pt-BR" dirty="0"/>
              <a:t>Click </a:t>
            </a:r>
            <a:r>
              <a:rPr lang="pt-BR" dirty="0" err="1"/>
              <a:t>to</a:t>
            </a:r>
            <a:r>
              <a:rPr lang="pt-BR" dirty="0"/>
              <a:t> </a:t>
            </a:r>
            <a:r>
              <a:rPr lang="pt-BR" dirty="0" err="1"/>
              <a:t>add</a:t>
            </a:r>
            <a:r>
              <a:rPr lang="pt-BR" dirty="0"/>
              <a:t> a </a:t>
            </a:r>
            <a:r>
              <a:rPr lang="pt-BR" dirty="0" err="1"/>
              <a:t>title</a:t>
            </a:r>
            <a:endParaRPr lang="pt-BR" dirty="0"/>
          </a:p>
        </p:txBody>
      </p:sp>
      <p:sp>
        <p:nvSpPr>
          <p:cNvPr id="3" name="Espaço Reservado para Texto 2">
            <a:extLst>
              <a:ext uri="{FF2B5EF4-FFF2-40B4-BE49-F238E27FC236}">
                <a16:creationId xmlns:a16="http://schemas.microsoft.com/office/drawing/2014/main" id="{8954ADAA-09AB-C55C-E9FA-F20D2CF89990}"/>
              </a:ext>
            </a:extLst>
          </p:cNvPr>
          <p:cNvSpPr>
            <a:spLocks noGrp="1"/>
          </p:cNvSpPr>
          <p:nvPr>
            <p:ph type="body" idx="1"/>
          </p:nvPr>
        </p:nvSpPr>
        <p:spPr>
          <a:xfrm>
            <a:off x="717982" y="2847890"/>
            <a:ext cx="10756036" cy="2505345"/>
          </a:xfrm>
          <a:prstGeom prst="rect">
            <a:avLst/>
          </a:prstGeom>
        </p:spPr>
        <p:txBody>
          <a:bodyPr vert="horz" lIns="91440" tIns="45720" rIns="91440" bIns="45720" rtlCol="0">
            <a:normAutofit/>
          </a:bodyPr>
          <a:lstStyle/>
          <a:p>
            <a:r>
              <a:rPr lang="pt-BR" dirty="0"/>
              <a:t>Click </a:t>
            </a:r>
            <a:r>
              <a:rPr lang="pt-BR" dirty="0" err="1"/>
              <a:t>to</a:t>
            </a:r>
            <a:r>
              <a:rPr lang="pt-BR" dirty="0"/>
              <a:t> </a:t>
            </a:r>
            <a:r>
              <a:rPr lang="pt-BR" dirty="0" err="1"/>
              <a:t>add</a:t>
            </a:r>
            <a:r>
              <a:rPr lang="pt-BR" dirty="0"/>
              <a:t> a </a:t>
            </a:r>
            <a:r>
              <a:rPr lang="pt-BR" dirty="0" err="1"/>
              <a:t>subtitle</a:t>
            </a:r>
            <a:endParaRPr lang="pt-BR" dirty="0"/>
          </a:p>
        </p:txBody>
      </p:sp>
      <p:sp>
        <p:nvSpPr>
          <p:cNvPr id="5" name="Espaço Reservado para Rodapé 4">
            <a:extLst>
              <a:ext uri="{FF2B5EF4-FFF2-40B4-BE49-F238E27FC236}">
                <a16:creationId xmlns:a16="http://schemas.microsoft.com/office/drawing/2014/main" id="{C4517E09-6077-4C4B-40FF-7779115EB22F}"/>
              </a:ext>
            </a:extLst>
          </p:cNvPr>
          <p:cNvSpPr>
            <a:spLocks noGrp="1"/>
          </p:cNvSpPr>
          <p:nvPr>
            <p:ph type="ftr" sz="quarter" idx="3"/>
          </p:nvPr>
        </p:nvSpPr>
        <p:spPr>
          <a:xfrm>
            <a:off x="7359218" y="6223185"/>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b="0" i="0" dirty="0">
                <a:solidFill>
                  <a:srgbClr val="000000"/>
                </a:solidFill>
                <a:effectLst/>
                <a:latin typeface="Times New Roman" panose="02020603050405020304" pitchFamily="18" charset="0"/>
              </a:rPr>
              <a:t> </a:t>
            </a:r>
            <a:r>
              <a:rPr lang="pt-BR" b="0" i="0" dirty="0" err="1">
                <a:solidFill>
                  <a:schemeClr val="bg1"/>
                </a:solidFill>
                <a:effectLst/>
                <a:latin typeface="+mj-lt"/>
              </a:rPr>
              <a:t>Institution</a:t>
            </a:r>
            <a:r>
              <a:rPr lang="pt-BR" b="0" i="0" dirty="0">
                <a:solidFill>
                  <a:schemeClr val="bg1"/>
                </a:solidFill>
                <a:effectLst/>
                <a:latin typeface="+mj-lt"/>
              </a:rPr>
              <a:t> logo</a:t>
            </a:r>
            <a:endParaRPr lang="pt-BR" dirty="0">
              <a:solidFill>
                <a:schemeClr val="bg1"/>
              </a:solidFill>
              <a:latin typeface="+mj-lt"/>
            </a:endParaRPr>
          </a:p>
        </p:txBody>
      </p:sp>
    </p:spTree>
    <p:extLst>
      <p:ext uri="{BB962C8B-B14F-4D97-AF65-F5344CB8AC3E}">
        <p14:creationId xmlns:p14="http://schemas.microsoft.com/office/powerpoint/2010/main" val="574039493"/>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hyperlink" Target="mailto:rr.africa@woah.org" TargetMode="Externa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hyperlink" Target="https://rr-americas.woah.org/es/" TargetMode="External"/><Relationship Id="rId5" Type="http://schemas.openxmlformats.org/officeDocument/2006/relationships/hyperlink" Target="https://rr-americas.woah.org/" TargetMode="External"/><Relationship Id="rId4" Type="http://schemas.openxmlformats.org/officeDocument/2006/relationships/hyperlink" Target="https://rr-americas.woah.org/es/inicio-de-ses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oie.zoom.us/j/97660217290" TargetMode="Externa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8364530-3DA3-A4A7-9769-007481A40D45}"/>
              </a:ext>
            </a:extLst>
          </p:cNvPr>
          <p:cNvSpPr>
            <a:spLocks noGrp="1"/>
          </p:cNvSpPr>
          <p:nvPr>
            <p:ph type="ctrTitle"/>
          </p:nvPr>
        </p:nvSpPr>
        <p:spPr>
          <a:xfrm>
            <a:off x="2314575" y="2821264"/>
            <a:ext cx="8495263" cy="944978"/>
          </a:xfrm>
        </p:spPr>
        <p:txBody>
          <a:bodyPr/>
          <a:lstStyle/>
          <a:p>
            <a:r>
              <a:rPr lang="en-US" sz="4800" dirty="0"/>
              <a:t>A</a:t>
            </a:r>
            <a:r>
              <a:rPr lang="en-AS" sz="4800" dirty="0" err="1"/>
              <a:t>ctividades</a:t>
            </a:r>
            <a:r>
              <a:rPr lang="en-AS" sz="4800" dirty="0"/>
              <a:t> de la OMSA</a:t>
            </a:r>
            <a:endParaRPr lang="pt-BR" sz="4800" dirty="0"/>
          </a:p>
        </p:txBody>
      </p:sp>
      <p:sp>
        <p:nvSpPr>
          <p:cNvPr id="5" name="Subtítulo 4">
            <a:extLst>
              <a:ext uri="{FF2B5EF4-FFF2-40B4-BE49-F238E27FC236}">
                <a16:creationId xmlns:a16="http://schemas.microsoft.com/office/drawing/2014/main" id="{3F17BD2D-53C4-23D1-AE15-674E97977C1A}"/>
              </a:ext>
            </a:extLst>
          </p:cNvPr>
          <p:cNvSpPr>
            <a:spLocks noGrp="1"/>
          </p:cNvSpPr>
          <p:nvPr>
            <p:ph type="subTitle" idx="1"/>
          </p:nvPr>
        </p:nvSpPr>
        <p:spPr>
          <a:xfrm>
            <a:off x="4197759" y="3955395"/>
            <a:ext cx="5163524" cy="1599549"/>
          </a:xfrm>
        </p:spPr>
        <p:txBody>
          <a:bodyPr>
            <a:normAutofit/>
          </a:bodyPr>
          <a:lstStyle/>
          <a:p>
            <a:r>
              <a:rPr lang="pt-BR" b="1" dirty="0"/>
              <a:t>Dr. Francisco D’Alessio</a:t>
            </a:r>
          </a:p>
          <a:p>
            <a:r>
              <a:rPr lang="es-ES" dirty="0"/>
              <a:t>Representante Regional </a:t>
            </a:r>
            <a:endParaRPr lang="en-AS" dirty="0"/>
          </a:p>
          <a:p>
            <a:r>
              <a:rPr lang="es-ES" dirty="0"/>
              <a:t>de la OMSA</a:t>
            </a:r>
            <a:r>
              <a:rPr lang="en-AS" dirty="0"/>
              <a:t> </a:t>
            </a:r>
            <a:r>
              <a:rPr lang="es-ES" dirty="0"/>
              <a:t>para las Américas</a:t>
            </a:r>
          </a:p>
        </p:txBody>
      </p:sp>
      <p:pic>
        <p:nvPicPr>
          <p:cNvPr id="2" name="Picture 1" descr="A black background with white text&#10;&#10;AI-generated content may be incorrect.">
            <a:extLst>
              <a:ext uri="{FF2B5EF4-FFF2-40B4-BE49-F238E27FC236}">
                <a16:creationId xmlns:a16="http://schemas.microsoft.com/office/drawing/2014/main" id="{DFF69596-FD8A-7A07-608D-814437346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spTree>
    <p:extLst>
      <p:ext uri="{BB962C8B-B14F-4D97-AF65-F5344CB8AC3E}">
        <p14:creationId xmlns:p14="http://schemas.microsoft.com/office/powerpoint/2010/main" val="307947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6332C-E890-7D3D-A83E-50C2D84BEDFC}"/>
              </a:ext>
            </a:extLst>
          </p:cNvPr>
          <p:cNvSpPr txBox="1"/>
          <p:nvPr/>
        </p:nvSpPr>
        <p:spPr>
          <a:xfrm>
            <a:off x="8373397" y="774399"/>
            <a:ext cx="3558049" cy="3693319"/>
          </a:xfrm>
          <a:prstGeom prst="rect">
            <a:avLst/>
          </a:prstGeom>
          <a:noFill/>
        </p:spPr>
        <p:txBody>
          <a:bodyPr wrap="square">
            <a:spAutoFit/>
          </a:bodyPr>
          <a:lstStyle/>
          <a:p>
            <a:r>
              <a:rPr lang="es-ES" b="1" dirty="0"/>
              <a:t>Dra. Sabrina </a:t>
            </a:r>
            <a:r>
              <a:rPr lang="es-ES" b="1" dirty="0" err="1"/>
              <a:t>Galdo</a:t>
            </a:r>
            <a:endParaRPr lang="es-ES" b="1" dirty="0"/>
          </a:p>
          <a:p>
            <a:r>
              <a:rPr lang="es-ES" dirty="0"/>
              <a:t> ARGENTINA</a:t>
            </a:r>
          </a:p>
          <a:p>
            <a:endParaRPr lang="es-ES" dirty="0"/>
          </a:p>
          <a:p>
            <a:endParaRPr lang="en-AS" dirty="0"/>
          </a:p>
          <a:p>
            <a:r>
              <a:rPr lang="es-ES" dirty="0"/>
              <a:t>Laboratorio de Fiebre Aftosa de la Dirección de Laboratorios y Control Técnico</a:t>
            </a:r>
          </a:p>
          <a:p>
            <a:r>
              <a:rPr lang="es-ES" dirty="0"/>
              <a:t>Av. Sir. Alexander Fleming 1653 , Martínez (1640), Buenos Aires</a:t>
            </a:r>
          </a:p>
          <a:p>
            <a:endParaRPr lang="es-ES" dirty="0"/>
          </a:p>
          <a:p>
            <a:r>
              <a:rPr lang="es-ES" dirty="0"/>
              <a:t>+54-11 48.36.19.95</a:t>
            </a:r>
          </a:p>
          <a:p>
            <a:r>
              <a:rPr lang="es-ES" dirty="0"/>
              <a:t>sgaldo@senasa.gob.ar</a:t>
            </a:r>
          </a:p>
          <a:p>
            <a:r>
              <a:rPr lang="es-ES" dirty="0"/>
              <a:t>dilab@senasa.gob.ar</a:t>
            </a:r>
            <a:endParaRPr lang="en-US" dirty="0"/>
          </a:p>
        </p:txBody>
      </p:sp>
      <p:sp>
        <p:nvSpPr>
          <p:cNvPr id="10" name="TextBox 9">
            <a:extLst>
              <a:ext uri="{FF2B5EF4-FFF2-40B4-BE49-F238E27FC236}">
                <a16:creationId xmlns:a16="http://schemas.microsoft.com/office/drawing/2014/main" id="{BEDDB5BA-5BDB-3BCF-AC51-E90DFC887ACA}"/>
              </a:ext>
            </a:extLst>
          </p:cNvPr>
          <p:cNvSpPr txBox="1"/>
          <p:nvPr/>
        </p:nvSpPr>
        <p:spPr>
          <a:xfrm>
            <a:off x="4675700" y="774399"/>
            <a:ext cx="3159842" cy="3416320"/>
          </a:xfrm>
          <a:prstGeom prst="rect">
            <a:avLst/>
          </a:prstGeom>
          <a:noFill/>
        </p:spPr>
        <p:txBody>
          <a:bodyPr wrap="square">
            <a:spAutoFit/>
          </a:bodyPr>
          <a:lstStyle/>
          <a:p>
            <a:r>
              <a:rPr lang="pt-BR" b="1" dirty="0"/>
              <a:t>Dr. Edviges Maristela Pituco</a:t>
            </a:r>
          </a:p>
          <a:p>
            <a:r>
              <a:rPr lang="pt-BR" dirty="0"/>
              <a:t>BRASIL</a:t>
            </a:r>
          </a:p>
          <a:p>
            <a:endParaRPr lang="pt-BR" dirty="0"/>
          </a:p>
          <a:p>
            <a:endParaRPr lang="pt-BR" dirty="0"/>
          </a:p>
          <a:p>
            <a:r>
              <a:rPr lang="pt-BR" dirty="0"/>
              <a:t>PANAFTOSA</a:t>
            </a:r>
          </a:p>
          <a:p>
            <a:r>
              <a:rPr lang="pt-BR" dirty="0"/>
              <a:t>Av. President Kennedy 7778 25040-000 Duque de Caxias Rio de Janeiro Rio de Janeiro</a:t>
            </a:r>
          </a:p>
          <a:p>
            <a:endParaRPr lang="pt-BR" dirty="0"/>
          </a:p>
          <a:p>
            <a:endParaRPr lang="pt-BR" dirty="0"/>
          </a:p>
          <a:p>
            <a:r>
              <a:rPr lang="pt-BR" dirty="0"/>
              <a:t>+55-21 36.61.90.64</a:t>
            </a:r>
          </a:p>
          <a:p>
            <a:r>
              <a:rPr lang="pt-BR" dirty="0"/>
              <a:t>pitucoedv@paho.org</a:t>
            </a:r>
            <a:endParaRPr lang="en-US" dirty="0"/>
          </a:p>
        </p:txBody>
      </p:sp>
      <p:sp>
        <p:nvSpPr>
          <p:cNvPr id="13" name="Title 1">
            <a:extLst>
              <a:ext uri="{FF2B5EF4-FFF2-40B4-BE49-F238E27FC236}">
                <a16:creationId xmlns:a16="http://schemas.microsoft.com/office/drawing/2014/main" id="{51CD4D01-1230-1C2F-CCA6-A5F9941330E1}"/>
              </a:ext>
            </a:extLst>
          </p:cNvPr>
          <p:cNvSpPr>
            <a:spLocks noGrp="1"/>
          </p:cNvSpPr>
          <p:nvPr>
            <p:ph type="title"/>
          </p:nvPr>
        </p:nvSpPr>
        <p:spPr>
          <a:xfrm>
            <a:off x="468505" y="2648797"/>
            <a:ext cx="2920479" cy="1069974"/>
          </a:xfrm>
        </p:spPr>
        <p:txBody>
          <a:bodyPr>
            <a:normAutofit fontScale="90000"/>
          </a:bodyPr>
          <a:lstStyle/>
          <a:p>
            <a:r>
              <a:rPr lang="en-AS" b="1" i="1" noProof="0" dirty="0">
                <a:solidFill>
                  <a:srgbClr val="FF0000"/>
                </a:solidFill>
              </a:rPr>
              <a:t>Laboratorios de </a:t>
            </a:r>
            <a:r>
              <a:rPr lang="en-AS" b="1" i="1" noProof="0" dirty="0" err="1">
                <a:solidFill>
                  <a:srgbClr val="FF0000"/>
                </a:solidFill>
              </a:rPr>
              <a:t>referencia</a:t>
            </a:r>
            <a:r>
              <a:rPr lang="en-AS" b="1" i="1" noProof="0" dirty="0">
                <a:solidFill>
                  <a:srgbClr val="FF0000"/>
                </a:solidFill>
              </a:rPr>
              <a:t> OMSA</a:t>
            </a:r>
            <a:br>
              <a:rPr lang="es-AR" b="1" noProof="0" dirty="0"/>
            </a:br>
            <a:br>
              <a:rPr lang="es-AR" b="1" noProof="0" dirty="0"/>
            </a:br>
            <a:r>
              <a:rPr lang="en-AS" b="1" dirty="0"/>
              <a:t>Sin </a:t>
            </a:r>
            <a:r>
              <a:rPr lang="en-AS" b="1" dirty="0" err="1"/>
              <a:t>cambios</a:t>
            </a:r>
            <a:r>
              <a:rPr lang="en-AS" b="1" dirty="0"/>
              <a:t> </a:t>
            </a:r>
            <a:r>
              <a:rPr lang="en-AS" b="1" dirty="0" err="1"/>
              <a:t>recientes</a:t>
            </a:r>
            <a:endParaRPr lang="es-AR" noProof="0" dirty="0"/>
          </a:p>
        </p:txBody>
      </p:sp>
    </p:spTree>
    <p:extLst>
      <p:ext uri="{BB962C8B-B14F-4D97-AF65-F5344CB8AC3E}">
        <p14:creationId xmlns:p14="http://schemas.microsoft.com/office/powerpoint/2010/main" val="3788406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2842-8F31-9297-D84B-FF4A73EA871D}"/>
              </a:ext>
            </a:extLst>
          </p:cNvPr>
          <p:cNvSpPr>
            <a:spLocks noGrp="1"/>
          </p:cNvSpPr>
          <p:nvPr>
            <p:ph type="title"/>
          </p:nvPr>
        </p:nvSpPr>
        <p:spPr>
          <a:xfrm>
            <a:off x="6988949" y="263475"/>
            <a:ext cx="3959211" cy="1325563"/>
          </a:xfrm>
        </p:spPr>
        <p:txBody>
          <a:bodyPr/>
          <a:lstStyle/>
          <a:p>
            <a:r>
              <a:rPr lang="en-AS" sz="4400" b="1" dirty="0" err="1">
                <a:solidFill>
                  <a:srgbClr val="FF4815"/>
                </a:solidFill>
              </a:rPr>
              <a:t>Confianza</a:t>
            </a:r>
            <a:endParaRPr lang="en-US" b="1" dirty="0"/>
          </a:p>
        </p:txBody>
      </p:sp>
      <p:sp>
        <p:nvSpPr>
          <p:cNvPr id="5" name="Slide Number Placeholder 4">
            <a:extLst>
              <a:ext uri="{FF2B5EF4-FFF2-40B4-BE49-F238E27FC236}">
                <a16:creationId xmlns:a16="http://schemas.microsoft.com/office/drawing/2014/main" id="{B756446B-3AC9-4952-BFE6-2DB32D8A4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E8346-C4C1-C441-9BE3-91728FECCEE4}" type="slidenum">
              <a:rPr kumimoji="0" lang="en-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reeform: Shape 3">
            <a:extLst>
              <a:ext uri="{FF2B5EF4-FFF2-40B4-BE49-F238E27FC236}">
                <a16:creationId xmlns:a16="http://schemas.microsoft.com/office/drawing/2014/main" id="{34B78085-066B-4137-9038-4E1477028547}"/>
              </a:ext>
            </a:extLst>
          </p:cNvPr>
          <p:cNvSpPr/>
          <p:nvPr/>
        </p:nvSpPr>
        <p:spPr>
          <a:xfrm>
            <a:off x="1165050" y="5932957"/>
            <a:ext cx="9861900" cy="2585884"/>
          </a:xfrm>
          <a:custGeom>
            <a:avLst/>
            <a:gdLst>
              <a:gd name="connsiteX0" fmla="*/ 540920 w 9861900"/>
              <a:gd name="connsiteY0" fmla="*/ 678426 h 2585884"/>
              <a:gd name="connsiteX1" fmla="*/ 619578 w 9861900"/>
              <a:gd name="connsiteY1" fmla="*/ 609600 h 2585884"/>
              <a:gd name="connsiteX2" fmla="*/ 668739 w 9861900"/>
              <a:gd name="connsiteY2" fmla="*/ 580103 h 2585884"/>
              <a:gd name="connsiteX3" fmla="*/ 698236 w 9861900"/>
              <a:gd name="connsiteY3" fmla="*/ 560439 h 2585884"/>
              <a:gd name="connsiteX4" fmla="*/ 747397 w 9861900"/>
              <a:gd name="connsiteY4" fmla="*/ 550606 h 2585884"/>
              <a:gd name="connsiteX5" fmla="*/ 786726 w 9861900"/>
              <a:gd name="connsiteY5" fmla="*/ 540774 h 2585884"/>
              <a:gd name="connsiteX6" fmla="*/ 835887 w 9861900"/>
              <a:gd name="connsiteY6" fmla="*/ 521110 h 2585884"/>
              <a:gd name="connsiteX7" fmla="*/ 894881 w 9861900"/>
              <a:gd name="connsiteY7" fmla="*/ 511277 h 2585884"/>
              <a:gd name="connsiteX8" fmla="*/ 1022700 w 9861900"/>
              <a:gd name="connsiteY8" fmla="*/ 491613 h 2585884"/>
              <a:gd name="connsiteX9" fmla="*/ 1062029 w 9861900"/>
              <a:gd name="connsiteY9" fmla="*/ 471948 h 2585884"/>
              <a:gd name="connsiteX10" fmla="*/ 1111191 w 9861900"/>
              <a:gd name="connsiteY10" fmla="*/ 462116 h 2585884"/>
              <a:gd name="connsiteX11" fmla="*/ 1140687 w 9861900"/>
              <a:gd name="connsiteY11" fmla="*/ 452284 h 2585884"/>
              <a:gd name="connsiteX12" fmla="*/ 1180016 w 9861900"/>
              <a:gd name="connsiteY12" fmla="*/ 442452 h 2585884"/>
              <a:gd name="connsiteX13" fmla="*/ 1239010 w 9861900"/>
              <a:gd name="connsiteY13" fmla="*/ 412955 h 2585884"/>
              <a:gd name="connsiteX14" fmla="*/ 1298003 w 9861900"/>
              <a:gd name="connsiteY14" fmla="*/ 393290 h 2585884"/>
              <a:gd name="connsiteX15" fmla="*/ 1347165 w 9861900"/>
              <a:gd name="connsiteY15" fmla="*/ 383458 h 2585884"/>
              <a:gd name="connsiteX16" fmla="*/ 1376662 w 9861900"/>
              <a:gd name="connsiteY16" fmla="*/ 373626 h 2585884"/>
              <a:gd name="connsiteX17" fmla="*/ 1484816 w 9861900"/>
              <a:gd name="connsiteY17" fmla="*/ 353961 h 2585884"/>
              <a:gd name="connsiteX18" fmla="*/ 1514313 w 9861900"/>
              <a:gd name="connsiteY18" fmla="*/ 344129 h 2585884"/>
              <a:gd name="connsiteX19" fmla="*/ 1592971 w 9861900"/>
              <a:gd name="connsiteY19" fmla="*/ 324465 h 2585884"/>
              <a:gd name="connsiteX20" fmla="*/ 1651965 w 9861900"/>
              <a:gd name="connsiteY20" fmla="*/ 294968 h 2585884"/>
              <a:gd name="connsiteX21" fmla="*/ 1681462 w 9861900"/>
              <a:gd name="connsiteY21" fmla="*/ 275303 h 2585884"/>
              <a:gd name="connsiteX22" fmla="*/ 1710958 w 9861900"/>
              <a:gd name="connsiteY22" fmla="*/ 265471 h 2585884"/>
              <a:gd name="connsiteX23" fmla="*/ 2143578 w 9861900"/>
              <a:gd name="connsiteY23" fmla="*/ 255639 h 2585884"/>
              <a:gd name="connsiteX24" fmla="*/ 2173074 w 9861900"/>
              <a:gd name="connsiteY24" fmla="*/ 245806 h 2585884"/>
              <a:gd name="connsiteX25" fmla="*/ 2959655 w 9861900"/>
              <a:gd name="connsiteY25" fmla="*/ 216310 h 2585884"/>
              <a:gd name="connsiteX26" fmla="*/ 3244791 w 9861900"/>
              <a:gd name="connsiteY26" fmla="*/ 176981 h 2585884"/>
              <a:gd name="connsiteX27" fmla="*/ 3323449 w 9861900"/>
              <a:gd name="connsiteY27" fmla="*/ 167148 h 2585884"/>
              <a:gd name="connsiteX28" fmla="*/ 3706907 w 9861900"/>
              <a:gd name="connsiteY28" fmla="*/ 157316 h 2585884"/>
              <a:gd name="connsiteX29" fmla="*/ 4021539 w 9861900"/>
              <a:gd name="connsiteY29" fmla="*/ 147484 h 2585884"/>
              <a:gd name="connsiteX30" fmla="*/ 4060868 w 9861900"/>
              <a:gd name="connsiteY30" fmla="*/ 137652 h 2585884"/>
              <a:gd name="connsiteX31" fmla="*/ 4631139 w 9861900"/>
              <a:gd name="connsiteY31" fmla="*/ 117987 h 2585884"/>
              <a:gd name="connsiteX32" fmla="*/ 5053926 w 9861900"/>
              <a:gd name="connsiteY32" fmla="*/ 108155 h 2585884"/>
              <a:gd name="connsiteX33" fmla="*/ 5191578 w 9861900"/>
              <a:gd name="connsiteY33" fmla="*/ 88490 h 2585884"/>
              <a:gd name="connsiteX34" fmla="*/ 5270236 w 9861900"/>
              <a:gd name="connsiteY34" fmla="*/ 78658 h 2585884"/>
              <a:gd name="connsiteX35" fmla="*/ 5309565 w 9861900"/>
              <a:gd name="connsiteY35" fmla="*/ 68826 h 2585884"/>
              <a:gd name="connsiteX36" fmla="*/ 5555371 w 9861900"/>
              <a:gd name="connsiteY36" fmla="*/ 29497 h 2585884"/>
              <a:gd name="connsiteX37" fmla="*/ 5584868 w 9861900"/>
              <a:gd name="connsiteY37" fmla="*/ 19665 h 2585884"/>
              <a:gd name="connsiteX38" fmla="*/ 5722520 w 9861900"/>
              <a:gd name="connsiteY38" fmla="*/ 0 h 2585884"/>
              <a:gd name="connsiteX39" fmla="*/ 6489436 w 9861900"/>
              <a:gd name="connsiteY39" fmla="*/ 19665 h 2585884"/>
              <a:gd name="connsiteX40" fmla="*/ 6558262 w 9861900"/>
              <a:gd name="connsiteY40" fmla="*/ 29497 h 2585884"/>
              <a:gd name="connsiteX41" fmla="*/ 6646752 w 9861900"/>
              <a:gd name="connsiteY41" fmla="*/ 58994 h 2585884"/>
              <a:gd name="connsiteX42" fmla="*/ 6686081 w 9861900"/>
              <a:gd name="connsiteY42" fmla="*/ 88490 h 2585884"/>
              <a:gd name="connsiteX43" fmla="*/ 6715578 w 9861900"/>
              <a:gd name="connsiteY43" fmla="*/ 98323 h 2585884"/>
              <a:gd name="connsiteX44" fmla="*/ 6892558 w 9861900"/>
              <a:gd name="connsiteY44" fmla="*/ 108155 h 2585884"/>
              <a:gd name="connsiteX45" fmla="*/ 7030210 w 9861900"/>
              <a:gd name="connsiteY45" fmla="*/ 127819 h 2585884"/>
              <a:gd name="connsiteX46" fmla="*/ 7079371 w 9861900"/>
              <a:gd name="connsiteY46" fmla="*/ 137652 h 2585884"/>
              <a:gd name="connsiteX47" fmla="*/ 7128533 w 9861900"/>
              <a:gd name="connsiteY47" fmla="*/ 157316 h 2585884"/>
              <a:gd name="connsiteX48" fmla="*/ 7158029 w 9861900"/>
              <a:gd name="connsiteY48" fmla="*/ 167148 h 2585884"/>
              <a:gd name="connsiteX49" fmla="*/ 7777462 w 9861900"/>
              <a:gd name="connsiteY49" fmla="*/ 176981 h 2585884"/>
              <a:gd name="connsiteX50" fmla="*/ 7806958 w 9861900"/>
              <a:gd name="connsiteY50" fmla="*/ 196645 h 2585884"/>
              <a:gd name="connsiteX51" fmla="*/ 7836455 w 9861900"/>
              <a:gd name="connsiteY51" fmla="*/ 226142 h 2585884"/>
              <a:gd name="connsiteX52" fmla="*/ 7885616 w 9861900"/>
              <a:gd name="connsiteY52" fmla="*/ 245806 h 2585884"/>
              <a:gd name="connsiteX53" fmla="*/ 7915113 w 9861900"/>
              <a:gd name="connsiteY53" fmla="*/ 275303 h 2585884"/>
              <a:gd name="connsiteX54" fmla="*/ 7993771 w 9861900"/>
              <a:gd name="connsiteY54" fmla="*/ 294968 h 2585884"/>
              <a:gd name="connsiteX55" fmla="*/ 8023268 w 9861900"/>
              <a:gd name="connsiteY55" fmla="*/ 314632 h 2585884"/>
              <a:gd name="connsiteX56" fmla="*/ 8092094 w 9861900"/>
              <a:gd name="connsiteY56" fmla="*/ 324465 h 2585884"/>
              <a:gd name="connsiteX57" fmla="*/ 8121591 w 9861900"/>
              <a:gd name="connsiteY57" fmla="*/ 334297 h 2585884"/>
              <a:gd name="connsiteX58" fmla="*/ 8180584 w 9861900"/>
              <a:gd name="connsiteY58" fmla="*/ 373626 h 2585884"/>
              <a:gd name="connsiteX59" fmla="*/ 8210081 w 9861900"/>
              <a:gd name="connsiteY59" fmla="*/ 393290 h 2585884"/>
              <a:gd name="connsiteX60" fmla="*/ 8259242 w 9861900"/>
              <a:gd name="connsiteY60" fmla="*/ 403123 h 2585884"/>
              <a:gd name="connsiteX61" fmla="*/ 8318236 w 9861900"/>
              <a:gd name="connsiteY61" fmla="*/ 442452 h 2585884"/>
              <a:gd name="connsiteX62" fmla="*/ 8396894 w 9861900"/>
              <a:gd name="connsiteY62" fmla="*/ 462116 h 2585884"/>
              <a:gd name="connsiteX63" fmla="*/ 8426391 w 9861900"/>
              <a:gd name="connsiteY63" fmla="*/ 471948 h 2585884"/>
              <a:gd name="connsiteX64" fmla="*/ 8554210 w 9861900"/>
              <a:gd name="connsiteY64" fmla="*/ 521110 h 2585884"/>
              <a:gd name="connsiteX65" fmla="*/ 8672197 w 9861900"/>
              <a:gd name="connsiteY65" fmla="*/ 550606 h 2585884"/>
              <a:gd name="connsiteX66" fmla="*/ 8829513 w 9861900"/>
              <a:gd name="connsiteY66" fmla="*/ 599768 h 2585884"/>
              <a:gd name="connsiteX67" fmla="*/ 8868842 w 9861900"/>
              <a:gd name="connsiteY67" fmla="*/ 609600 h 2585884"/>
              <a:gd name="connsiteX68" fmla="*/ 9006494 w 9861900"/>
              <a:gd name="connsiteY68" fmla="*/ 619432 h 2585884"/>
              <a:gd name="connsiteX69" fmla="*/ 9065487 w 9861900"/>
              <a:gd name="connsiteY69" fmla="*/ 648929 h 2585884"/>
              <a:gd name="connsiteX70" fmla="*/ 9163810 w 9861900"/>
              <a:gd name="connsiteY70" fmla="*/ 678426 h 2585884"/>
              <a:gd name="connsiteX71" fmla="*/ 9193307 w 9861900"/>
              <a:gd name="connsiteY71" fmla="*/ 698090 h 2585884"/>
              <a:gd name="connsiteX72" fmla="*/ 9262133 w 9861900"/>
              <a:gd name="connsiteY72" fmla="*/ 717755 h 2585884"/>
              <a:gd name="connsiteX73" fmla="*/ 9311294 w 9861900"/>
              <a:gd name="connsiteY73" fmla="*/ 737419 h 2585884"/>
              <a:gd name="connsiteX74" fmla="*/ 9330958 w 9861900"/>
              <a:gd name="connsiteY74" fmla="*/ 766916 h 2585884"/>
              <a:gd name="connsiteX75" fmla="*/ 9360455 w 9861900"/>
              <a:gd name="connsiteY75" fmla="*/ 796413 h 2585884"/>
              <a:gd name="connsiteX76" fmla="*/ 9616094 w 9861900"/>
              <a:gd name="connsiteY76" fmla="*/ 825910 h 2585884"/>
              <a:gd name="connsiteX77" fmla="*/ 9655423 w 9861900"/>
              <a:gd name="connsiteY77" fmla="*/ 924232 h 2585884"/>
              <a:gd name="connsiteX78" fmla="*/ 9684920 w 9861900"/>
              <a:gd name="connsiteY78" fmla="*/ 1022555 h 2585884"/>
              <a:gd name="connsiteX79" fmla="*/ 9714416 w 9861900"/>
              <a:gd name="connsiteY79" fmla="*/ 1071716 h 2585884"/>
              <a:gd name="connsiteX80" fmla="*/ 9743913 w 9861900"/>
              <a:gd name="connsiteY80" fmla="*/ 1130710 h 2585884"/>
              <a:gd name="connsiteX81" fmla="*/ 9773410 w 9861900"/>
              <a:gd name="connsiteY81" fmla="*/ 1209368 h 2585884"/>
              <a:gd name="connsiteX82" fmla="*/ 9802907 w 9861900"/>
              <a:gd name="connsiteY82" fmla="*/ 1307690 h 2585884"/>
              <a:gd name="connsiteX83" fmla="*/ 9812739 w 9861900"/>
              <a:gd name="connsiteY83" fmla="*/ 1337187 h 2585884"/>
              <a:gd name="connsiteX84" fmla="*/ 9832403 w 9861900"/>
              <a:gd name="connsiteY84" fmla="*/ 1445342 h 2585884"/>
              <a:gd name="connsiteX85" fmla="*/ 9852068 w 9861900"/>
              <a:gd name="connsiteY85" fmla="*/ 1533832 h 2585884"/>
              <a:gd name="connsiteX86" fmla="*/ 9861900 w 9861900"/>
              <a:gd name="connsiteY86" fmla="*/ 1563329 h 2585884"/>
              <a:gd name="connsiteX87" fmla="*/ 9842236 w 9861900"/>
              <a:gd name="connsiteY87" fmla="*/ 1759974 h 2585884"/>
              <a:gd name="connsiteX88" fmla="*/ 9832403 w 9861900"/>
              <a:gd name="connsiteY88" fmla="*/ 1809135 h 2585884"/>
              <a:gd name="connsiteX89" fmla="*/ 9822571 w 9861900"/>
              <a:gd name="connsiteY89" fmla="*/ 1877961 h 2585884"/>
              <a:gd name="connsiteX90" fmla="*/ 9734081 w 9861900"/>
              <a:gd name="connsiteY90" fmla="*/ 2064774 h 2585884"/>
              <a:gd name="connsiteX91" fmla="*/ 9714416 w 9861900"/>
              <a:gd name="connsiteY91" fmla="*/ 2094271 h 2585884"/>
              <a:gd name="connsiteX92" fmla="*/ 9675087 w 9861900"/>
              <a:gd name="connsiteY92" fmla="*/ 2133600 h 2585884"/>
              <a:gd name="connsiteX93" fmla="*/ 9665255 w 9861900"/>
              <a:gd name="connsiteY93" fmla="*/ 2163097 h 2585884"/>
              <a:gd name="connsiteX94" fmla="*/ 9606262 w 9861900"/>
              <a:gd name="connsiteY94" fmla="*/ 2192594 h 2585884"/>
              <a:gd name="connsiteX95" fmla="*/ 9537436 w 9861900"/>
              <a:gd name="connsiteY95" fmla="*/ 2241755 h 2585884"/>
              <a:gd name="connsiteX96" fmla="*/ 9507939 w 9861900"/>
              <a:gd name="connsiteY96" fmla="*/ 2251587 h 2585884"/>
              <a:gd name="connsiteX97" fmla="*/ 9399784 w 9861900"/>
              <a:gd name="connsiteY97" fmla="*/ 2271252 h 2585884"/>
              <a:gd name="connsiteX98" fmla="*/ 9232636 w 9861900"/>
              <a:gd name="connsiteY98" fmla="*/ 2310581 h 2585884"/>
              <a:gd name="connsiteX99" fmla="*/ 8691862 w 9861900"/>
              <a:gd name="connsiteY99" fmla="*/ 2408903 h 2585884"/>
              <a:gd name="connsiteX100" fmla="*/ 8436223 w 9861900"/>
              <a:gd name="connsiteY100" fmla="*/ 2438400 h 2585884"/>
              <a:gd name="connsiteX101" fmla="*/ 8298571 w 9861900"/>
              <a:gd name="connsiteY101" fmla="*/ 2458065 h 2585884"/>
              <a:gd name="connsiteX102" fmla="*/ 7747965 w 9861900"/>
              <a:gd name="connsiteY102" fmla="*/ 2487561 h 2585884"/>
              <a:gd name="connsiteX103" fmla="*/ 7344842 w 9861900"/>
              <a:gd name="connsiteY103" fmla="*/ 2497394 h 2585884"/>
              <a:gd name="connsiteX104" fmla="*/ 7256352 w 9861900"/>
              <a:gd name="connsiteY104" fmla="*/ 2507226 h 2585884"/>
              <a:gd name="connsiteX105" fmla="*/ 7177694 w 9861900"/>
              <a:gd name="connsiteY105" fmla="*/ 2517058 h 2585884"/>
              <a:gd name="connsiteX106" fmla="*/ 6892558 w 9861900"/>
              <a:gd name="connsiteY106" fmla="*/ 2546555 h 2585884"/>
              <a:gd name="connsiteX107" fmla="*/ 6813900 w 9861900"/>
              <a:gd name="connsiteY107" fmla="*/ 2556387 h 2585884"/>
              <a:gd name="connsiteX108" fmla="*/ 6764739 w 9861900"/>
              <a:gd name="connsiteY108" fmla="*/ 2566219 h 2585884"/>
              <a:gd name="connsiteX109" fmla="*/ 6627087 w 9861900"/>
              <a:gd name="connsiteY109" fmla="*/ 2576052 h 2585884"/>
              <a:gd name="connsiteX110" fmla="*/ 6548429 w 9861900"/>
              <a:gd name="connsiteY110" fmla="*/ 2585884 h 2585884"/>
              <a:gd name="connsiteX111" fmla="*/ 4306674 w 9861900"/>
              <a:gd name="connsiteY111" fmla="*/ 2556387 h 2585884"/>
              <a:gd name="connsiteX112" fmla="*/ 4011707 w 9861900"/>
              <a:gd name="connsiteY112" fmla="*/ 2536723 h 2585884"/>
              <a:gd name="connsiteX113" fmla="*/ 3942881 w 9861900"/>
              <a:gd name="connsiteY113" fmla="*/ 2526890 h 2585884"/>
              <a:gd name="connsiteX114" fmla="*/ 3608584 w 9861900"/>
              <a:gd name="connsiteY114" fmla="*/ 2517058 h 2585884"/>
              <a:gd name="connsiteX115" fmla="*/ 3529926 w 9861900"/>
              <a:gd name="connsiteY115" fmla="*/ 2507226 h 2585884"/>
              <a:gd name="connsiteX116" fmla="*/ 3441436 w 9861900"/>
              <a:gd name="connsiteY116" fmla="*/ 2497394 h 2585884"/>
              <a:gd name="connsiteX117" fmla="*/ 3362778 w 9861900"/>
              <a:gd name="connsiteY117" fmla="*/ 2467897 h 2585884"/>
              <a:gd name="connsiteX118" fmla="*/ 3284120 w 9861900"/>
              <a:gd name="connsiteY118" fmla="*/ 2448232 h 2585884"/>
              <a:gd name="connsiteX119" fmla="*/ 3166133 w 9861900"/>
              <a:gd name="connsiteY119" fmla="*/ 2418735 h 2585884"/>
              <a:gd name="connsiteX120" fmla="*/ 3116971 w 9861900"/>
              <a:gd name="connsiteY120" fmla="*/ 2399071 h 2585884"/>
              <a:gd name="connsiteX121" fmla="*/ 3008816 w 9861900"/>
              <a:gd name="connsiteY121" fmla="*/ 2369574 h 2585884"/>
              <a:gd name="connsiteX122" fmla="*/ 2949823 w 9861900"/>
              <a:gd name="connsiteY122" fmla="*/ 2340077 h 2585884"/>
              <a:gd name="connsiteX123" fmla="*/ 2900662 w 9861900"/>
              <a:gd name="connsiteY123" fmla="*/ 2320413 h 2585884"/>
              <a:gd name="connsiteX124" fmla="*/ 2743345 w 9861900"/>
              <a:gd name="connsiteY124" fmla="*/ 2241755 h 2585884"/>
              <a:gd name="connsiteX125" fmla="*/ 2684352 w 9861900"/>
              <a:gd name="connsiteY125" fmla="*/ 2212258 h 2585884"/>
              <a:gd name="connsiteX126" fmla="*/ 2615526 w 9861900"/>
              <a:gd name="connsiteY126" fmla="*/ 2182761 h 2585884"/>
              <a:gd name="connsiteX127" fmla="*/ 2379552 w 9861900"/>
              <a:gd name="connsiteY127" fmla="*/ 2064774 h 2585884"/>
              <a:gd name="connsiteX128" fmla="*/ 2271397 w 9861900"/>
              <a:gd name="connsiteY128" fmla="*/ 2035277 h 2585884"/>
              <a:gd name="connsiteX129" fmla="*/ 2212403 w 9861900"/>
              <a:gd name="connsiteY129" fmla="*/ 2015613 h 2585884"/>
              <a:gd name="connsiteX130" fmla="*/ 2163242 w 9861900"/>
              <a:gd name="connsiteY130" fmla="*/ 1995948 h 2585884"/>
              <a:gd name="connsiteX131" fmla="*/ 2123913 w 9861900"/>
              <a:gd name="connsiteY131" fmla="*/ 1976284 h 2585884"/>
              <a:gd name="connsiteX132" fmla="*/ 1937100 w 9861900"/>
              <a:gd name="connsiteY132" fmla="*/ 1946787 h 2585884"/>
              <a:gd name="connsiteX133" fmla="*/ 1878107 w 9861900"/>
              <a:gd name="connsiteY133" fmla="*/ 1927123 h 2585884"/>
              <a:gd name="connsiteX134" fmla="*/ 1789616 w 9861900"/>
              <a:gd name="connsiteY134" fmla="*/ 1907458 h 2585884"/>
              <a:gd name="connsiteX135" fmla="*/ 1750287 w 9861900"/>
              <a:gd name="connsiteY135" fmla="*/ 1897626 h 2585884"/>
              <a:gd name="connsiteX136" fmla="*/ 1622468 w 9861900"/>
              <a:gd name="connsiteY136" fmla="*/ 1887794 h 2585884"/>
              <a:gd name="connsiteX137" fmla="*/ 1592971 w 9861900"/>
              <a:gd name="connsiteY137" fmla="*/ 1877961 h 2585884"/>
              <a:gd name="connsiteX138" fmla="*/ 1465152 w 9861900"/>
              <a:gd name="connsiteY138" fmla="*/ 1848465 h 2585884"/>
              <a:gd name="connsiteX139" fmla="*/ 1435655 w 9861900"/>
              <a:gd name="connsiteY139" fmla="*/ 1838632 h 2585884"/>
              <a:gd name="connsiteX140" fmla="*/ 1356997 w 9861900"/>
              <a:gd name="connsiteY140" fmla="*/ 1828800 h 2585884"/>
              <a:gd name="connsiteX141" fmla="*/ 1209513 w 9861900"/>
              <a:gd name="connsiteY141" fmla="*/ 1799303 h 2585884"/>
              <a:gd name="connsiteX142" fmla="*/ 1121023 w 9861900"/>
              <a:gd name="connsiteY142" fmla="*/ 1769806 h 2585884"/>
              <a:gd name="connsiteX143" fmla="*/ 1081694 w 9861900"/>
              <a:gd name="connsiteY143" fmla="*/ 1740310 h 2585884"/>
              <a:gd name="connsiteX144" fmla="*/ 1032533 w 9861900"/>
              <a:gd name="connsiteY144" fmla="*/ 1730477 h 2585884"/>
              <a:gd name="connsiteX145" fmla="*/ 973539 w 9861900"/>
              <a:gd name="connsiteY145" fmla="*/ 1710813 h 2585884"/>
              <a:gd name="connsiteX146" fmla="*/ 924378 w 9861900"/>
              <a:gd name="connsiteY146" fmla="*/ 1700981 h 2585884"/>
              <a:gd name="connsiteX147" fmla="*/ 865384 w 9861900"/>
              <a:gd name="connsiteY147" fmla="*/ 1681316 h 2585884"/>
              <a:gd name="connsiteX148" fmla="*/ 796558 w 9861900"/>
              <a:gd name="connsiteY148" fmla="*/ 1671484 h 2585884"/>
              <a:gd name="connsiteX149" fmla="*/ 658907 w 9861900"/>
              <a:gd name="connsiteY149" fmla="*/ 1622323 h 2585884"/>
              <a:gd name="connsiteX150" fmla="*/ 531087 w 9861900"/>
              <a:gd name="connsiteY150" fmla="*/ 1602658 h 2585884"/>
              <a:gd name="connsiteX151" fmla="*/ 354107 w 9861900"/>
              <a:gd name="connsiteY151" fmla="*/ 1573161 h 2585884"/>
              <a:gd name="connsiteX152" fmla="*/ 304945 w 9861900"/>
              <a:gd name="connsiteY152" fmla="*/ 1533832 h 2585884"/>
              <a:gd name="connsiteX153" fmla="*/ 275449 w 9861900"/>
              <a:gd name="connsiteY153" fmla="*/ 1514168 h 2585884"/>
              <a:gd name="connsiteX154" fmla="*/ 245952 w 9861900"/>
              <a:gd name="connsiteY154" fmla="*/ 1474839 h 2585884"/>
              <a:gd name="connsiteX155" fmla="*/ 216455 w 9861900"/>
              <a:gd name="connsiteY155" fmla="*/ 1455174 h 2585884"/>
              <a:gd name="connsiteX156" fmla="*/ 137797 w 9861900"/>
              <a:gd name="connsiteY156" fmla="*/ 1376516 h 2585884"/>
              <a:gd name="connsiteX157" fmla="*/ 39474 w 9861900"/>
              <a:gd name="connsiteY157" fmla="*/ 1278194 h 2585884"/>
              <a:gd name="connsiteX158" fmla="*/ 145 w 9861900"/>
              <a:gd name="connsiteY158" fmla="*/ 1199535 h 2585884"/>
              <a:gd name="connsiteX159" fmla="*/ 19810 w 9861900"/>
              <a:gd name="connsiteY159" fmla="*/ 1052052 h 2585884"/>
              <a:gd name="connsiteX160" fmla="*/ 39474 w 9861900"/>
              <a:gd name="connsiteY160" fmla="*/ 983226 h 2585884"/>
              <a:gd name="connsiteX161" fmla="*/ 98468 w 9861900"/>
              <a:gd name="connsiteY161" fmla="*/ 894735 h 2585884"/>
              <a:gd name="connsiteX162" fmla="*/ 137797 w 9861900"/>
              <a:gd name="connsiteY162" fmla="*/ 865239 h 2585884"/>
              <a:gd name="connsiteX163" fmla="*/ 157462 w 9861900"/>
              <a:gd name="connsiteY163" fmla="*/ 825910 h 2585884"/>
              <a:gd name="connsiteX164" fmla="*/ 216455 w 9861900"/>
              <a:gd name="connsiteY164" fmla="*/ 776748 h 2585884"/>
              <a:gd name="connsiteX165" fmla="*/ 491758 w 9861900"/>
              <a:gd name="connsiteY165" fmla="*/ 737419 h 2585884"/>
              <a:gd name="connsiteX166" fmla="*/ 540920 w 9861900"/>
              <a:gd name="connsiteY166" fmla="*/ 678426 h 258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9861900" h="2585884">
                <a:moveTo>
                  <a:pt x="540920" y="678426"/>
                </a:moveTo>
                <a:cubicBezTo>
                  <a:pt x="585706" y="603782"/>
                  <a:pt x="546938" y="645920"/>
                  <a:pt x="619578" y="609600"/>
                </a:cubicBezTo>
                <a:cubicBezTo>
                  <a:pt x="636671" y="601053"/>
                  <a:pt x="652533" y="590231"/>
                  <a:pt x="668739" y="580103"/>
                </a:cubicBezTo>
                <a:cubicBezTo>
                  <a:pt x="678760" y="573840"/>
                  <a:pt x="687172" y="564588"/>
                  <a:pt x="698236" y="560439"/>
                </a:cubicBezTo>
                <a:cubicBezTo>
                  <a:pt x="713884" y="554571"/>
                  <a:pt x="731083" y="554231"/>
                  <a:pt x="747397" y="550606"/>
                </a:cubicBezTo>
                <a:cubicBezTo>
                  <a:pt x="760588" y="547675"/>
                  <a:pt x="773906" y="545047"/>
                  <a:pt x="786726" y="540774"/>
                </a:cubicBezTo>
                <a:cubicBezTo>
                  <a:pt x="803470" y="535193"/>
                  <a:pt x="818860" y="525754"/>
                  <a:pt x="835887" y="521110"/>
                </a:cubicBezTo>
                <a:cubicBezTo>
                  <a:pt x="855120" y="515864"/>
                  <a:pt x="875177" y="514308"/>
                  <a:pt x="894881" y="511277"/>
                </a:cubicBezTo>
                <a:cubicBezTo>
                  <a:pt x="1059436" y="485960"/>
                  <a:pt x="875476" y="516150"/>
                  <a:pt x="1022700" y="491613"/>
                </a:cubicBezTo>
                <a:cubicBezTo>
                  <a:pt x="1035810" y="485058"/>
                  <a:pt x="1048124" y="476583"/>
                  <a:pt x="1062029" y="471948"/>
                </a:cubicBezTo>
                <a:cubicBezTo>
                  <a:pt x="1077883" y="466663"/>
                  <a:pt x="1094978" y="466169"/>
                  <a:pt x="1111191" y="462116"/>
                </a:cubicBezTo>
                <a:cubicBezTo>
                  <a:pt x="1121245" y="459602"/>
                  <a:pt x="1130722" y="455131"/>
                  <a:pt x="1140687" y="452284"/>
                </a:cubicBezTo>
                <a:cubicBezTo>
                  <a:pt x="1153680" y="448572"/>
                  <a:pt x="1167023" y="446164"/>
                  <a:pt x="1180016" y="442452"/>
                </a:cubicBezTo>
                <a:cubicBezTo>
                  <a:pt x="1255312" y="420939"/>
                  <a:pt x="1161453" y="447425"/>
                  <a:pt x="1239010" y="412955"/>
                </a:cubicBezTo>
                <a:cubicBezTo>
                  <a:pt x="1257952" y="404537"/>
                  <a:pt x="1277677" y="397355"/>
                  <a:pt x="1298003" y="393290"/>
                </a:cubicBezTo>
                <a:cubicBezTo>
                  <a:pt x="1314390" y="390013"/>
                  <a:pt x="1330952" y="387511"/>
                  <a:pt x="1347165" y="383458"/>
                </a:cubicBezTo>
                <a:cubicBezTo>
                  <a:pt x="1357220" y="380944"/>
                  <a:pt x="1366607" y="376140"/>
                  <a:pt x="1376662" y="373626"/>
                </a:cubicBezTo>
                <a:cubicBezTo>
                  <a:pt x="1448224" y="355736"/>
                  <a:pt x="1405936" y="371490"/>
                  <a:pt x="1484816" y="353961"/>
                </a:cubicBezTo>
                <a:cubicBezTo>
                  <a:pt x="1494933" y="351713"/>
                  <a:pt x="1504258" y="346643"/>
                  <a:pt x="1514313" y="344129"/>
                </a:cubicBezTo>
                <a:lnTo>
                  <a:pt x="1592971" y="324465"/>
                </a:lnTo>
                <a:cubicBezTo>
                  <a:pt x="1677506" y="268108"/>
                  <a:pt x="1570550" y="335676"/>
                  <a:pt x="1651965" y="294968"/>
                </a:cubicBezTo>
                <a:cubicBezTo>
                  <a:pt x="1662534" y="289683"/>
                  <a:pt x="1670893" y="280588"/>
                  <a:pt x="1681462" y="275303"/>
                </a:cubicBezTo>
                <a:cubicBezTo>
                  <a:pt x="1690732" y="270668"/>
                  <a:pt x="1700604" y="265912"/>
                  <a:pt x="1710958" y="265471"/>
                </a:cubicBezTo>
                <a:cubicBezTo>
                  <a:pt x="1855071" y="259339"/>
                  <a:pt x="1999371" y="258916"/>
                  <a:pt x="2143578" y="255639"/>
                </a:cubicBezTo>
                <a:cubicBezTo>
                  <a:pt x="2153410" y="252361"/>
                  <a:pt x="2162778" y="246994"/>
                  <a:pt x="2173074" y="245806"/>
                </a:cubicBezTo>
                <a:cubicBezTo>
                  <a:pt x="2465552" y="212058"/>
                  <a:pt x="2619395" y="222279"/>
                  <a:pt x="2959655" y="216310"/>
                </a:cubicBezTo>
                <a:cubicBezTo>
                  <a:pt x="3073742" y="159265"/>
                  <a:pt x="2977427" y="201287"/>
                  <a:pt x="3244791" y="176981"/>
                </a:cubicBezTo>
                <a:cubicBezTo>
                  <a:pt x="3271106" y="174589"/>
                  <a:pt x="3297049" y="168271"/>
                  <a:pt x="3323449" y="167148"/>
                </a:cubicBezTo>
                <a:cubicBezTo>
                  <a:pt x="3451195" y="161712"/>
                  <a:pt x="3579096" y="160916"/>
                  <a:pt x="3706907" y="157316"/>
                </a:cubicBezTo>
                <a:lnTo>
                  <a:pt x="4021539" y="147484"/>
                </a:lnTo>
                <a:cubicBezTo>
                  <a:pt x="4034649" y="144207"/>
                  <a:pt x="4047573" y="140069"/>
                  <a:pt x="4060868" y="137652"/>
                </a:cubicBezTo>
                <a:cubicBezTo>
                  <a:pt x="4239093" y="105247"/>
                  <a:pt x="4511226" y="120538"/>
                  <a:pt x="4631139" y="117987"/>
                </a:cubicBezTo>
                <a:lnTo>
                  <a:pt x="5053926" y="108155"/>
                </a:lnTo>
                <a:cubicBezTo>
                  <a:pt x="5309141" y="79798"/>
                  <a:pt x="5028783" y="113536"/>
                  <a:pt x="5191578" y="88490"/>
                </a:cubicBezTo>
                <a:cubicBezTo>
                  <a:pt x="5217694" y="84472"/>
                  <a:pt x="5244172" y="83002"/>
                  <a:pt x="5270236" y="78658"/>
                </a:cubicBezTo>
                <a:cubicBezTo>
                  <a:pt x="5283565" y="76437"/>
                  <a:pt x="5296209" y="70881"/>
                  <a:pt x="5309565" y="68826"/>
                </a:cubicBezTo>
                <a:cubicBezTo>
                  <a:pt x="5400495" y="54837"/>
                  <a:pt x="5459825" y="61345"/>
                  <a:pt x="5555371" y="29497"/>
                </a:cubicBezTo>
                <a:cubicBezTo>
                  <a:pt x="5565203" y="26220"/>
                  <a:pt x="5574662" y="21466"/>
                  <a:pt x="5584868" y="19665"/>
                </a:cubicBezTo>
                <a:cubicBezTo>
                  <a:pt x="5630513" y="11610"/>
                  <a:pt x="5722520" y="0"/>
                  <a:pt x="5722520" y="0"/>
                </a:cubicBezTo>
                <a:lnTo>
                  <a:pt x="6489436" y="19665"/>
                </a:lnTo>
                <a:cubicBezTo>
                  <a:pt x="6512596" y="20482"/>
                  <a:pt x="6536064" y="22838"/>
                  <a:pt x="6558262" y="29497"/>
                </a:cubicBezTo>
                <a:cubicBezTo>
                  <a:pt x="6731095" y="81346"/>
                  <a:pt x="6362262" y="11576"/>
                  <a:pt x="6646752" y="58994"/>
                </a:cubicBezTo>
                <a:cubicBezTo>
                  <a:pt x="6659862" y="68826"/>
                  <a:pt x="6671853" y="80360"/>
                  <a:pt x="6686081" y="88490"/>
                </a:cubicBezTo>
                <a:cubicBezTo>
                  <a:pt x="6695080" y="93632"/>
                  <a:pt x="6705260" y="97340"/>
                  <a:pt x="6715578" y="98323"/>
                </a:cubicBezTo>
                <a:cubicBezTo>
                  <a:pt x="6774396" y="103925"/>
                  <a:pt x="6833565" y="104878"/>
                  <a:pt x="6892558" y="108155"/>
                </a:cubicBezTo>
                <a:cubicBezTo>
                  <a:pt x="6961950" y="131285"/>
                  <a:pt x="6892342" y="110585"/>
                  <a:pt x="7030210" y="127819"/>
                </a:cubicBezTo>
                <a:cubicBezTo>
                  <a:pt x="7046793" y="129892"/>
                  <a:pt x="7063364" y="132850"/>
                  <a:pt x="7079371" y="137652"/>
                </a:cubicBezTo>
                <a:cubicBezTo>
                  <a:pt x="7096276" y="142724"/>
                  <a:pt x="7112007" y="151119"/>
                  <a:pt x="7128533" y="157316"/>
                </a:cubicBezTo>
                <a:cubicBezTo>
                  <a:pt x="7138237" y="160955"/>
                  <a:pt x="7147670" y="166834"/>
                  <a:pt x="7158029" y="167148"/>
                </a:cubicBezTo>
                <a:cubicBezTo>
                  <a:pt x="7364438" y="173403"/>
                  <a:pt x="7570984" y="173703"/>
                  <a:pt x="7777462" y="176981"/>
                </a:cubicBezTo>
                <a:cubicBezTo>
                  <a:pt x="7787294" y="183536"/>
                  <a:pt x="7797880" y="189080"/>
                  <a:pt x="7806958" y="196645"/>
                </a:cubicBezTo>
                <a:cubicBezTo>
                  <a:pt x="7817640" y="205547"/>
                  <a:pt x="7824664" y="218772"/>
                  <a:pt x="7836455" y="226142"/>
                </a:cubicBezTo>
                <a:cubicBezTo>
                  <a:pt x="7851422" y="235496"/>
                  <a:pt x="7869229" y="239251"/>
                  <a:pt x="7885616" y="245806"/>
                </a:cubicBezTo>
                <a:cubicBezTo>
                  <a:pt x="7895448" y="255638"/>
                  <a:pt x="7902454" y="269549"/>
                  <a:pt x="7915113" y="275303"/>
                </a:cubicBezTo>
                <a:cubicBezTo>
                  <a:pt x="7939717" y="286487"/>
                  <a:pt x="7993771" y="294968"/>
                  <a:pt x="7993771" y="294968"/>
                </a:cubicBezTo>
                <a:cubicBezTo>
                  <a:pt x="8003603" y="301523"/>
                  <a:pt x="8011949" y="311236"/>
                  <a:pt x="8023268" y="314632"/>
                </a:cubicBezTo>
                <a:cubicBezTo>
                  <a:pt x="8045466" y="321291"/>
                  <a:pt x="8069369" y="319920"/>
                  <a:pt x="8092094" y="324465"/>
                </a:cubicBezTo>
                <a:cubicBezTo>
                  <a:pt x="8102257" y="326498"/>
                  <a:pt x="8111759" y="331020"/>
                  <a:pt x="8121591" y="334297"/>
                </a:cubicBezTo>
                <a:lnTo>
                  <a:pt x="8180584" y="373626"/>
                </a:lnTo>
                <a:cubicBezTo>
                  <a:pt x="8190416" y="380181"/>
                  <a:pt x="8198494" y="390972"/>
                  <a:pt x="8210081" y="393290"/>
                </a:cubicBezTo>
                <a:lnTo>
                  <a:pt x="8259242" y="403123"/>
                </a:lnTo>
                <a:cubicBezTo>
                  <a:pt x="8278907" y="416233"/>
                  <a:pt x="8296513" y="433142"/>
                  <a:pt x="8318236" y="442452"/>
                </a:cubicBezTo>
                <a:cubicBezTo>
                  <a:pt x="8343077" y="453098"/>
                  <a:pt x="8371255" y="453570"/>
                  <a:pt x="8396894" y="462116"/>
                </a:cubicBezTo>
                <a:cubicBezTo>
                  <a:pt x="8406726" y="465393"/>
                  <a:pt x="8416687" y="468309"/>
                  <a:pt x="8426391" y="471948"/>
                </a:cubicBezTo>
                <a:cubicBezTo>
                  <a:pt x="8469134" y="487977"/>
                  <a:pt x="8509924" y="510039"/>
                  <a:pt x="8554210" y="521110"/>
                </a:cubicBezTo>
                <a:cubicBezTo>
                  <a:pt x="8593539" y="530942"/>
                  <a:pt x="8634935" y="534637"/>
                  <a:pt x="8672197" y="550606"/>
                </a:cubicBezTo>
                <a:cubicBezTo>
                  <a:pt x="8772822" y="593731"/>
                  <a:pt x="8711783" y="572599"/>
                  <a:pt x="8829513" y="599768"/>
                </a:cubicBezTo>
                <a:cubicBezTo>
                  <a:pt x="8842680" y="602807"/>
                  <a:pt x="8855412" y="608108"/>
                  <a:pt x="8868842" y="609600"/>
                </a:cubicBezTo>
                <a:cubicBezTo>
                  <a:pt x="8914562" y="614680"/>
                  <a:pt x="8960610" y="616155"/>
                  <a:pt x="9006494" y="619432"/>
                </a:cubicBezTo>
                <a:cubicBezTo>
                  <a:pt x="9026158" y="629264"/>
                  <a:pt x="9045074" y="640764"/>
                  <a:pt x="9065487" y="648929"/>
                </a:cubicBezTo>
                <a:cubicBezTo>
                  <a:pt x="9099844" y="662672"/>
                  <a:pt x="9130470" y="656200"/>
                  <a:pt x="9163810" y="678426"/>
                </a:cubicBezTo>
                <a:cubicBezTo>
                  <a:pt x="9173642" y="684981"/>
                  <a:pt x="9182738" y="692805"/>
                  <a:pt x="9193307" y="698090"/>
                </a:cubicBezTo>
                <a:cubicBezTo>
                  <a:pt x="9212254" y="707564"/>
                  <a:pt x="9243219" y="711451"/>
                  <a:pt x="9262133" y="717755"/>
                </a:cubicBezTo>
                <a:cubicBezTo>
                  <a:pt x="9278877" y="723336"/>
                  <a:pt x="9294907" y="730864"/>
                  <a:pt x="9311294" y="737419"/>
                </a:cubicBezTo>
                <a:cubicBezTo>
                  <a:pt x="9317849" y="747251"/>
                  <a:pt x="9323393" y="757838"/>
                  <a:pt x="9330958" y="766916"/>
                </a:cubicBezTo>
                <a:cubicBezTo>
                  <a:pt x="9339860" y="777598"/>
                  <a:pt x="9349773" y="787511"/>
                  <a:pt x="9360455" y="796413"/>
                </a:cubicBezTo>
                <a:cubicBezTo>
                  <a:pt x="9433259" y="857082"/>
                  <a:pt x="9502484" y="820970"/>
                  <a:pt x="9616094" y="825910"/>
                </a:cubicBezTo>
                <a:cubicBezTo>
                  <a:pt x="9637026" y="951505"/>
                  <a:pt x="9607055" y="827494"/>
                  <a:pt x="9655423" y="924232"/>
                </a:cubicBezTo>
                <a:cubicBezTo>
                  <a:pt x="9743151" y="1099689"/>
                  <a:pt x="9628473" y="895550"/>
                  <a:pt x="9684920" y="1022555"/>
                </a:cubicBezTo>
                <a:cubicBezTo>
                  <a:pt x="9692681" y="1040018"/>
                  <a:pt x="9705870" y="1054623"/>
                  <a:pt x="9714416" y="1071716"/>
                </a:cubicBezTo>
                <a:cubicBezTo>
                  <a:pt x="9755123" y="1153131"/>
                  <a:pt x="9687559" y="1046177"/>
                  <a:pt x="9743913" y="1130710"/>
                </a:cubicBezTo>
                <a:cubicBezTo>
                  <a:pt x="9767222" y="1247258"/>
                  <a:pt x="9736584" y="1126509"/>
                  <a:pt x="9773410" y="1209368"/>
                </a:cubicBezTo>
                <a:cubicBezTo>
                  <a:pt x="9792097" y="1251414"/>
                  <a:pt x="9791469" y="1267658"/>
                  <a:pt x="9802907" y="1307690"/>
                </a:cubicBezTo>
                <a:cubicBezTo>
                  <a:pt x="9805754" y="1317655"/>
                  <a:pt x="9809892" y="1327222"/>
                  <a:pt x="9812739" y="1337187"/>
                </a:cubicBezTo>
                <a:cubicBezTo>
                  <a:pt x="9827841" y="1390045"/>
                  <a:pt x="9821261" y="1378494"/>
                  <a:pt x="9832403" y="1445342"/>
                </a:cubicBezTo>
                <a:cubicBezTo>
                  <a:pt x="9836457" y="1469663"/>
                  <a:pt x="9844999" y="1509091"/>
                  <a:pt x="9852068" y="1533832"/>
                </a:cubicBezTo>
                <a:cubicBezTo>
                  <a:pt x="9854915" y="1543797"/>
                  <a:pt x="9858623" y="1553497"/>
                  <a:pt x="9861900" y="1563329"/>
                </a:cubicBezTo>
                <a:cubicBezTo>
                  <a:pt x="9855345" y="1628877"/>
                  <a:pt x="9850085" y="1694568"/>
                  <a:pt x="9842236" y="1759974"/>
                </a:cubicBezTo>
                <a:cubicBezTo>
                  <a:pt x="9840245" y="1776567"/>
                  <a:pt x="9835150" y="1792651"/>
                  <a:pt x="9832403" y="1809135"/>
                </a:cubicBezTo>
                <a:cubicBezTo>
                  <a:pt x="9828593" y="1831995"/>
                  <a:pt x="9829110" y="1855728"/>
                  <a:pt x="9822571" y="1877961"/>
                </a:cubicBezTo>
                <a:cubicBezTo>
                  <a:pt x="9801926" y="1948155"/>
                  <a:pt x="9770545" y="2002264"/>
                  <a:pt x="9734081" y="2064774"/>
                </a:cubicBezTo>
                <a:cubicBezTo>
                  <a:pt x="9728127" y="2074981"/>
                  <a:pt x="9722106" y="2085299"/>
                  <a:pt x="9714416" y="2094271"/>
                </a:cubicBezTo>
                <a:cubicBezTo>
                  <a:pt x="9702350" y="2108347"/>
                  <a:pt x="9688197" y="2120490"/>
                  <a:pt x="9675087" y="2133600"/>
                </a:cubicBezTo>
                <a:cubicBezTo>
                  <a:pt x="9671810" y="2143432"/>
                  <a:pt x="9671729" y="2155004"/>
                  <a:pt x="9665255" y="2163097"/>
                </a:cubicBezTo>
                <a:cubicBezTo>
                  <a:pt x="9651395" y="2180422"/>
                  <a:pt x="9625691" y="2186117"/>
                  <a:pt x="9606262" y="2192594"/>
                </a:cubicBezTo>
                <a:cubicBezTo>
                  <a:pt x="9583320" y="2208981"/>
                  <a:pt x="9561612" y="2227250"/>
                  <a:pt x="9537436" y="2241755"/>
                </a:cubicBezTo>
                <a:cubicBezTo>
                  <a:pt x="9528549" y="2247087"/>
                  <a:pt x="9517904" y="2248740"/>
                  <a:pt x="9507939" y="2251587"/>
                </a:cubicBezTo>
                <a:cubicBezTo>
                  <a:pt x="9461581" y="2264832"/>
                  <a:pt x="9455483" y="2263294"/>
                  <a:pt x="9399784" y="2271252"/>
                </a:cubicBezTo>
                <a:cubicBezTo>
                  <a:pt x="9228849" y="2328229"/>
                  <a:pt x="9390908" y="2280638"/>
                  <a:pt x="9232636" y="2310581"/>
                </a:cubicBezTo>
                <a:cubicBezTo>
                  <a:pt x="8677929" y="2415526"/>
                  <a:pt x="9207890" y="2329513"/>
                  <a:pt x="8691862" y="2408903"/>
                </a:cubicBezTo>
                <a:cubicBezTo>
                  <a:pt x="8383949" y="2456275"/>
                  <a:pt x="8743679" y="2404238"/>
                  <a:pt x="8436223" y="2438400"/>
                </a:cubicBezTo>
                <a:cubicBezTo>
                  <a:pt x="8390157" y="2443519"/>
                  <a:pt x="8344615" y="2452752"/>
                  <a:pt x="8298571" y="2458065"/>
                </a:cubicBezTo>
                <a:cubicBezTo>
                  <a:pt x="8157892" y="2474297"/>
                  <a:pt x="7776815" y="2486543"/>
                  <a:pt x="7747965" y="2487561"/>
                </a:cubicBezTo>
                <a:cubicBezTo>
                  <a:pt x="7613634" y="2492302"/>
                  <a:pt x="7479216" y="2494116"/>
                  <a:pt x="7344842" y="2497394"/>
                </a:cubicBezTo>
                <a:lnTo>
                  <a:pt x="7256352" y="2507226"/>
                </a:lnTo>
                <a:lnTo>
                  <a:pt x="7177694" y="2517058"/>
                </a:lnTo>
                <a:lnTo>
                  <a:pt x="6892558" y="2546555"/>
                </a:lnTo>
                <a:cubicBezTo>
                  <a:pt x="6866288" y="2549395"/>
                  <a:pt x="6840016" y="2552369"/>
                  <a:pt x="6813900" y="2556387"/>
                </a:cubicBezTo>
                <a:cubicBezTo>
                  <a:pt x="6797383" y="2558928"/>
                  <a:pt x="6781359" y="2564470"/>
                  <a:pt x="6764739" y="2566219"/>
                </a:cubicBezTo>
                <a:cubicBezTo>
                  <a:pt x="6718991" y="2571035"/>
                  <a:pt x="6672899" y="2571887"/>
                  <a:pt x="6627087" y="2576052"/>
                </a:cubicBezTo>
                <a:cubicBezTo>
                  <a:pt x="6600772" y="2578444"/>
                  <a:pt x="6574648" y="2582607"/>
                  <a:pt x="6548429" y="2585884"/>
                </a:cubicBezTo>
                <a:lnTo>
                  <a:pt x="4306674" y="2556387"/>
                </a:lnTo>
                <a:cubicBezTo>
                  <a:pt x="4208152" y="2554478"/>
                  <a:pt x="4109925" y="2544687"/>
                  <a:pt x="4011707" y="2536723"/>
                </a:cubicBezTo>
                <a:cubicBezTo>
                  <a:pt x="3988608" y="2534850"/>
                  <a:pt x="3966028" y="2528019"/>
                  <a:pt x="3942881" y="2526890"/>
                </a:cubicBezTo>
                <a:cubicBezTo>
                  <a:pt x="3831533" y="2521458"/>
                  <a:pt x="3720016" y="2520335"/>
                  <a:pt x="3608584" y="2517058"/>
                </a:cubicBezTo>
                <a:lnTo>
                  <a:pt x="3529926" y="2507226"/>
                </a:lnTo>
                <a:cubicBezTo>
                  <a:pt x="3500451" y="2503758"/>
                  <a:pt x="3470325" y="2504191"/>
                  <a:pt x="3441436" y="2497394"/>
                </a:cubicBezTo>
                <a:cubicBezTo>
                  <a:pt x="3414178" y="2490980"/>
                  <a:pt x="3389506" y="2476249"/>
                  <a:pt x="3362778" y="2467897"/>
                </a:cubicBezTo>
                <a:cubicBezTo>
                  <a:pt x="3336982" y="2459836"/>
                  <a:pt x="3310106" y="2455657"/>
                  <a:pt x="3284120" y="2448232"/>
                </a:cubicBezTo>
                <a:cubicBezTo>
                  <a:pt x="3175053" y="2417070"/>
                  <a:pt x="3275541" y="2436971"/>
                  <a:pt x="3166133" y="2418735"/>
                </a:cubicBezTo>
                <a:cubicBezTo>
                  <a:pt x="3149746" y="2412180"/>
                  <a:pt x="3133817" y="2404335"/>
                  <a:pt x="3116971" y="2399071"/>
                </a:cubicBezTo>
                <a:cubicBezTo>
                  <a:pt x="3081304" y="2387925"/>
                  <a:pt x="3044054" y="2382011"/>
                  <a:pt x="3008816" y="2369574"/>
                </a:cubicBezTo>
                <a:cubicBezTo>
                  <a:pt x="2988084" y="2362257"/>
                  <a:pt x="2969838" y="2349175"/>
                  <a:pt x="2949823" y="2340077"/>
                </a:cubicBezTo>
                <a:cubicBezTo>
                  <a:pt x="2933756" y="2332774"/>
                  <a:pt x="2916656" y="2327877"/>
                  <a:pt x="2900662" y="2320413"/>
                </a:cubicBezTo>
                <a:cubicBezTo>
                  <a:pt x="2900648" y="2320407"/>
                  <a:pt x="2764328" y="2252247"/>
                  <a:pt x="2743345" y="2241755"/>
                </a:cubicBezTo>
                <a:cubicBezTo>
                  <a:pt x="2723681" y="2231923"/>
                  <a:pt x="2704560" y="2220919"/>
                  <a:pt x="2684352" y="2212258"/>
                </a:cubicBezTo>
                <a:cubicBezTo>
                  <a:pt x="2661410" y="2202426"/>
                  <a:pt x="2637851" y="2193924"/>
                  <a:pt x="2615526" y="2182761"/>
                </a:cubicBezTo>
                <a:cubicBezTo>
                  <a:pt x="2500081" y="2125039"/>
                  <a:pt x="2477118" y="2102299"/>
                  <a:pt x="2379552" y="2064774"/>
                </a:cubicBezTo>
                <a:cubicBezTo>
                  <a:pt x="2283002" y="2027640"/>
                  <a:pt x="2358380" y="2059000"/>
                  <a:pt x="2271397" y="2035277"/>
                </a:cubicBezTo>
                <a:cubicBezTo>
                  <a:pt x="2251399" y="2029823"/>
                  <a:pt x="2231883" y="2022697"/>
                  <a:pt x="2212403" y="2015613"/>
                </a:cubicBezTo>
                <a:cubicBezTo>
                  <a:pt x="2195816" y="2009581"/>
                  <a:pt x="2179370" y="2003116"/>
                  <a:pt x="2163242" y="1995948"/>
                </a:cubicBezTo>
                <a:cubicBezTo>
                  <a:pt x="2149848" y="1989995"/>
                  <a:pt x="2138235" y="1979398"/>
                  <a:pt x="2123913" y="1976284"/>
                </a:cubicBezTo>
                <a:cubicBezTo>
                  <a:pt x="2062309" y="1962892"/>
                  <a:pt x="1937100" y="1946787"/>
                  <a:pt x="1937100" y="1946787"/>
                </a:cubicBezTo>
                <a:cubicBezTo>
                  <a:pt x="1917436" y="1940232"/>
                  <a:pt x="1897961" y="1933079"/>
                  <a:pt x="1878107" y="1927123"/>
                </a:cubicBezTo>
                <a:cubicBezTo>
                  <a:pt x="1843837" y="1916842"/>
                  <a:pt x="1825722" y="1915481"/>
                  <a:pt x="1789616" y="1907458"/>
                </a:cubicBezTo>
                <a:cubicBezTo>
                  <a:pt x="1776425" y="1904527"/>
                  <a:pt x="1763708" y="1899205"/>
                  <a:pt x="1750287" y="1897626"/>
                </a:cubicBezTo>
                <a:cubicBezTo>
                  <a:pt x="1707847" y="1892633"/>
                  <a:pt x="1665074" y="1891071"/>
                  <a:pt x="1622468" y="1887794"/>
                </a:cubicBezTo>
                <a:cubicBezTo>
                  <a:pt x="1612636" y="1884516"/>
                  <a:pt x="1602936" y="1880808"/>
                  <a:pt x="1592971" y="1877961"/>
                </a:cubicBezTo>
                <a:cubicBezTo>
                  <a:pt x="1557614" y="1867859"/>
                  <a:pt x="1492404" y="1855278"/>
                  <a:pt x="1465152" y="1848465"/>
                </a:cubicBezTo>
                <a:cubicBezTo>
                  <a:pt x="1455097" y="1845951"/>
                  <a:pt x="1445852" y="1840486"/>
                  <a:pt x="1435655" y="1838632"/>
                </a:cubicBezTo>
                <a:cubicBezTo>
                  <a:pt x="1409658" y="1833905"/>
                  <a:pt x="1383155" y="1832537"/>
                  <a:pt x="1356997" y="1828800"/>
                </a:cubicBezTo>
                <a:cubicBezTo>
                  <a:pt x="1294832" y="1819920"/>
                  <a:pt x="1277095" y="1814322"/>
                  <a:pt x="1209513" y="1799303"/>
                </a:cubicBezTo>
                <a:cubicBezTo>
                  <a:pt x="1126784" y="1744152"/>
                  <a:pt x="1253493" y="1822794"/>
                  <a:pt x="1121023" y="1769806"/>
                </a:cubicBezTo>
                <a:cubicBezTo>
                  <a:pt x="1105808" y="1763720"/>
                  <a:pt x="1096669" y="1746965"/>
                  <a:pt x="1081694" y="1740310"/>
                </a:cubicBezTo>
                <a:cubicBezTo>
                  <a:pt x="1066423" y="1733523"/>
                  <a:pt x="1048656" y="1734874"/>
                  <a:pt x="1032533" y="1730477"/>
                </a:cubicBezTo>
                <a:cubicBezTo>
                  <a:pt x="1012535" y="1725023"/>
                  <a:pt x="993537" y="1716267"/>
                  <a:pt x="973539" y="1710813"/>
                </a:cubicBezTo>
                <a:cubicBezTo>
                  <a:pt x="957416" y="1706416"/>
                  <a:pt x="940501" y="1705378"/>
                  <a:pt x="924378" y="1700981"/>
                </a:cubicBezTo>
                <a:cubicBezTo>
                  <a:pt x="904380" y="1695527"/>
                  <a:pt x="885582" y="1685977"/>
                  <a:pt x="865384" y="1681316"/>
                </a:cubicBezTo>
                <a:cubicBezTo>
                  <a:pt x="842803" y="1676105"/>
                  <a:pt x="819500" y="1674761"/>
                  <a:pt x="796558" y="1671484"/>
                </a:cubicBezTo>
                <a:cubicBezTo>
                  <a:pt x="750674" y="1655097"/>
                  <a:pt x="705574" y="1636323"/>
                  <a:pt x="658907" y="1622323"/>
                </a:cubicBezTo>
                <a:cubicBezTo>
                  <a:pt x="644663" y="1618050"/>
                  <a:pt x="541054" y="1604417"/>
                  <a:pt x="531087" y="1602658"/>
                </a:cubicBezTo>
                <a:cubicBezTo>
                  <a:pt x="350047" y="1570711"/>
                  <a:pt x="510840" y="1592754"/>
                  <a:pt x="354107" y="1573161"/>
                </a:cubicBezTo>
                <a:cubicBezTo>
                  <a:pt x="296683" y="1554020"/>
                  <a:pt x="349418" y="1578305"/>
                  <a:pt x="304945" y="1533832"/>
                </a:cubicBezTo>
                <a:cubicBezTo>
                  <a:pt x="296589" y="1525476"/>
                  <a:pt x="283805" y="1522524"/>
                  <a:pt x="275449" y="1514168"/>
                </a:cubicBezTo>
                <a:cubicBezTo>
                  <a:pt x="263862" y="1502581"/>
                  <a:pt x="257539" y="1486426"/>
                  <a:pt x="245952" y="1474839"/>
                </a:cubicBezTo>
                <a:cubicBezTo>
                  <a:pt x="237596" y="1466483"/>
                  <a:pt x="225199" y="1463123"/>
                  <a:pt x="216455" y="1455174"/>
                </a:cubicBezTo>
                <a:cubicBezTo>
                  <a:pt x="189018" y="1430231"/>
                  <a:pt x="164016" y="1402735"/>
                  <a:pt x="137797" y="1376516"/>
                </a:cubicBezTo>
                <a:lnTo>
                  <a:pt x="39474" y="1278194"/>
                </a:lnTo>
                <a:cubicBezTo>
                  <a:pt x="26364" y="1251974"/>
                  <a:pt x="-2290" y="1228748"/>
                  <a:pt x="145" y="1199535"/>
                </a:cubicBezTo>
                <a:cubicBezTo>
                  <a:pt x="14108" y="1031996"/>
                  <a:pt x="-3360" y="1129288"/>
                  <a:pt x="19810" y="1052052"/>
                </a:cubicBezTo>
                <a:cubicBezTo>
                  <a:pt x="26666" y="1029198"/>
                  <a:pt x="28804" y="1004567"/>
                  <a:pt x="39474" y="983226"/>
                </a:cubicBezTo>
                <a:cubicBezTo>
                  <a:pt x="55328" y="951518"/>
                  <a:pt x="75773" y="921969"/>
                  <a:pt x="98468" y="894735"/>
                </a:cubicBezTo>
                <a:cubicBezTo>
                  <a:pt x="108959" y="882146"/>
                  <a:pt x="124687" y="875071"/>
                  <a:pt x="137797" y="865239"/>
                </a:cubicBezTo>
                <a:cubicBezTo>
                  <a:pt x="144352" y="852129"/>
                  <a:pt x="148943" y="837837"/>
                  <a:pt x="157462" y="825910"/>
                </a:cubicBezTo>
                <a:cubicBezTo>
                  <a:pt x="167632" y="811672"/>
                  <a:pt x="198914" y="784057"/>
                  <a:pt x="216455" y="776748"/>
                </a:cubicBezTo>
                <a:cubicBezTo>
                  <a:pt x="330301" y="729312"/>
                  <a:pt x="341687" y="745318"/>
                  <a:pt x="491758" y="737419"/>
                </a:cubicBezTo>
                <a:lnTo>
                  <a:pt x="540920" y="678426"/>
                </a:lnTo>
                <a:close/>
              </a:path>
            </a:pathLst>
          </a:custGeom>
          <a:gradFill flip="none" rotWithShape="1">
            <a:gsLst>
              <a:gs pos="48000">
                <a:srgbClr val="A50021">
                  <a:lumMod val="5000"/>
                  <a:lumOff val="95000"/>
                  <a:alpha val="22000"/>
                </a:srgbClr>
              </a:gs>
              <a:gs pos="80000">
                <a:srgbClr val="00B050">
                  <a:alpha val="67000"/>
                </a:srgbClr>
              </a:gs>
              <a:gs pos="83000">
                <a:srgbClr val="00B050">
                  <a:alpha val="70000"/>
                </a:srgbClr>
              </a:gs>
              <a:gs pos="100000">
                <a:srgbClr val="00B050"/>
              </a:gs>
            </a:gsLst>
            <a:lin ang="16200000" scaled="1"/>
            <a:tileRect/>
          </a:grad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Arial"/>
              <a:ea typeface="+mn-ea"/>
              <a:cs typeface="+mn-cs"/>
            </a:endParaRPr>
          </a:p>
        </p:txBody>
      </p:sp>
      <p:grpSp>
        <p:nvGrpSpPr>
          <p:cNvPr id="7" name="Group 27">
            <a:extLst>
              <a:ext uri="{FF2B5EF4-FFF2-40B4-BE49-F238E27FC236}">
                <a16:creationId xmlns:a16="http://schemas.microsoft.com/office/drawing/2014/main" id="{9748A9BF-71ED-4240-B248-E21D80E1877D}"/>
              </a:ext>
            </a:extLst>
          </p:cNvPr>
          <p:cNvGrpSpPr/>
          <p:nvPr/>
        </p:nvGrpSpPr>
        <p:grpSpPr>
          <a:xfrm>
            <a:off x="4993432" y="1268134"/>
            <a:ext cx="6659440" cy="4614873"/>
            <a:chOff x="1066357" y="1196752"/>
            <a:chExt cx="6659440" cy="4614873"/>
          </a:xfrm>
        </p:grpSpPr>
        <p:grpSp>
          <p:nvGrpSpPr>
            <p:cNvPr id="8" name="Group 28">
              <a:extLst>
                <a:ext uri="{FF2B5EF4-FFF2-40B4-BE49-F238E27FC236}">
                  <a16:creationId xmlns:a16="http://schemas.microsoft.com/office/drawing/2014/main" id="{C9B2507D-1473-4F7A-BFB4-04D544781B95}"/>
                </a:ext>
              </a:extLst>
            </p:cNvPr>
            <p:cNvGrpSpPr/>
            <p:nvPr/>
          </p:nvGrpSpPr>
          <p:grpSpPr>
            <a:xfrm>
              <a:off x="1075173" y="1196752"/>
              <a:ext cx="6650624" cy="4464496"/>
              <a:chOff x="1075173" y="1196752"/>
              <a:chExt cx="6650624" cy="4464496"/>
            </a:xfrm>
          </p:grpSpPr>
          <p:pic>
            <p:nvPicPr>
              <p:cNvPr id="22" name="Picture 42">
                <a:extLst>
                  <a:ext uri="{FF2B5EF4-FFF2-40B4-BE49-F238E27FC236}">
                    <a16:creationId xmlns:a16="http://schemas.microsoft.com/office/drawing/2014/main" id="{E2D6BFBF-23E0-4C28-9C33-564AEE908E1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6275" b="99497" l="18297" r="86008">
                            <a14:foregroundMark x1="19178" y1="41779" x2="35127" y2="35067"/>
                            <a14:foregroundMark x1="34344" y1="39430" x2="37769" y2="99497"/>
                            <a14:foregroundMark x1="28278" y1="52517" x2="27202" y2="89430"/>
                            <a14:foregroundMark x1="41292" y1="54195" x2="42857" y2="89262"/>
                            <a14:foregroundMark x1="42857" y1="89262" x2="38943" y2="95973"/>
                            <a14:foregroundMark x1="38943" y1="95973" x2="36595" y2="94128"/>
                            <a14:foregroundMark x1="58317" y1="49832" x2="57828" y2="82047"/>
                            <a14:foregroundMark x1="57828" y1="82047" x2="56164" y2="90604"/>
                            <a14:foregroundMark x1="56164" y1="90604" x2="62818" y2="91946"/>
                            <a14:foregroundMark x1="62818" y1="91946" x2="68102" y2="91611"/>
                            <a14:foregroundMark x1="68102" y1="91611" x2="84540" y2="94463"/>
                            <a14:foregroundMark x1="84540" y1="94463" x2="85127" y2="32886"/>
                            <a14:foregroundMark x1="85127" y1="32886" x2="80431" y2="39933"/>
                            <a14:foregroundMark x1="80431" y1="39933" x2="64873" y2="30872"/>
                            <a14:foregroundMark x1="83659" y1="88255" x2="85519" y2="96644"/>
                            <a14:foregroundMark x1="85519" y1="96644" x2="86008" y2="86913"/>
                            <a14:foregroundMark x1="86008" y1="86913" x2="80431" y2="86242"/>
                            <a14:foregroundMark x1="80431" y1="86242" x2="80137" y2="87081"/>
                            <a14:foregroundMark x1="18395" y1="92282" x2="19178" y2="91946"/>
                            <a14:foregroundMark x1="49609" y1="15940" x2="51272" y2="24497"/>
                            <a14:foregroundMark x1="51272" y1="24497" x2="53620" y2="16275"/>
                            <a14:foregroundMark x1="53620" y1="16275" x2="49609" y2="17282"/>
                          </a14:backgroundRemoval>
                        </a14:imgEffect>
                      </a14:imgLayer>
                    </a14:imgProps>
                  </a:ext>
                  <a:ext uri="{28A0092B-C50C-407E-A947-70E740481C1C}">
                    <a14:useLocalDpi xmlns:a14="http://schemas.microsoft.com/office/drawing/2010/main" val="0"/>
                  </a:ext>
                </a:extLst>
              </a:blip>
              <a:srcRect l="16070" t="13504" r="12269" b="2774"/>
              <a:stretch/>
            </p:blipFill>
            <p:spPr>
              <a:xfrm>
                <a:off x="1075173" y="1196752"/>
                <a:ext cx="6552728" cy="4464496"/>
              </a:xfrm>
              <a:prstGeom prst="rect">
                <a:avLst/>
              </a:prstGeom>
            </p:spPr>
          </p:pic>
          <p:sp>
            <p:nvSpPr>
              <p:cNvPr id="23" name="Rectangle 22">
                <a:extLst>
                  <a:ext uri="{FF2B5EF4-FFF2-40B4-BE49-F238E27FC236}">
                    <a16:creationId xmlns:a16="http://schemas.microsoft.com/office/drawing/2014/main" id="{8FC6679B-E312-4647-8120-A6F7CF9268E4}"/>
                  </a:ext>
                </a:extLst>
              </p:cNvPr>
              <p:cNvSpPr/>
              <p:nvPr/>
            </p:nvSpPr>
            <p:spPr>
              <a:xfrm>
                <a:off x="7308304" y="3767347"/>
                <a:ext cx="395551" cy="369332"/>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F90F1C4-E8E2-44D5-8D2E-EEC6E02C6849}"/>
                  </a:ext>
                </a:extLst>
              </p:cNvPr>
              <p:cNvSpPr/>
              <p:nvPr/>
            </p:nvSpPr>
            <p:spPr>
              <a:xfrm>
                <a:off x="7330246" y="3090653"/>
                <a:ext cx="395551" cy="369332"/>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65EA7186-63AF-4DDE-8110-3EA01CFBBF7F}"/>
                  </a:ext>
                </a:extLst>
              </p:cNvPr>
              <p:cNvSpPr/>
              <p:nvPr/>
            </p:nvSpPr>
            <p:spPr>
              <a:xfrm>
                <a:off x="7330246" y="2883995"/>
                <a:ext cx="395551" cy="369332"/>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0000"/>
                  </a:solidFill>
                  <a:effectLst/>
                  <a:uLnTx/>
                  <a:uFillTx/>
                  <a:latin typeface="Arial"/>
                  <a:ea typeface="+mn-ea"/>
                  <a:cs typeface="+mn-cs"/>
                </a:endParaRPr>
              </a:p>
            </p:txBody>
          </p:sp>
        </p:grpSp>
        <p:sp>
          <p:nvSpPr>
            <p:cNvPr id="9" name="TextBox 29">
              <a:extLst>
                <a:ext uri="{FF2B5EF4-FFF2-40B4-BE49-F238E27FC236}">
                  <a16:creationId xmlns:a16="http://schemas.microsoft.com/office/drawing/2014/main" id="{E96AD91A-0617-4E4A-899F-FB8E79D6D778}"/>
                </a:ext>
              </a:extLst>
            </p:cNvPr>
            <p:cNvSpPr txBox="1"/>
            <p:nvPr/>
          </p:nvSpPr>
          <p:spPr bwMode="auto">
            <a:xfrm>
              <a:off x="1066357" y="4512954"/>
              <a:ext cx="998992" cy="246221"/>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algn="ctr" eaLnBrk="0" hangingPunct="0">
                <a:defRPr/>
              </a:pPr>
              <a:r>
                <a:rPr lang="fr-FR" sz="1000" b="1" kern="0">
                  <a:solidFill>
                    <a:srgbClr val="FF0000"/>
                  </a:solidFill>
                  <a:latin typeface="Comic Sans MS" panose="030F0702030302020204" pitchFamily="66" charset="0"/>
                  <a:cs typeface="Arial" panose="020B0604020202020204" pitchFamily="34" charset="0"/>
                </a:rPr>
                <a:t>identificación</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0" name="TextBox 30">
              <a:extLst>
                <a:ext uri="{FF2B5EF4-FFF2-40B4-BE49-F238E27FC236}">
                  <a16:creationId xmlns:a16="http://schemas.microsoft.com/office/drawing/2014/main" id="{C1DC1D41-360D-498A-BA0D-D447F03A8CCC}"/>
                </a:ext>
              </a:extLst>
            </p:cNvPr>
            <p:cNvSpPr txBox="1"/>
            <p:nvPr/>
          </p:nvSpPr>
          <p:spPr bwMode="auto">
            <a:xfrm>
              <a:off x="1904212" y="4076846"/>
              <a:ext cx="984565" cy="400110"/>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algn="ctr" eaLnBrk="0" hangingPunct="0">
                <a:defRPr/>
              </a:pPr>
              <a:r>
                <a:rPr lang="en-AS" sz="1000" b="1" kern="0" dirty="0">
                  <a:solidFill>
                    <a:srgbClr val="FF0000"/>
                  </a:solidFill>
                  <a:latin typeface="Comic Sans MS" panose="030F0702030302020204" pitchFamily="66" charset="0"/>
                  <a:cs typeface="Arial" panose="020B0604020202020204" pitchFamily="34" charset="0"/>
                </a:rPr>
                <a:t>C</a:t>
              </a:r>
              <a:r>
                <a:rPr lang="fr-FR" sz="1000" b="1" kern="0" dirty="0" err="1">
                  <a:solidFill>
                    <a:srgbClr val="FF0000"/>
                  </a:solidFill>
                  <a:latin typeface="Comic Sans MS" panose="030F0702030302020204" pitchFamily="66" charset="0"/>
                  <a:cs typeface="Arial" panose="020B0604020202020204" pitchFamily="34" charset="0"/>
                </a:rPr>
                <a:t>ontrol</a:t>
              </a:r>
              <a:r>
                <a:rPr lang="en-AS" sz="1000" b="1" kern="0" dirty="0">
                  <a:solidFill>
                    <a:srgbClr val="FF0000"/>
                  </a:solidFill>
                  <a:latin typeface="Comic Sans MS" panose="030F0702030302020204" pitchFamily="66" charset="0"/>
                  <a:cs typeface="Arial" panose="020B0604020202020204" pitchFamily="34" charset="0"/>
                </a:rPr>
                <a:t> de </a:t>
              </a:r>
            </a:p>
            <a:p>
              <a:pPr lvl="0" algn="ctr" eaLnBrk="0" hangingPunct="0">
                <a:defRPr/>
              </a:pPr>
              <a:r>
                <a:rPr lang="fr-FR" sz="1000" b="1" kern="0" dirty="0" err="1">
                  <a:solidFill>
                    <a:srgbClr val="FF0000"/>
                  </a:solidFill>
                  <a:latin typeface="Comic Sans MS" panose="030F0702030302020204" pitchFamily="66" charset="0"/>
                  <a:cs typeface="Arial" panose="020B0604020202020204" pitchFamily="34" charset="0"/>
                </a:rPr>
                <a:t>Movimiento</a:t>
              </a:r>
              <a:r>
                <a:rPr lang="en-AS" sz="1000" b="1" kern="0" dirty="0">
                  <a:solidFill>
                    <a:srgbClr val="FF0000"/>
                  </a:solidFill>
                  <a:latin typeface="Comic Sans MS" panose="030F0702030302020204" pitchFamily="66" charset="0"/>
                  <a:cs typeface="Arial" panose="020B0604020202020204" pitchFamily="34" charset="0"/>
                </a:rPr>
                <a:t>s</a:t>
              </a:r>
              <a:r>
                <a:rPr lang="fr-FR" sz="1000" b="1" kern="0" dirty="0">
                  <a:solidFill>
                    <a:srgbClr val="FF0000"/>
                  </a:solidFill>
                  <a:latin typeface="Comic Sans MS" panose="030F0702030302020204" pitchFamily="66" charset="0"/>
                  <a:cs typeface="Arial" panose="020B0604020202020204" pitchFamily="34" charset="0"/>
                </a:rPr>
                <a:t> </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1" name="TextBox 31">
              <a:extLst>
                <a:ext uri="{FF2B5EF4-FFF2-40B4-BE49-F238E27FC236}">
                  <a16:creationId xmlns:a16="http://schemas.microsoft.com/office/drawing/2014/main" id="{25D02F3D-6EFD-4E3F-B608-1307EE100389}"/>
                </a:ext>
              </a:extLst>
            </p:cNvPr>
            <p:cNvSpPr txBox="1"/>
            <p:nvPr/>
          </p:nvSpPr>
          <p:spPr bwMode="auto">
            <a:xfrm>
              <a:off x="2758346" y="3705031"/>
              <a:ext cx="753732" cy="246221"/>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eaLnBrk="0" hangingPunct="0">
                <a:defRPr/>
              </a:pPr>
              <a:r>
                <a:rPr lang="fr-FR" sz="1000" b="1" kern="0" dirty="0" err="1">
                  <a:solidFill>
                    <a:srgbClr val="FF0000"/>
                  </a:solidFill>
                  <a:latin typeface="Comic Sans MS" panose="030F0702030302020204" pitchFamily="66" charset="0"/>
                  <a:cs typeface="Arial" panose="020B0604020202020204" pitchFamily="34" charset="0"/>
                </a:rPr>
                <a:t>Vigilancia</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2" name="TextBox 32">
              <a:extLst>
                <a:ext uri="{FF2B5EF4-FFF2-40B4-BE49-F238E27FC236}">
                  <a16:creationId xmlns:a16="http://schemas.microsoft.com/office/drawing/2014/main" id="{8E4D7965-5EBB-40BF-A75B-F912FA1F93A5}"/>
                </a:ext>
              </a:extLst>
            </p:cNvPr>
            <p:cNvSpPr txBox="1"/>
            <p:nvPr/>
          </p:nvSpPr>
          <p:spPr bwMode="auto">
            <a:xfrm>
              <a:off x="3522099" y="4444853"/>
              <a:ext cx="869148" cy="400110"/>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algn="ctr" eaLnBrk="0" hangingPunct="0">
                <a:defRPr/>
              </a:pPr>
              <a:r>
                <a:rPr lang="en-AS" sz="1000" b="1" kern="0" dirty="0" err="1">
                  <a:solidFill>
                    <a:srgbClr val="FF0000"/>
                  </a:solidFill>
                  <a:latin typeface="Comic Sans MS" panose="030F0702030302020204" pitchFamily="66" charset="0"/>
                  <a:cs typeface="Arial" panose="020B0604020202020204" pitchFamily="34" charset="0"/>
                </a:rPr>
                <a:t>Programas</a:t>
              </a:r>
              <a:r>
                <a:rPr lang="en-AS" sz="1000" b="1" kern="0" dirty="0">
                  <a:solidFill>
                    <a:srgbClr val="FF0000"/>
                  </a:solidFill>
                  <a:latin typeface="Comic Sans MS" panose="030F0702030302020204" pitchFamily="66" charset="0"/>
                  <a:cs typeface="Arial" panose="020B0604020202020204" pitchFamily="34" charset="0"/>
                </a:rPr>
                <a:t> </a:t>
              </a:r>
            </a:p>
            <a:p>
              <a:pPr lvl="0" algn="ctr" eaLnBrk="0" hangingPunct="0">
                <a:defRPr/>
              </a:pPr>
              <a:r>
                <a:rPr lang="en-AS" sz="1000" b="1" kern="0" dirty="0" err="1">
                  <a:solidFill>
                    <a:srgbClr val="FF0000"/>
                  </a:solidFill>
                  <a:latin typeface="Comic Sans MS" panose="030F0702030302020204" pitchFamily="66" charset="0"/>
                  <a:cs typeface="Arial" panose="020B0604020202020204" pitchFamily="34" charset="0"/>
                </a:rPr>
                <a:t>sanitarios</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3" name="TextBox 33">
              <a:extLst>
                <a:ext uri="{FF2B5EF4-FFF2-40B4-BE49-F238E27FC236}">
                  <a16:creationId xmlns:a16="http://schemas.microsoft.com/office/drawing/2014/main" id="{4049393E-0EBA-4A60-AE0D-3A1C41C8A38A}"/>
                </a:ext>
              </a:extLst>
            </p:cNvPr>
            <p:cNvSpPr txBox="1"/>
            <p:nvPr/>
          </p:nvSpPr>
          <p:spPr bwMode="auto">
            <a:xfrm>
              <a:off x="4311094" y="3890458"/>
              <a:ext cx="923651" cy="400110"/>
            </a:xfrm>
            <a:prstGeom prst="rect">
              <a:avLst/>
            </a:prstGeom>
            <a:solidFill>
              <a:srgbClr val="FFFFFF"/>
            </a:solidFill>
            <a:ln>
              <a:noFill/>
            </a:ln>
          </p:spPr>
          <p:txBody>
            <a:bodyPr vert="horz" wrap="square" lIns="91440" tIns="45720" rIns="91440" bIns="45720" numCol="1" rtlCol="0" anchor="t" anchorCtr="0" compatLnSpc="1">
              <a:prstTxWarp prst="textNoShape">
                <a:avLst/>
              </a:prstTxWarp>
              <a:spAutoFit/>
            </a:bodyPr>
            <a:lstStyle/>
            <a:p>
              <a:pPr lvl="0" algn="ctr" eaLnBrk="0" hangingPunct="0">
                <a:defRPr/>
              </a:pPr>
              <a:r>
                <a:rPr kumimoji="0" lang="en-AS"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Control de </a:t>
              </a:r>
              <a:r>
                <a:rPr kumimoji="0" lang="en-AS" sz="1000" b="1" i="0" u="none" strike="noStrike" kern="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fronteras</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4" name="TextBox 34">
              <a:extLst>
                <a:ext uri="{FF2B5EF4-FFF2-40B4-BE49-F238E27FC236}">
                  <a16:creationId xmlns:a16="http://schemas.microsoft.com/office/drawing/2014/main" id="{BFC1C232-0167-4141-BEDC-071A91EF52F7}"/>
                </a:ext>
              </a:extLst>
            </p:cNvPr>
            <p:cNvSpPr txBox="1"/>
            <p:nvPr/>
          </p:nvSpPr>
          <p:spPr bwMode="auto">
            <a:xfrm>
              <a:off x="5940152" y="3644237"/>
              <a:ext cx="877163" cy="246221"/>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eaLnBrk="0" hangingPunct="0">
                <a:defRPr/>
              </a:pPr>
              <a:r>
                <a:rPr lang="fr-FR" sz="1000" b="1" kern="0" dirty="0" err="1">
                  <a:solidFill>
                    <a:srgbClr val="FF0000"/>
                  </a:solidFill>
                  <a:latin typeface="Comic Sans MS" panose="030F0702030302020204" pitchFamily="66" charset="0"/>
                  <a:cs typeface="Arial" panose="020B0604020202020204" pitchFamily="34" charset="0"/>
                </a:rPr>
                <a:t>Diagnóstico</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5" name="TextBox 35">
              <a:extLst>
                <a:ext uri="{FF2B5EF4-FFF2-40B4-BE49-F238E27FC236}">
                  <a16:creationId xmlns:a16="http://schemas.microsoft.com/office/drawing/2014/main" id="{7051F262-DF39-475E-A457-9F456E065209}"/>
                </a:ext>
              </a:extLst>
            </p:cNvPr>
            <p:cNvSpPr txBox="1"/>
            <p:nvPr/>
          </p:nvSpPr>
          <p:spPr bwMode="auto">
            <a:xfrm>
              <a:off x="6648946" y="4398687"/>
              <a:ext cx="915635" cy="246221"/>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eaLnBrk="0" hangingPunct="0">
                <a:defRPr/>
              </a:pPr>
              <a:r>
                <a:rPr lang="fr-FR" sz="1000" b="1" kern="0" dirty="0" err="1">
                  <a:solidFill>
                    <a:srgbClr val="FF0000"/>
                  </a:solidFill>
                  <a:latin typeface="Comic Sans MS" panose="030F0702030302020204" pitchFamily="66" charset="0"/>
                  <a:cs typeface="Arial" panose="020B0604020202020204" pitchFamily="34" charset="0"/>
                </a:rPr>
                <a:t>Zonificación</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6" name="TextBox 36">
              <a:extLst>
                <a:ext uri="{FF2B5EF4-FFF2-40B4-BE49-F238E27FC236}">
                  <a16:creationId xmlns:a16="http://schemas.microsoft.com/office/drawing/2014/main" id="{34A58D30-91B4-4B71-AC12-B66FCE3B0A7A}"/>
                </a:ext>
              </a:extLst>
            </p:cNvPr>
            <p:cNvSpPr txBox="1"/>
            <p:nvPr/>
          </p:nvSpPr>
          <p:spPr bwMode="auto">
            <a:xfrm>
              <a:off x="5180241" y="4568497"/>
              <a:ext cx="792088" cy="400110"/>
            </a:xfrm>
            <a:prstGeom prst="rect">
              <a:avLst/>
            </a:prstGeom>
            <a:solidFill>
              <a:srgbClr val="FFFFFF"/>
            </a:solidFill>
            <a:ln>
              <a:noFill/>
            </a:ln>
          </p:spPr>
          <p:txBody>
            <a:bodyPr vert="horz" wrap="square" lIns="91440" tIns="45720" rIns="91440" bIns="45720" numCol="1" rtlCol="0" anchor="t" anchorCtr="0" compatLnSpc="1">
              <a:prstTxWarp prst="textNoShape">
                <a:avLst/>
              </a:prstTxWarp>
              <a:spAutoFit/>
            </a:bodyPr>
            <a:lstStyle/>
            <a:p>
              <a:pPr lvl="0" algn="ctr" eaLnBrk="0" hangingPunct="0">
                <a:defRPr/>
              </a:pPr>
              <a:r>
                <a:rPr lang="fr-FR" sz="1000" b="1" kern="0" dirty="0" err="1">
                  <a:solidFill>
                    <a:srgbClr val="FF0000"/>
                  </a:solidFill>
                  <a:latin typeface="Comic Sans MS" panose="030F0702030302020204" pitchFamily="66" charset="0"/>
                  <a:cs typeface="Arial" panose="020B0604020202020204" pitchFamily="34" charset="0"/>
                </a:rPr>
                <a:t>Análisis</a:t>
              </a:r>
              <a:r>
                <a:rPr lang="fr-FR" sz="1000" b="1" kern="0" dirty="0">
                  <a:solidFill>
                    <a:srgbClr val="FF0000"/>
                  </a:solidFill>
                  <a:latin typeface="Comic Sans MS" panose="030F0702030302020204" pitchFamily="66" charset="0"/>
                  <a:cs typeface="Arial" panose="020B0604020202020204" pitchFamily="34" charset="0"/>
                </a:rPr>
                <a:t> del </a:t>
              </a:r>
              <a:r>
                <a:rPr lang="fr-FR" sz="1000" b="1" kern="0" dirty="0" err="1">
                  <a:solidFill>
                    <a:srgbClr val="FF0000"/>
                  </a:solidFill>
                  <a:latin typeface="Comic Sans MS" panose="030F0702030302020204" pitchFamily="66" charset="0"/>
                  <a:cs typeface="Arial" panose="020B0604020202020204" pitchFamily="34" charset="0"/>
                </a:rPr>
                <a:t>riesgo</a:t>
              </a:r>
              <a:endParaRPr kumimoji="0" lang="fr-FR" sz="1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
          <p:nvSpPr>
            <p:cNvPr id="17" name="TextBox 37">
              <a:extLst>
                <a:ext uri="{FF2B5EF4-FFF2-40B4-BE49-F238E27FC236}">
                  <a16:creationId xmlns:a16="http://schemas.microsoft.com/office/drawing/2014/main" id="{D3B16C66-27CF-4D96-9720-7389BDF08975}"/>
                </a:ext>
              </a:extLst>
            </p:cNvPr>
            <p:cNvSpPr txBox="1"/>
            <p:nvPr/>
          </p:nvSpPr>
          <p:spPr bwMode="auto">
            <a:xfrm>
              <a:off x="2051694" y="1430472"/>
              <a:ext cx="1072730" cy="276999"/>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algn="ctr" eaLnBrk="0" hangingPunct="0">
                <a:defRPr/>
              </a:pPr>
              <a:r>
                <a:rPr kumimoji="0" lang="en-AS" sz="1200" b="1" i="0" u="none" strike="noStrike" kern="0" cap="none" spc="0" normalizeH="0" baseline="0" noProof="0" dirty="0" err="1">
                  <a:ln>
                    <a:noFill/>
                  </a:ln>
                  <a:solidFill>
                    <a:srgbClr val="FF0000"/>
                  </a:solidFill>
                  <a:effectLst/>
                  <a:uLnTx/>
                  <a:uFillTx/>
                  <a:latin typeface="Comic Sans MS" panose="030F0702030302020204" pitchFamily="66" charset="0"/>
                  <a:ea typeface="+mn-ea"/>
                  <a:cs typeface="Arial" panose="020B0604020202020204" pitchFamily="34" charset="0"/>
                </a:rPr>
                <a:t>Notificacion</a:t>
              </a:r>
              <a:endParaRPr kumimoji="0" lang="fr-FR" sz="12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cxnSp>
          <p:nvCxnSpPr>
            <p:cNvPr id="18" name="Straight Connector 38">
              <a:extLst>
                <a:ext uri="{FF2B5EF4-FFF2-40B4-BE49-F238E27FC236}">
                  <a16:creationId xmlns:a16="http://schemas.microsoft.com/office/drawing/2014/main" id="{396A8D58-9ACA-45CE-9070-A94C095C3954}"/>
                </a:ext>
              </a:extLst>
            </p:cNvPr>
            <p:cNvCxnSpPr>
              <a:cxnSpLocks/>
            </p:cNvCxnSpPr>
            <p:nvPr/>
          </p:nvCxnSpPr>
          <p:spPr>
            <a:xfrm flipH="1" flipV="1">
              <a:off x="2782772" y="1850665"/>
              <a:ext cx="205052" cy="1033330"/>
            </a:xfrm>
            <a:prstGeom prst="line">
              <a:avLst/>
            </a:prstGeom>
            <a:noFill/>
            <a:ln w="28575" cap="flat" cmpd="sng" algn="ctr">
              <a:solidFill>
                <a:srgbClr val="000000"/>
              </a:solidFill>
              <a:prstDash val="solid"/>
            </a:ln>
            <a:effectLst/>
          </p:spPr>
        </p:cxnSp>
        <p:sp>
          <p:nvSpPr>
            <p:cNvPr id="19" name="TextBox 39">
              <a:extLst>
                <a:ext uri="{FF2B5EF4-FFF2-40B4-BE49-F238E27FC236}">
                  <a16:creationId xmlns:a16="http://schemas.microsoft.com/office/drawing/2014/main" id="{97802304-65FF-45D1-9F57-FA4121BD0AF4}"/>
                </a:ext>
              </a:extLst>
            </p:cNvPr>
            <p:cNvSpPr txBox="1"/>
            <p:nvPr/>
          </p:nvSpPr>
          <p:spPr bwMode="auto">
            <a:xfrm>
              <a:off x="5034561" y="1286145"/>
              <a:ext cx="1545616" cy="276999"/>
            </a:xfrm>
            <a:prstGeom prst="rect">
              <a:avLst/>
            </a:prstGeom>
            <a:solidFill>
              <a:srgbClr val="FFFFFF"/>
            </a:solidFill>
            <a:ln>
              <a:noFill/>
            </a:ln>
          </p:spPr>
          <p:txBody>
            <a:bodyPr vert="horz" wrap="none" lIns="91440" tIns="45720" rIns="91440" bIns="45720" numCol="1" rtlCol="0" anchor="t" anchorCtr="0" compatLnSpc="1">
              <a:prstTxWarp prst="textNoShape">
                <a:avLst/>
              </a:prstTxWarp>
              <a:spAutoFit/>
            </a:bodyPr>
            <a:lstStyle/>
            <a:p>
              <a:pPr lvl="0" algn="ctr" eaLnBrk="0" hangingPunct="0">
                <a:defRPr/>
              </a:pPr>
              <a:r>
                <a:rPr lang="en-AS" sz="1200" b="1" kern="0" dirty="0" err="1">
                  <a:solidFill>
                    <a:srgbClr val="FF0000"/>
                  </a:solidFill>
                  <a:latin typeface="Comic Sans MS" panose="030F0702030302020204" pitchFamily="66" charset="0"/>
                  <a:cs typeface="Arial" panose="020B0604020202020204" pitchFamily="34" charset="0"/>
                </a:rPr>
                <a:t>Estatus</a:t>
              </a:r>
              <a:r>
                <a:rPr lang="en-AS" sz="1200" b="1" kern="0" dirty="0">
                  <a:solidFill>
                    <a:srgbClr val="FF0000"/>
                  </a:solidFill>
                  <a:latin typeface="Comic Sans MS" panose="030F0702030302020204" pitchFamily="66" charset="0"/>
                  <a:cs typeface="Arial" panose="020B0604020202020204" pitchFamily="34" charset="0"/>
                </a:rPr>
                <a:t> </a:t>
              </a:r>
              <a:r>
                <a:rPr lang="en-AS" sz="1200" b="1" kern="0" dirty="0" err="1">
                  <a:solidFill>
                    <a:srgbClr val="FF0000"/>
                  </a:solidFill>
                  <a:latin typeface="Comic Sans MS" panose="030F0702030302020204" pitchFamily="66" charset="0"/>
                  <a:cs typeface="Arial" panose="020B0604020202020204" pitchFamily="34" charset="0"/>
                </a:rPr>
                <a:t>Sanitario</a:t>
              </a:r>
              <a:r>
                <a:rPr lang="en-AS" sz="1200" b="1" kern="0" dirty="0">
                  <a:solidFill>
                    <a:srgbClr val="FF0000"/>
                  </a:solidFill>
                  <a:latin typeface="Comic Sans MS" panose="030F0702030302020204" pitchFamily="66" charset="0"/>
                  <a:cs typeface="Arial" panose="020B0604020202020204" pitchFamily="34" charset="0"/>
                </a:rPr>
                <a:t> </a:t>
              </a:r>
              <a:endParaRPr kumimoji="0" lang="fr-FR" sz="12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cxnSp>
          <p:nvCxnSpPr>
            <p:cNvPr id="20" name="Straight Connector 40">
              <a:extLst>
                <a:ext uri="{FF2B5EF4-FFF2-40B4-BE49-F238E27FC236}">
                  <a16:creationId xmlns:a16="http://schemas.microsoft.com/office/drawing/2014/main" id="{C1CFD60D-205A-4B50-8B0F-7DC2A78A79CC}"/>
                </a:ext>
              </a:extLst>
            </p:cNvPr>
            <p:cNvCxnSpPr>
              <a:cxnSpLocks/>
            </p:cNvCxnSpPr>
            <p:nvPr/>
          </p:nvCxnSpPr>
          <p:spPr>
            <a:xfrm flipV="1">
              <a:off x="4654139" y="1656042"/>
              <a:ext cx="619213" cy="766159"/>
            </a:xfrm>
            <a:prstGeom prst="line">
              <a:avLst/>
            </a:prstGeom>
            <a:noFill/>
            <a:ln w="28575" cap="flat" cmpd="sng" algn="ctr">
              <a:solidFill>
                <a:srgbClr val="000000"/>
              </a:solidFill>
              <a:prstDash val="solid"/>
            </a:ln>
            <a:effectLst/>
          </p:spPr>
        </p:cxnSp>
        <p:sp>
          <p:nvSpPr>
            <p:cNvPr id="21" name="TextBox 41">
              <a:extLst>
                <a:ext uri="{FF2B5EF4-FFF2-40B4-BE49-F238E27FC236}">
                  <a16:creationId xmlns:a16="http://schemas.microsoft.com/office/drawing/2014/main" id="{2DD8A263-3818-4781-A746-EA2B2D91AC71}"/>
                </a:ext>
              </a:extLst>
            </p:cNvPr>
            <p:cNvSpPr txBox="1"/>
            <p:nvPr/>
          </p:nvSpPr>
          <p:spPr bwMode="auto">
            <a:xfrm>
              <a:off x="2044562" y="5411515"/>
              <a:ext cx="4976523" cy="400110"/>
            </a:xfrm>
            <a:prstGeom prst="rect">
              <a:avLst/>
            </a:prstGeom>
            <a:solidFill>
              <a:srgbClr val="FFFFFF"/>
            </a:solidFill>
            <a:ln>
              <a:solidFill>
                <a:srgbClr val="000000"/>
              </a:solidFill>
            </a:ln>
          </p:spPr>
          <p:txBody>
            <a:bodyPr vert="horz" wrap="square" lIns="91440" tIns="45720" rIns="91440" bIns="45720" numCol="1" rtlCol="0" anchor="t" anchorCtr="0" compatLnSpc="1">
              <a:prstTxWarp prst="textNoShape">
                <a:avLst/>
              </a:prstTxWarp>
              <a:spAutoFit/>
            </a:bodyPr>
            <a:lstStyle/>
            <a:p>
              <a:pPr lvl="0" algn="ctr" eaLnBrk="0" hangingPunct="0">
                <a:defRPr/>
              </a:pPr>
              <a:r>
                <a:rPr lang="en-AS" sz="2000" b="1" kern="0" dirty="0">
                  <a:solidFill>
                    <a:srgbClr val="FF0000"/>
                  </a:solidFill>
                  <a:latin typeface="Comic Sans MS" panose="030F0702030302020204" pitchFamily="66" charset="0"/>
                  <a:cs typeface="Arial" panose="020B0604020202020204" pitchFamily="34" charset="0"/>
                </a:rPr>
                <a:t>C</a:t>
              </a:r>
              <a:r>
                <a:rPr lang="es-ES" sz="2000" b="1" kern="0" dirty="0" err="1">
                  <a:solidFill>
                    <a:srgbClr val="FF0000"/>
                  </a:solidFill>
                  <a:latin typeface="Comic Sans MS" panose="030F0702030302020204" pitchFamily="66" charset="0"/>
                  <a:cs typeface="Arial" panose="020B0604020202020204" pitchFamily="34" charset="0"/>
                </a:rPr>
                <a:t>alidad</a:t>
              </a:r>
              <a:r>
                <a:rPr lang="es-ES" sz="2000" b="1" kern="0" dirty="0">
                  <a:solidFill>
                    <a:srgbClr val="FF0000"/>
                  </a:solidFill>
                  <a:latin typeface="Comic Sans MS" panose="030F0702030302020204" pitchFamily="66" charset="0"/>
                  <a:cs typeface="Arial" panose="020B0604020202020204" pitchFamily="34" charset="0"/>
                </a:rPr>
                <a:t> de </a:t>
              </a:r>
              <a:r>
                <a:rPr lang="en-AS" sz="2000" b="1" kern="0" dirty="0" err="1">
                  <a:solidFill>
                    <a:srgbClr val="FF0000"/>
                  </a:solidFill>
                  <a:latin typeface="Comic Sans MS" panose="030F0702030302020204" pitchFamily="66" charset="0"/>
                  <a:cs typeface="Arial" panose="020B0604020202020204" pitchFamily="34" charset="0"/>
                </a:rPr>
                <a:t>los</a:t>
              </a:r>
              <a:r>
                <a:rPr lang="en-AS" sz="2000" b="1" kern="0" dirty="0">
                  <a:solidFill>
                    <a:srgbClr val="FF0000"/>
                  </a:solidFill>
                  <a:latin typeface="Comic Sans MS" panose="030F0702030302020204" pitchFamily="66" charset="0"/>
                  <a:cs typeface="Arial" panose="020B0604020202020204" pitchFamily="34" charset="0"/>
                </a:rPr>
                <a:t> </a:t>
              </a:r>
              <a:r>
                <a:rPr lang="es-ES" sz="2000" b="1" kern="0" dirty="0">
                  <a:solidFill>
                    <a:srgbClr val="FF0000"/>
                  </a:solidFill>
                  <a:latin typeface="Comic Sans MS" panose="030F0702030302020204" pitchFamily="66" charset="0"/>
                  <a:cs typeface="Arial" panose="020B0604020202020204" pitchFamily="34" charset="0"/>
                </a:rPr>
                <a:t>Servicios Veterinarios</a:t>
              </a:r>
              <a:endParaRPr kumimoji="0" lang="fr-FR" sz="2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id="{1A74CC19-62B3-009F-B065-659CC65259C3}"/>
              </a:ext>
            </a:extLst>
          </p:cNvPr>
          <p:cNvSpPr txBox="1"/>
          <p:nvPr/>
        </p:nvSpPr>
        <p:spPr>
          <a:xfrm>
            <a:off x="116634" y="1402794"/>
            <a:ext cx="4822293" cy="3477875"/>
          </a:xfrm>
          <a:prstGeom prst="rect">
            <a:avLst/>
          </a:prstGeom>
          <a:noFill/>
        </p:spPr>
        <p:txBody>
          <a:bodyPr wrap="square" rtlCol="0">
            <a:spAutoFit/>
          </a:bodyPr>
          <a:lstStyle/>
          <a:p>
            <a:r>
              <a:rPr lang="en-AS" sz="2800" b="1" i="1" dirty="0">
                <a:solidFill>
                  <a:srgbClr val="FF4815"/>
                </a:solidFill>
              </a:rPr>
              <a:t>S</a:t>
            </a:r>
            <a:r>
              <a:rPr lang="es-ES" sz="2800" b="1" i="1" dirty="0" err="1">
                <a:solidFill>
                  <a:srgbClr val="FF4815"/>
                </a:solidFill>
              </a:rPr>
              <a:t>ervicios</a:t>
            </a:r>
            <a:r>
              <a:rPr lang="es-ES" sz="2800" b="1" i="1" dirty="0">
                <a:solidFill>
                  <a:srgbClr val="FF4815"/>
                </a:solidFill>
              </a:rPr>
              <a:t> </a:t>
            </a:r>
            <a:r>
              <a:rPr lang="en-AS" sz="2800" b="1" i="1" dirty="0">
                <a:solidFill>
                  <a:srgbClr val="FF4815"/>
                </a:solidFill>
              </a:rPr>
              <a:t>V</a:t>
            </a:r>
            <a:r>
              <a:rPr lang="es-ES" sz="2800" b="1" i="1" dirty="0" err="1">
                <a:solidFill>
                  <a:srgbClr val="FF4815"/>
                </a:solidFill>
              </a:rPr>
              <a:t>eterinarios</a:t>
            </a:r>
            <a:endParaRPr lang="es-ES" sz="2800" b="1" i="1" dirty="0">
              <a:solidFill>
                <a:srgbClr val="FF4815"/>
              </a:solidFill>
            </a:endParaRPr>
          </a:p>
          <a:p>
            <a:endParaRPr lang="es-ES" sz="2400" b="1" dirty="0">
              <a:solidFill>
                <a:srgbClr val="FF4815"/>
              </a:solidFill>
            </a:endParaRPr>
          </a:p>
          <a:p>
            <a:r>
              <a:rPr lang="en-AS" sz="2400" b="1" i="1" dirty="0"/>
              <a:t>“</a:t>
            </a:r>
            <a:r>
              <a:rPr lang="es-ES" sz="2400" b="1" i="1" dirty="0"/>
              <a:t>designa la combinación de personas y organizaciones gubernamentales o no gubernamentales que efectúan actividades para la implementación de las normas del Código Terrestre.</a:t>
            </a:r>
            <a:r>
              <a:rPr lang="en-AS" sz="2400" b="1" i="1" dirty="0"/>
              <a:t>”</a:t>
            </a:r>
            <a:endParaRPr lang="en-US" sz="2400" b="1" i="1" dirty="0"/>
          </a:p>
        </p:txBody>
      </p:sp>
      <p:sp>
        <p:nvSpPr>
          <p:cNvPr id="4" name="TextBox 41">
            <a:extLst>
              <a:ext uri="{FF2B5EF4-FFF2-40B4-BE49-F238E27FC236}">
                <a16:creationId xmlns:a16="http://schemas.microsoft.com/office/drawing/2014/main" id="{4562B9DE-29FE-1D1B-8BB3-680442060F8E}"/>
              </a:ext>
            </a:extLst>
          </p:cNvPr>
          <p:cNvSpPr txBox="1"/>
          <p:nvPr/>
        </p:nvSpPr>
        <p:spPr bwMode="auto">
          <a:xfrm>
            <a:off x="5971636" y="5932957"/>
            <a:ext cx="4976523" cy="400110"/>
          </a:xfrm>
          <a:prstGeom prst="rect">
            <a:avLst/>
          </a:prstGeom>
          <a:solidFill>
            <a:srgbClr val="FFFFFF"/>
          </a:solidFill>
          <a:ln>
            <a:solidFill>
              <a:srgbClr val="000000"/>
            </a:solidFill>
          </a:ln>
        </p:spPr>
        <p:txBody>
          <a:bodyPr vert="horz" wrap="square" lIns="91440" tIns="45720" rIns="91440" bIns="45720" numCol="1" rtlCol="0" anchor="t" anchorCtr="0" compatLnSpc="1">
            <a:prstTxWarp prst="textNoShape">
              <a:avLst/>
            </a:prstTxWarp>
            <a:spAutoFit/>
          </a:bodyPr>
          <a:lstStyle/>
          <a:p>
            <a:pPr lvl="0" algn="ctr" eaLnBrk="0" hangingPunct="0">
              <a:defRPr/>
            </a:pPr>
            <a:r>
              <a:rPr lang="en-AS" sz="2000" b="1" kern="0" dirty="0">
                <a:solidFill>
                  <a:srgbClr val="FF0000"/>
                </a:solidFill>
                <a:latin typeface="Comic Sans MS" panose="030F0702030302020204" pitchFamily="66" charset="0"/>
                <a:cs typeface="Arial" panose="020B0604020202020204" pitchFamily="34" charset="0"/>
              </a:rPr>
              <a:t>Normas de la OMSA</a:t>
            </a:r>
            <a:endParaRPr kumimoji="0" lang="fr-FR" sz="2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83416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D3A828F-2420-76F7-1705-6189EF0AA758}"/>
              </a:ext>
            </a:extLst>
          </p:cNvPr>
          <p:cNvSpPr txBox="1"/>
          <p:nvPr/>
        </p:nvSpPr>
        <p:spPr>
          <a:xfrm>
            <a:off x="8819538" y="6246801"/>
            <a:ext cx="3063978" cy="369332"/>
          </a:xfrm>
          <a:prstGeom prst="rect">
            <a:avLst/>
          </a:prstGeom>
          <a:noFill/>
        </p:spPr>
        <p:txBody>
          <a:bodyPr wrap="square">
            <a:spAutoFit/>
          </a:bodyPr>
          <a:lstStyle/>
          <a:p>
            <a:r>
              <a:rPr lang="es-AR" b="0" i="0" noProof="0" dirty="0">
                <a:solidFill>
                  <a:srgbClr val="000000"/>
                </a:solidFill>
                <a:effectLst/>
                <a:latin typeface="Times New Roman" panose="02020603050405020304" pitchFamily="18" charset="0"/>
              </a:rPr>
              <a:t> </a:t>
            </a:r>
            <a:r>
              <a:rPr lang="es-AR" b="0" i="0" noProof="0" dirty="0" err="1">
                <a:solidFill>
                  <a:schemeClr val="bg1"/>
                </a:solidFill>
                <a:effectLst/>
                <a:latin typeface="+mj-lt"/>
              </a:rPr>
              <a:t>Institution</a:t>
            </a:r>
            <a:r>
              <a:rPr lang="es-AR" b="0" i="0" noProof="0" dirty="0">
                <a:solidFill>
                  <a:schemeClr val="bg1"/>
                </a:solidFill>
                <a:effectLst/>
                <a:latin typeface="+mj-lt"/>
              </a:rPr>
              <a:t> logo</a:t>
            </a:r>
            <a:endParaRPr lang="es-AR" noProof="0" dirty="0">
              <a:solidFill>
                <a:schemeClr val="bg1"/>
              </a:solidFill>
              <a:latin typeface="+mj-lt"/>
            </a:endParaRPr>
          </a:p>
        </p:txBody>
      </p:sp>
      <p:sp>
        <p:nvSpPr>
          <p:cNvPr id="12" name="CaixaDeTexto 11">
            <a:extLst>
              <a:ext uri="{FF2B5EF4-FFF2-40B4-BE49-F238E27FC236}">
                <a16:creationId xmlns:a16="http://schemas.microsoft.com/office/drawing/2014/main" id="{88C797AC-7E4C-E9FE-1F69-D6C785A97C7C}"/>
              </a:ext>
            </a:extLst>
          </p:cNvPr>
          <p:cNvSpPr txBox="1"/>
          <p:nvPr/>
        </p:nvSpPr>
        <p:spPr>
          <a:xfrm>
            <a:off x="970953" y="3154839"/>
            <a:ext cx="2242268" cy="369332"/>
          </a:xfrm>
          <a:prstGeom prst="rect">
            <a:avLst/>
          </a:prstGeom>
          <a:noFill/>
        </p:spPr>
        <p:txBody>
          <a:bodyPr wrap="square" rtlCol="0">
            <a:spAutoFit/>
          </a:bodyPr>
          <a:lstStyle/>
          <a:p>
            <a:r>
              <a:rPr lang="es-AR" noProof="0" dirty="0" err="1">
                <a:solidFill>
                  <a:srgbClr val="002060"/>
                </a:solidFill>
                <a:latin typeface="Arial" panose="020B0604020202020204" pitchFamily="34" charset="0"/>
                <a:cs typeface="Arial" panose="020B0604020202020204" pitchFamily="34" charset="0"/>
              </a:rPr>
              <a:t>PANAFTOSAinf</a:t>
            </a:r>
            <a:endParaRPr lang="es-AR" noProof="0" dirty="0">
              <a:solidFill>
                <a:srgbClr val="002060"/>
              </a:solidFill>
              <a:latin typeface="Arial" panose="020B0604020202020204" pitchFamily="34" charset="0"/>
              <a:cs typeface="Arial" panose="020B0604020202020204" pitchFamily="34" charset="0"/>
            </a:endParaRPr>
          </a:p>
        </p:txBody>
      </p:sp>
      <p:sp>
        <p:nvSpPr>
          <p:cNvPr id="13" name="CaixaDeTexto 12">
            <a:extLst>
              <a:ext uri="{FF2B5EF4-FFF2-40B4-BE49-F238E27FC236}">
                <a16:creationId xmlns:a16="http://schemas.microsoft.com/office/drawing/2014/main" id="{6867CA2B-8602-2B38-CE3E-DDE7C3E87C37}"/>
              </a:ext>
            </a:extLst>
          </p:cNvPr>
          <p:cNvSpPr txBox="1"/>
          <p:nvPr/>
        </p:nvSpPr>
        <p:spPr>
          <a:xfrm>
            <a:off x="970953" y="3438087"/>
            <a:ext cx="2242268" cy="369332"/>
          </a:xfrm>
          <a:prstGeom prst="rect">
            <a:avLst/>
          </a:prstGeom>
          <a:noFill/>
        </p:spPr>
        <p:txBody>
          <a:bodyPr wrap="square" rtlCol="0">
            <a:spAutoFit/>
          </a:bodyPr>
          <a:lstStyle/>
          <a:p>
            <a:r>
              <a:rPr lang="es-AR" noProof="0" dirty="0" err="1">
                <a:solidFill>
                  <a:srgbClr val="002060"/>
                </a:solidFill>
                <a:latin typeface="Arial" panose="020B0604020202020204" pitchFamily="34" charset="0"/>
                <a:cs typeface="Arial" panose="020B0604020202020204" pitchFamily="34" charset="0"/>
              </a:rPr>
              <a:t>panaftosa_inf</a:t>
            </a:r>
            <a:endParaRPr lang="es-AR" noProof="0" dirty="0">
              <a:solidFill>
                <a:srgbClr val="002060"/>
              </a:solidFill>
              <a:latin typeface="Arial" panose="020B0604020202020204" pitchFamily="34" charset="0"/>
              <a:cs typeface="Arial" panose="020B0604020202020204" pitchFamily="34" charset="0"/>
            </a:endParaRPr>
          </a:p>
        </p:txBody>
      </p:sp>
      <p:pic>
        <p:nvPicPr>
          <p:cNvPr id="15" name="Imagem 14" descr="Ícone&#10;&#10;Descrição gerada automaticamente">
            <a:extLst>
              <a:ext uri="{FF2B5EF4-FFF2-40B4-BE49-F238E27FC236}">
                <a16:creationId xmlns:a16="http://schemas.microsoft.com/office/drawing/2014/main" id="{C7506A37-28E4-2121-FC38-F81B3C43D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7" name="Imagem 16" descr="Ícone&#10;&#10;Descrição gerada automaticamente">
            <a:extLst>
              <a:ext uri="{FF2B5EF4-FFF2-40B4-BE49-F238E27FC236}">
                <a16:creationId xmlns:a16="http://schemas.microsoft.com/office/drawing/2014/main" id="{E3314C01-B70D-CE8D-1BB3-8A724FB6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1" name="Título 10">
            <a:extLst>
              <a:ext uri="{FF2B5EF4-FFF2-40B4-BE49-F238E27FC236}">
                <a16:creationId xmlns:a16="http://schemas.microsoft.com/office/drawing/2014/main" id="{25D462E3-7AD2-D513-0699-E4BCC8153C4F}"/>
              </a:ext>
            </a:extLst>
          </p:cNvPr>
          <p:cNvSpPr>
            <a:spLocks noGrp="1"/>
          </p:cNvSpPr>
          <p:nvPr>
            <p:ph type="title"/>
          </p:nvPr>
        </p:nvSpPr>
        <p:spPr>
          <a:xfrm>
            <a:off x="4708957" y="1652866"/>
            <a:ext cx="2730068" cy="1325563"/>
          </a:xfrm>
        </p:spPr>
        <p:txBody>
          <a:bodyPr/>
          <a:lstStyle/>
          <a:p>
            <a:r>
              <a:rPr lang="es-AR" noProof="0" dirty="0"/>
              <a:t>Gracias</a:t>
            </a:r>
          </a:p>
        </p:txBody>
      </p:sp>
      <p:sp>
        <p:nvSpPr>
          <p:cNvPr id="3" name="Rectangle 1">
            <a:extLst>
              <a:ext uri="{FF2B5EF4-FFF2-40B4-BE49-F238E27FC236}">
                <a16:creationId xmlns:a16="http://schemas.microsoft.com/office/drawing/2014/main" id="{10A0D453-5DDD-4D7E-E5C4-514B95B47641}"/>
              </a:ext>
            </a:extLst>
          </p:cNvPr>
          <p:cNvSpPr>
            <a:spLocks noChangeArrowheads="1"/>
          </p:cNvSpPr>
          <p:nvPr/>
        </p:nvSpPr>
        <p:spPr bwMode="auto">
          <a:xfrm>
            <a:off x="0" y="0"/>
            <a:ext cx="12192000" cy="0"/>
          </a:xfrm>
          <a:prstGeom prst="rect">
            <a:avLst/>
          </a:prstGeom>
          <a:solidFill>
            <a:srgbClr val="27282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FFFFFF"/>
                </a:solidFill>
                <a:effectLst/>
                <a:latin typeface="inherit"/>
                <a:hlinkClick r:id="rId4"/>
              </a:rPr>
            </a:br>
            <a:r>
              <a:rPr kumimoji="0" lang="en-US" altLang="en-US" sz="1000" b="0" i="0" u="none" strike="noStrike" cap="none" normalizeH="0" baseline="0">
                <a:ln>
                  <a:noFill/>
                </a:ln>
                <a:solidFill>
                  <a:srgbClr val="FFFFFF"/>
                </a:solidFill>
                <a:effectLst/>
                <a:latin typeface="inherit"/>
                <a:hlinkClick r:id="rId4"/>
              </a:rPr>
              <a:t>Ingresa a tu cuenta</a:t>
            </a:r>
            <a:endParaRPr kumimoji="0" lang="en-US" altLang="en-US" sz="800" b="0" i="0" u="none" strike="noStrike" cap="none" normalizeH="0" baseline="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Sohne-Buch" panose="020B0503030202060203" pitchFamily="34" charset="0"/>
              </a:rPr>
              <a:t>  </a:t>
            </a:r>
            <a:r>
              <a:rPr kumimoji="0" lang="en-US" altLang="en-US" sz="1900" b="0" i="0" u="none" strike="noStrike" cap="none" normalizeH="0" baseline="0">
                <a:ln>
                  <a:noFill/>
                </a:ln>
                <a:solidFill>
                  <a:srgbClr val="FFFFFF"/>
                </a:solidFill>
                <a:effectLst/>
                <a:latin typeface="Sohne-Buch" panose="020B0503030202060203"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inheri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AutoShape 2" descr="OIE">
            <a:hlinkClick r:id="rId5"/>
            <a:extLst>
              <a:ext uri="{FF2B5EF4-FFF2-40B4-BE49-F238E27FC236}">
                <a16:creationId xmlns:a16="http://schemas.microsoft.com/office/drawing/2014/main" id="{0DB06917-DF4D-2C2D-001B-ECE877062D90}"/>
              </a:ext>
            </a:extLst>
          </p:cNvPr>
          <p:cNvSpPr>
            <a:spLocks noChangeAspect="1" noChangeArrowheads="1"/>
          </p:cNvSpPr>
          <p:nvPr/>
        </p:nvSpPr>
        <p:spPr bwMode="auto">
          <a:xfrm>
            <a:off x="-304800"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CF94A511-7E95-7295-20B6-0CBCF424C4DE}"/>
              </a:ext>
            </a:extLst>
          </p:cNvPr>
          <p:cNvSpPr txBox="1"/>
          <p:nvPr/>
        </p:nvSpPr>
        <p:spPr>
          <a:xfrm>
            <a:off x="7256945" y="2815768"/>
            <a:ext cx="6998108" cy="646331"/>
          </a:xfrm>
          <a:prstGeom prst="rect">
            <a:avLst/>
          </a:prstGeom>
          <a:noFill/>
        </p:spPr>
        <p:txBody>
          <a:bodyPr wrap="square">
            <a:spAutoFit/>
          </a:bodyPr>
          <a:lstStyle/>
          <a:p>
            <a:r>
              <a:rPr lang="es-ES" b="1" u="sng" dirty="0">
                <a:solidFill>
                  <a:srgbClr val="27282A"/>
                </a:solidFill>
                <a:latin typeface="Soehne"/>
                <a:hlinkClick r:id="rId6"/>
              </a:rPr>
              <a:t>rr-americas.woah.org</a:t>
            </a:r>
            <a:r>
              <a:rPr lang="es-ES" b="1" dirty="0">
                <a:solidFill>
                  <a:srgbClr val="FF4815"/>
                </a:solidFill>
                <a:latin typeface="Soehne"/>
                <a:hlinkClick r:id="rId6"/>
              </a:rPr>
              <a:t> </a:t>
            </a:r>
            <a:r>
              <a:rPr lang="es-ES" dirty="0">
                <a:solidFill>
                  <a:srgbClr val="FF4815"/>
                </a:solidFill>
                <a:latin typeface="Soehne"/>
                <a:hlinkClick r:id="rId6"/>
              </a:rPr>
              <a:t> </a:t>
            </a:r>
            <a:br>
              <a:rPr lang="es-ES" b="0" i="0" dirty="0">
                <a:solidFill>
                  <a:srgbClr val="27282A"/>
                </a:solidFill>
                <a:effectLst/>
                <a:latin typeface="Soehne"/>
              </a:rPr>
            </a:br>
            <a:r>
              <a:rPr lang="es-ES" b="0" i="0" u="sng" dirty="0">
                <a:solidFill>
                  <a:srgbClr val="27282A"/>
                </a:solidFill>
                <a:effectLst/>
                <a:latin typeface="Soehne"/>
                <a:hlinkClick r:id="rId7"/>
              </a:rPr>
              <a:t>rr.americas@woah.org</a:t>
            </a:r>
            <a:r>
              <a:rPr lang="es-ES" b="0" i="0" dirty="0">
                <a:solidFill>
                  <a:srgbClr val="27282A"/>
                </a:solidFill>
                <a:effectLst/>
                <a:latin typeface="Soehne"/>
              </a:rPr>
              <a:t> </a:t>
            </a:r>
          </a:p>
        </p:txBody>
      </p:sp>
      <p:sp>
        <p:nvSpPr>
          <p:cNvPr id="2" name="Text Placeholder 2">
            <a:extLst>
              <a:ext uri="{FF2B5EF4-FFF2-40B4-BE49-F238E27FC236}">
                <a16:creationId xmlns:a16="http://schemas.microsoft.com/office/drawing/2014/main" id="{6D634678-9DD7-E9EE-B0A9-5FDE1D77247A}"/>
              </a:ext>
            </a:extLst>
          </p:cNvPr>
          <p:cNvSpPr txBox="1">
            <a:spLocks/>
          </p:cNvSpPr>
          <p:nvPr/>
        </p:nvSpPr>
        <p:spPr>
          <a:xfrm>
            <a:off x="7256945" y="3622753"/>
            <a:ext cx="2909416" cy="133940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
            <a:r>
              <a:rPr lang="en-US" sz="1400" dirty="0">
                <a:latin typeface="Franklin Gothic Medium Cond"/>
              </a:rPr>
              <a:t>Siga a la OMSA </a:t>
            </a:r>
            <a:r>
              <a:rPr lang="en-US" sz="1400" dirty="0" err="1">
                <a:latin typeface="Franklin Gothic Medium Cond"/>
              </a:rPr>
              <a:t>en</a:t>
            </a:r>
            <a:r>
              <a:rPr lang="en-US" sz="1400" dirty="0">
                <a:latin typeface="Franklin Gothic Medium Cond"/>
              </a:rPr>
              <a:t> las redes </a:t>
            </a:r>
            <a:r>
              <a:rPr lang="en-US" sz="1400" dirty="0" err="1">
                <a:latin typeface="Franklin Gothic Medium Cond"/>
              </a:rPr>
              <a:t>sociales</a:t>
            </a:r>
            <a:endParaRPr lang="en-US" sz="1400" dirty="0"/>
          </a:p>
          <a:p>
            <a:pPr marL="55245"/>
            <a:r>
              <a:rPr lang="en-US" sz="1400" i="1" dirty="0">
                <a:latin typeface="Franklin Gothic Medium Cond"/>
              </a:rPr>
              <a:t>Follow WOAH in social media</a:t>
            </a:r>
            <a:endParaRPr lang="en-US" sz="1400" dirty="0"/>
          </a:p>
        </p:txBody>
      </p:sp>
      <p:pic>
        <p:nvPicPr>
          <p:cNvPr id="5" name="Picture 4" descr="A qr code on a white background&#10;&#10;Description automatically generated">
            <a:extLst>
              <a:ext uri="{FF2B5EF4-FFF2-40B4-BE49-F238E27FC236}">
                <a16:creationId xmlns:a16="http://schemas.microsoft.com/office/drawing/2014/main" id="{F1EE8293-8662-77EB-8533-F9B85E56ACAA}"/>
              </a:ext>
            </a:extLst>
          </p:cNvPr>
          <p:cNvPicPr>
            <a:picLocks noChangeAspect="1"/>
          </p:cNvPicPr>
          <p:nvPr/>
        </p:nvPicPr>
        <p:blipFill>
          <a:blip r:embed="rId8"/>
          <a:stretch>
            <a:fillRect/>
          </a:stretch>
        </p:blipFill>
        <p:spPr>
          <a:xfrm>
            <a:off x="10166361" y="2635936"/>
            <a:ext cx="1717155" cy="1767660"/>
          </a:xfrm>
          <a:prstGeom prst="rect">
            <a:avLst/>
          </a:prstGeom>
        </p:spPr>
      </p:pic>
    </p:spTree>
    <p:extLst>
      <p:ext uri="{BB962C8B-B14F-4D97-AF65-F5344CB8AC3E}">
        <p14:creationId xmlns:p14="http://schemas.microsoft.com/office/powerpoint/2010/main" val="92007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8584-EF9E-7627-A116-1E71CC8FBD8F}"/>
              </a:ext>
            </a:extLst>
          </p:cNvPr>
          <p:cNvSpPr>
            <a:spLocks noGrp="1"/>
          </p:cNvSpPr>
          <p:nvPr>
            <p:ph type="title"/>
          </p:nvPr>
        </p:nvSpPr>
        <p:spPr>
          <a:xfrm>
            <a:off x="1038090" y="1580689"/>
            <a:ext cx="4559423" cy="1325563"/>
          </a:xfrm>
        </p:spPr>
        <p:txBody>
          <a:bodyPr/>
          <a:lstStyle/>
          <a:p>
            <a:r>
              <a:rPr lang="es-AR" b="1" noProof="0" dirty="0">
                <a:solidFill>
                  <a:srgbClr val="FF0000"/>
                </a:solidFill>
              </a:rPr>
              <a:t>Índice</a:t>
            </a:r>
          </a:p>
        </p:txBody>
      </p:sp>
      <p:sp>
        <p:nvSpPr>
          <p:cNvPr id="4" name="Content Placeholder 3">
            <a:extLst>
              <a:ext uri="{FF2B5EF4-FFF2-40B4-BE49-F238E27FC236}">
                <a16:creationId xmlns:a16="http://schemas.microsoft.com/office/drawing/2014/main" id="{3515C528-BD22-46A6-822B-914CB453C96E}"/>
              </a:ext>
            </a:extLst>
          </p:cNvPr>
          <p:cNvSpPr>
            <a:spLocks noGrp="1"/>
          </p:cNvSpPr>
          <p:nvPr>
            <p:ph sz="half" idx="2"/>
          </p:nvPr>
        </p:nvSpPr>
        <p:spPr>
          <a:xfrm>
            <a:off x="7242904" y="1354406"/>
            <a:ext cx="4483961" cy="4351338"/>
          </a:xfrm>
        </p:spPr>
        <p:txBody>
          <a:bodyPr>
            <a:normAutofit/>
          </a:bodyPr>
          <a:lstStyle/>
          <a:p>
            <a:pPr marL="457200" indent="-457200" algn="l">
              <a:buFont typeface="Arial" panose="020B0604020202020204" pitchFamily="34" charset="0"/>
              <a:buChar char="•"/>
            </a:pPr>
            <a:r>
              <a:rPr lang="es-AR" sz="2400" noProof="0" dirty="0"/>
              <a:t>WAHIS – Situación sanitaria global</a:t>
            </a:r>
            <a:endParaRPr lang="en-AS" sz="2400" noProof="0" dirty="0"/>
          </a:p>
          <a:p>
            <a:pPr marL="457200" indent="-457200" algn="l">
              <a:buFont typeface="Arial" panose="020B0604020202020204" pitchFamily="34" charset="0"/>
              <a:buChar char="•"/>
            </a:pPr>
            <a:endParaRPr lang="es-AR" sz="2400" noProof="0" dirty="0"/>
          </a:p>
          <a:p>
            <a:pPr marL="457200" indent="-457200" algn="l">
              <a:buFont typeface="Arial" panose="020B0604020202020204" pitchFamily="34" charset="0"/>
              <a:buChar char="•"/>
            </a:pPr>
            <a:r>
              <a:rPr lang="es-AR" sz="2400" noProof="0" dirty="0"/>
              <a:t>Reconocimiento oficial de estatus sanitario </a:t>
            </a:r>
          </a:p>
          <a:p>
            <a:pPr marL="457200" indent="-457200" algn="l">
              <a:buFont typeface="Arial" panose="020B0604020202020204" pitchFamily="34" charset="0"/>
              <a:buChar char="•"/>
            </a:pPr>
            <a:endParaRPr lang="es-AR" sz="2400" noProof="0" dirty="0"/>
          </a:p>
          <a:p>
            <a:pPr marL="457200" indent="-457200" algn="l">
              <a:buFont typeface="Arial" panose="020B0604020202020204" pitchFamily="34" charset="0"/>
              <a:buChar char="•"/>
            </a:pPr>
            <a:r>
              <a:rPr lang="es-AR" sz="2400" noProof="0" dirty="0"/>
              <a:t>Normas internacionales de la OMSA</a:t>
            </a:r>
          </a:p>
          <a:p>
            <a:pPr marL="457200" indent="-457200" algn="l">
              <a:buFont typeface="Arial" panose="020B0604020202020204" pitchFamily="34" charset="0"/>
              <a:buChar char="•"/>
            </a:pPr>
            <a:endParaRPr lang="es-AR" sz="2400" noProof="0" dirty="0"/>
          </a:p>
          <a:p>
            <a:pPr marL="457200" indent="-457200" algn="l">
              <a:buFont typeface="Arial" panose="020B0604020202020204" pitchFamily="34" charset="0"/>
              <a:buChar char="•"/>
            </a:pPr>
            <a:r>
              <a:rPr lang="es-AR" sz="2400" noProof="0" dirty="0"/>
              <a:t>Laboratorios de referencia </a:t>
            </a:r>
          </a:p>
          <a:p>
            <a:endParaRPr lang="es-AR" noProof="0" dirty="0"/>
          </a:p>
        </p:txBody>
      </p:sp>
      <p:pic>
        <p:nvPicPr>
          <p:cNvPr id="5" name="Picture 4" descr="A black background with white text&#10;&#10;AI-generated content may be incorrect.">
            <a:extLst>
              <a:ext uri="{FF2B5EF4-FFF2-40B4-BE49-F238E27FC236}">
                <a16:creationId xmlns:a16="http://schemas.microsoft.com/office/drawing/2014/main" id="{45C17799-FAAA-2F12-3682-68C9B7D0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spTree>
    <p:extLst>
      <p:ext uri="{BB962C8B-B14F-4D97-AF65-F5344CB8AC3E}">
        <p14:creationId xmlns:p14="http://schemas.microsoft.com/office/powerpoint/2010/main" val="315774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89909F-2A46-EF8D-B877-4DAB77CC07A7}"/>
              </a:ext>
            </a:extLst>
          </p:cNvPr>
          <p:cNvSpPr>
            <a:spLocks noGrp="1"/>
          </p:cNvSpPr>
          <p:nvPr>
            <p:ph type="title"/>
          </p:nvPr>
        </p:nvSpPr>
        <p:spPr>
          <a:xfrm>
            <a:off x="445978" y="1176479"/>
            <a:ext cx="2375780" cy="826939"/>
          </a:xfrm>
        </p:spPr>
        <p:txBody>
          <a:bodyPr>
            <a:normAutofit/>
          </a:bodyPr>
          <a:lstStyle/>
          <a:p>
            <a:r>
              <a:rPr lang="en-AS" b="1" dirty="0">
                <a:solidFill>
                  <a:srgbClr val="FF0000"/>
                </a:solidFill>
              </a:rPr>
              <a:t>WAHIS</a:t>
            </a:r>
            <a:endParaRPr lang="en-US" b="1" dirty="0">
              <a:solidFill>
                <a:srgbClr val="FF0000"/>
              </a:solidFill>
            </a:endParaRPr>
          </a:p>
        </p:txBody>
      </p:sp>
      <p:sp>
        <p:nvSpPr>
          <p:cNvPr id="9" name="TextBox 8">
            <a:extLst>
              <a:ext uri="{FF2B5EF4-FFF2-40B4-BE49-F238E27FC236}">
                <a16:creationId xmlns:a16="http://schemas.microsoft.com/office/drawing/2014/main" id="{42403CF6-A098-C9B5-0475-C0FF3A53F2E2}"/>
              </a:ext>
            </a:extLst>
          </p:cNvPr>
          <p:cNvSpPr txBox="1"/>
          <p:nvPr/>
        </p:nvSpPr>
        <p:spPr>
          <a:xfrm>
            <a:off x="123825" y="1885723"/>
            <a:ext cx="2697933" cy="646331"/>
          </a:xfrm>
          <a:prstGeom prst="rect">
            <a:avLst/>
          </a:prstGeom>
          <a:noFill/>
        </p:spPr>
        <p:txBody>
          <a:bodyPr wrap="square" rtlCol="0">
            <a:spAutoFit/>
          </a:bodyPr>
          <a:lstStyle/>
          <a:p>
            <a:pPr algn="ctr"/>
            <a:r>
              <a:rPr lang="en-AS" dirty="0"/>
              <a:t>Sistema Mundial de </a:t>
            </a:r>
            <a:r>
              <a:rPr lang="en-AS" dirty="0" err="1"/>
              <a:t>informacion</a:t>
            </a:r>
            <a:r>
              <a:rPr lang="en-AS" dirty="0"/>
              <a:t> </a:t>
            </a:r>
            <a:r>
              <a:rPr lang="en-AS" dirty="0" err="1"/>
              <a:t>zoosanitaria</a:t>
            </a:r>
            <a:endParaRPr lang="en-US" dirty="0"/>
          </a:p>
        </p:txBody>
      </p:sp>
      <p:grpSp>
        <p:nvGrpSpPr>
          <p:cNvPr id="15" name="Group 14">
            <a:extLst>
              <a:ext uri="{FF2B5EF4-FFF2-40B4-BE49-F238E27FC236}">
                <a16:creationId xmlns:a16="http://schemas.microsoft.com/office/drawing/2014/main" id="{E0540BA3-205A-5EAA-18FB-A10521474C88}"/>
              </a:ext>
            </a:extLst>
          </p:cNvPr>
          <p:cNvGrpSpPr/>
          <p:nvPr/>
        </p:nvGrpSpPr>
        <p:grpSpPr>
          <a:xfrm>
            <a:off x="3120899" y="758753"/>
            <a:ext cx="8947276" cy="4271821"/>
            <a:chOff x="3120899" y="405668"/>
            <a:chExt cx="8947276" cy="4271821"/>
          </a:xfrm>
        </p:grpSpPr>
        <p:pic>
          <p:nvPicPr>
            <p:cNvPr id="11" name="Picture 10">
              <a:extLst>
                <a:ext uri="{FF2B5EF4-FFF2-40B4-BE49-F238E27FC236}">
                  <a16:creationId xmlns:a16="http://schemas.microsoft.com/office/drawing/2014/main" id="{7243808B-C5EA-8B87-9CDD-021322F8D0B3}"/>
                </a:ext>
              </a:extLst>
            </p:cNvPr>
            <p:cNvPicPr>
              <a:picLocks noChangeAspect="1"/>
            </p:cNvPicPr>
            <p:nvPr/>
          </p:nvPicPr>
          <p:blipFill>
            <a:blip r:embed="rId2"/>
            <a:srcRect l="13360" t="9167" b="17293"/>
            <a:stretch/>
          </p:blipFill>
          <p:spPr>
            <a:xfrm>
              <a:off x="3120899" y="405668"/>
              <a:ext cx="8947276" cy="427182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0C12B91-E491-2434-AA6A-CA19855B5FC3}"/>
                </a:ext>
              </a:extLst>
            </p:cNvPr>
            <p:cNvPicPr>
              <a:picLocks noChangeAspect="1"/>
            </p:cNvPicPr>
            <p:nvPr/>
          </p:nvPicPr>
          <p:blipFill>
            <a:blip r:embed="rId2"/>
            <a:srcRect l="2031" t="46250" r="88125" b="34584"/>
            <a:stretch/>
          </p:blipFill>
          <p:spPr>
            <a:xfrm>
              <a:off x="3248025" y="3286124"/>
              <a:ext cx="1200150" cy="1314451"/>
            </a:xfrm>
            <a:prstGeom prst="rect">
              <a:avLst/>
            </a:prstGeom>
            <a:ln>
              <a:noFill/>
            </a:ln>
            <a:effectLst>
              <a:outerShdw blurRad="292100" dist="139700" dir="2700000" algn="tl" rotWithShape="0">
                <a:srgbClr val="333333">
                  <a:alpha val="65000"/>
                </a:srgbClr>
              </a:outerShdw>
            </a:effectLst>
          </p:spPr>
        </p:pic>
      </p:grpSp>
      <p:sp>
        <p:nvSpPr>
          <p:cNvPr id="14" name="TextBox 13">
            <a:extLst>
              <a:ext uri="{FF2B5EF4-FFF2-40B4-BE49-F238E27FC236}">
                <a16:creationId xmlns:a16="http://schemas.microsoft.com/office/drawing/2014/main" id="{383069AE-36BB-019F-076D-F62A10BB20B2}"/>
              </a:ext>
            </a:extLst>
          </p:cNvPr>
          <p:cNvSpPr txBox="1"/>
          <p:nvPr/>
        </p:nvSpPr>
        <p:spPr>
          <a:xfrm>
            <a:off x="4534500" y="315619"/>
            <a:ext cx="6120073" cy="369332"/>
          </a:xfrm>
          <a:prstGeom prst="rect">
            <a:avLst/>
          </a:prstGeom>
          <a:noFill/>
        </p:spPr>
        <p:txBody>
          <a:bodyPr wrap="none" rtlCol="0">
            <a:spAutoFit/>
          </a:bodyPr>
          <a:lstStyle/>
          <a:p>
            <a:r>
              <a:rPr lang="en-AS" b="1" dirty="0" err="1"/>
              <a:t>Notificaciones</a:t>
            </a:r>
            <a:r>
              <a:rPr lang="en-AS" b="1" dirty="0"/>
              <a:t> </a:t>
            </a:r>
            <a:r>
              <a:rPr lang="en-AS" b="1" dirty="0" err="1"/>
              <a:t>inmediatas</a:t>
            </a:r>
            <a:r>
              <a:rPr lang="en-AS" b="1" dirty="0"/>
              <a:t> FA – 01/01/2024 al 03/05/2025 </a:t>
            </a:r>
            <a:endParaRPr lang="en-US" b="1" dirty="0"/>
          </a:p>
        </p:txBody>
      </p:sp>
      <p:pic>
        <p:nvPicPr>
          <p:cNvPr id="17" name="Picture 16">
            <a:extLst>
              <a:ext uri="{FF2B5EF4-FFF2-40B4-BE49-F238E27FC236}">
                <a16:creationId xmlns:a16="http://schemas.microsoft.com/office/drawing/2014/main" id="{3CBF7E5A-D433-85E8-D366-1C85AF240E30}"/>
              </a:ext>
            </a:extLst>
          </p:cNvPr>
          <p:cNvPicPr>
            <a:picLocks noChangeAspect="1"/>
          </p:cNvPicPr>
          <p:nvPr/>
        </p:nvPicPr>
        <p:blipFill>
          <a:blip r:embed="rId3"/>
          <a:stretch>
            <a:fillRect/>
          </a:stretch>
        </p:blipFill>
        <p:spPr>
          <a:xfrm>
            <a:off x="5171887" y="5271324"/>
            <a:ext cx="1337994" cy="1337994"/>
          </a:xfrm>
          <a:prstGeom prst="rect">
            <a:avLst/>
          </a:prstGeom>
        </p:spPr>
      </p:pic>
      <p:grpSp>
        <p:nvGrpSpPr>
          <p:cNvPr id="64" name="Group 63">
            <a:extLst>
              <a:ext uri="{FF2B5EF4-FFF2-40B4-BE49-F238E27FC236}">
                <a16:creationId xmlns:a16="http://schemas.microsoft.com/office/drawing/2014/main" id="{C9D46BAD-0ACB-1063-F191-FE48A3B1CFDE}"/>
              </a:ext>
            </a:extLst>
          </p:cNvPr>
          <p:cNvGrpSpPr/>
          <p:nvPr/>
        </p:nvGrpSpPr>
        <p:grpSpPr>
          <a:xfrm>
            <a:off x="123825" y="2822253"/>
            <a:ext cx="2891885" cy="2739145"/>
            <a:chOff x="957724" y="1164759"/>
            <a:chExt cx="5307974" cy="5213737"/>
          </a:xfrm>
          <a:effectLst>
            <a:outerShdw blurRad="50800" dist="38100" dir="2700000" algn="tl" rotWithShape="0">
              <a:prstClr val="black">
                <a:alpha val="40000"/>
              </a:prstClr>
            </a:outerShdw>
          </a:effectLst>
        </p:grpSpPr>
        <p:sp>
          <p:nvSpPr>
            <p:cNvPr id="62" name="Rectangle: Rounded Corners 61">
              <a:extLst>
                <a:ext uri="{FF2B5EF4-FFF2-40B4-BE49-F238E27FC236}">
                  <a16:creationId xmlns:a16="http://schemas.microsoft.com/office/drawing/2014/main" id="{DB27CC0C-E0D9-1524-7BC7-2DF7A804E5C7}"/>
                </a:ext>
              </a:extLst>
            </p:cNvPr>
            <p:cNvSpPr/>
            <p:nvPr/>
          </p:nvSpPr>
          <p:spPr>
            <a:xfrm>
              <a:off x="957724" y="1164759"/>
              <a:ext cx="5307974" cy="5213737"/>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800"/>
            </a:p>
          </p:txBody>
        </p:sp>
        <p:grpSp>
          <p:nvGrpSpPr>
            <p:cNvPr id="41" name="Group 40">
              <a:extLst>
                <a:ext uri="{FF2B5EF4-FFF2-40B4-BE49-F238E27FC236}">
                  <a16:creationId xmlns:a16="http://schemas.microsoft.com/office/drawing/2014/main" id="{A8F92931-96C1-2618-825D-842DE1EE4EEC}"/>
                </a:ext>
              </a:extLst>
            </p:cNvPr>
            <p:cNvGrpSpPr/>
            <p:nvPr/>
          </p:nvGrpSpPr>
          <p:grpSpPr>
            <a:xfrm>
              <a:off x="1101283" y="1493417"/>
              <a:ext cx="4937478" cy="4526619"/>
              <a:chOff x="3441627" y="1252873"/>
              <a:chExt cx="5365531" cy="5348328"/>
            </a:xfrm>
          </p:grpSpPr>
          <p:sp>
            <p:nvSpPr>
              <p:cNvPr id="42" name="Rectangle: Rounded Corners 41">
                <a:extLst>
                  <a:ext uri="{FF2B5EF4-FFF2-40B4-BE49-F238E27FC236}">
                    <a16:creationId xmlns:a16="http://schemas.microsoft.com/office/drawing/2014/main" id="{73A32D1F-62DB-0795-50CD-F40197DA8DC7}"/>
                  </a:ext>
                </a:extLst>
              </p:cNvPr>
              <p:cNvSpPr/>
              <p:nvPr/>
            </p:nvSpPr>
            <p:spPr>
              <a:xfrm>
                <a:off x="4107022" y="6277928"/>
                <a:ext cx="4011232" cy="323273"/>
              </a:xfrm>
              <a:prstGeom prst="round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800" b="1">
                    <a:solidFill>
                      <a:srgbClr val="FF4815"/>
                    </a:solidFill>
                    <a:latin typeface="Söhne" panose="020B0503030202060203" pitchFamily="34" charset="0"/>
                    <a:cs typeface="Arial" panose="020B0604020202020204" pitchFamily="34" charset="0"/>
                  </a:rPr>
                  <a:t>Actores sobre el terreno</a:t>
                </a:r>
                <a:endParaRPr kumimoji="0" lang="en-GB" sz="800" b="1" i="0" u="none" strike="noStrike" kern="1200" cap="none" spc="0" normalizeH="0" baseline="0" noProof="0">
                  <a:ln>
                    <a:noFill/>
                  </a:ln>
                  <a:solidFill>
                    <a:srgbClr val="FF4815"/>
                  </a:solidFill>
                  <a:effectLst/>
                  <a:uLnTx/>
                  <a:uFillTx/>
                  <a:latin typeface="Söhne" panose="020B0503030202060203"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17AB3EDA-D99A-BFA8-AAD5-40CBBF0EEC49}"/>
                  </a:ext>
                </a:extLst>
              </p:cNvPr>
              <p:cNvSpPr/>
              <p:nvPr/>
            </p:nvSpPr>
            <p:spPr>
              <a:xfrm>
                <a:off x="4909579" y="4801358"/>
                <a:ext cx="2410693" cy="752771"/>
              </a:xfrm>
              <a:prstGeom prst="round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800" b="1">
                    <a:solidFill>
                      <a:srgbClr val="FF4815"/>
                    </a:solidFill>
                    <a:latin typeface="Söhne" panose="020B0503030202060203" pitchFamily="34" charset="0"/>
                    <a:cs typeface="Arial" panose="020B0604020202020204" pitchFamily="34" charset="0"/>
                  </a:rPr>
                  <a:t>Servicios nacionales oficiales</a:t>
                </a:r>
                <a:endParaRPr kumimoji="0" lang="en-GB" sz="800" b="1" i="0" u="none" strike="noStrike" kern="1200" cap="none" spc="0" normalizeH="0" baseline="0" noProof="0" dirty="0">
                  <a:ln>
                    <a:noFill/>
                  </a:ln>
                  <a:solidFill>
                    <a:srgbClr val="FF4815"/>
                  </a:solidFill>
                  <a:effectLst/>
                  <a:uLnTx/>
                  <a:uFillTx/>
                  <a:latin typeface="Söhne" panose="020B0503030202060203" pitchFamily="34" charset="0"/>
                  <a:cs typeface="Arial" panose="020B0604020202020204" pitchFamily="34" charset="0"/>
                </a:endParaRPr>
              </a:p>
            </p:txBody>
          </p:sp>
          <p:sp>
            <p:nvSpPr>
              <p:cNvPr id="44" name="Arrow: Up-Down 43">
                <a:extLst>
                  <a:ext uri="{FF2B5EF4-FFF2-40B4-BE49-F238E27FC236}">
                    <a16:creationId xmlns:a16="http://schemas.microsoft.com/office/drawing/2014/main" id="{E450D667-15DB-BB4D-0CF5-64AC86081E16}"/>
                  </a:ext>
                </a:extLst>
              </p:cNvPr>
              <p:cNvSpPr/>
              <p:nvPr/>
            </p:nvSpPr>
            <p:spPr>
              <a:xfrm>
                <a:off x="5874781" y="5560428"/>
                <a:ext cx="480291" cy="711200"/>
              </a:xfrm>
              <a:prstGeom prst="upDownArrow">
                <a:avLst>
                  <a:gd name="adj1" fmla="val 50000"/>
                  <a:gd name="adj2" fmla="val 40384"/>
                </a:avLst>
              </a:prstGeom>
              <a:solidFill>
                <a:srgbClr val="FF4815">
                  <a:alpha val="30196"/>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Curved Down 44">
                <a:extLst>
                  <a:ext uri="{FF2B5EF4-FFF2-40B4-BE49-F238E27FC236}">
                    <a16:creationId xmlns:a16="http://schemas.microsoft.com/office/drawing/2014/main" id="{C56D09FD-D6C6-9BCF-BE28-AC76C446695E}"/>
                  </a:ext>
                </a:extLst>
              </p:cNvPr>
              <p:cNvSpPr/>
              <p:nvPr/>
            </p:nvSpPr>
            <p:spPr>
              <a:xfrm rot="4491767">
                <a:off x="7261166" y="3421382"/>
                <a:ext cx="1333223" cy="1758760"/>
              </a:xfrm>
              <a:prstGeom prst="curvedDownArrow">
                <a:avLst>
                  <a:gd name="adj1" fmla="val 19136"/>
                  <a:gd name="adj2" fmla="val 33552"/>
                  <a:gd name="adj3" fmla="val 50153"/>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row: Curved Down 45">
                <a:extLst>
                  <a:ext uri="{FF2B5EF4-FFF2-40B4-BE49-F238E27FC236}">
                    <a16:creationId xmlns:a16="http://schemas.microsoft.com/office/drawing/2014/main" id="{EAD10EC9-545C-2237-5238-C550AF4C5518}"/>
                  </a:ext>
                </a:extLst>
              </p:cNvPr>
              <p:cNvSpPr/>
              <p:nvPr/>
            </p:nvSpPr>
            <p:spPr>
              <a:xfrm rot="17108233" flipH="1">
                <a:off x="3654395" y="3421382"/>
                <a:ext cx="1333223" cy="1758760"/>
              </a:xfrm>
              <a:prstGeom prst="curvedDownArrow">
                <a:avLst>
                  <a:gd name="adj1" fmla="val 19136"/>
                  <a:gd name="adj2" fmla="val 33552"/>
                  <a:gd name="adj3" fmla="val 50153"/>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0D2B96AB-2095-F2A3-7757-BD46DBEB1BCA}"/>
                  </a:ext>
                </a:extLst>
              </p:cNvPr>
              <p:cNvSpPr/>
              <p:nvPr/>
            </p:nvSpPr>
            <p:spPr>
              <a:xfrm>
                <a:off x="5232856" y="3522445"/>
                <a:ext cx="1764149" cy="646535"/>
              </a:xfrm>
              <a:prstGeom prst="roundRect">
                <a:avLst/>
              </a:prstGeom>
              <a:solidFill>
                <a:srgbClr val="FF4815"/>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WAHIS</a:t>
                </a:r>
                <a:endPar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Rounded Corners 47">
                <a:extLst>
                  <a:ext uri="{FF2B5EF4-FFF2-40B4-BE49-F238E27FC236}">
                    <a16:creationId xmlns:a16="http://schemas.microsoft.com/office/drawing/2014/main" id="{F2279459-B2E0-1ABE-1376-4B36297C6A77}"/>
                  </a:ext>
                </a:extLst>
              </p:cNvPr>
              <p:cNvSpPr/>
              <p:nvPr/>
            </p:nvSpPr>
            <p:spPr>
              <a:xfrm>
                <a:off x="7182427" y="3909319"/>
                <a:ext cx="1359893" cy="646535"/>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500" b="1" dirty="0">
                    <a:solidFill>
                      <a:srgbClr val="27282A"/>
                    </a:solidFill>
                    <a:latin typeface="Söhne" panose="020B0503030202060203" pitchFamily="34" charset="0"/>
                    <a:cs typeface="Arial" panose="020B0604020202020204" pitchFamily="34" charset="0"/>
                  </a:rPr>
                  <a:t>SEGUIMIENTO DE RUMORES</a:t>
                </a:r>
                <a:endParaRPr kumimoji="0" lang="en-GB" sz="500" b="1" i="0" u="none" strike="noStrike" kern="1200" cap="none" spc="0" normalizeH="0" baseline="0" noProof="0" dirty="0">
                  <a:ln>
                    <a:noFill/>
                  </a:ln>
                  <a:solidFill>
                    <a:srgbClr val="27282A"/>
                  </a:solidFill>
                  <a:effectLst/>
                  <a:uLnTx/>
                  <a:uFillTx/>
                  <a:latin typeface="Söhne" panose="020B0503030202060203"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E95FC4EC-3628-FB93-6B67-1B7B6BF12EF5}"/>
                  </a:ext>
                </a:extLst>
              </p:cNvPr>
              <p:cNvSpPr/>
              <p:nvPr/>
            </p:nvSpPr>
            <p:spPr>
              <a:xfrm>
                <a:off x="3557830" y="3946252"/>
                <a:ext cx="1404024" cy="36931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500" b="1">
                    <a:solidFill>
                      <a:srgbClr val="27282A"/>
                    </a:solidFill>
                    <a:latin typeface="Söhne" panose="020B0503030202060203" pitchFamily="34" charset="0"/>
                    <a:cs typeface="Arial" panose="020B0604020202020204" pitchFamily="34" charset="0"/>
                  </a:rPr>
                  <a:t>VERIFICACIÓN</a:t>
                </a:r>
                <a:endParaRPr kumimoji="0" lang="en-GB" sz="500" b="1" i="0" u="none" strike="noStrike" kern="1200" cap="none" spc="0" normalizeH="0" baseline="0" noProof="0" dirty="0">
                  <a:ln>
                    <a:noFill/>
                  </a:ln>
                  <a:solidFill>
                    <a:srgbClr val="27282A"/>
                  </a:solidFill>
                  <a:effectLst/>
                  <a:uLnTx/>
                  <a:uFillTx/>
                  <a:latin typeface="Söhne" panose="020B0503030202060203" pitchFamily="34" charset="0"/>
                  <a:cs typeface="Arial" panose="020B0604020202020204" pitchFamily="34" charset="0"/>
                </a:endParaRPr>
              </a:p>
            </p:txBody>
          </p:sp>
          <p:sp>
            <p:nvSpPr>
              <p:cNvPr id="50" name="Arrow: Up-Down 49">
                <a:extLst>
                  <a:ext uri="{FF2B5EF4-FFF2-40B4-BE49-F238E27FC236}">
                    <a16:creationId xmlns:a16="http://schemas.microsoft.com/office/drawing/2014/main" id="{604DC1E9-D86F-0AEE-BF29-CB3B043CC53D}"/>
                  </a:ext>
                </a:extLst>
              </p:cNvPr>
              <p:cNvSpPr/>
              <p:nvPr/>
            </p:nvSpPr>
            <p:spPr>
              <a:xfrm>
                <a:off x="5874781" y="4186824"/>
                <a:ext cx="470502" cy="608234"/>
              </a:xfrm>
              <a:prstGeom prst="upDownArrow">
                <a:avLst>
                  <a:gd name="adj1" fmla="val 50000"/>
                  <a:gd name="adj2" fmla="val 40384"/>
                </a:avLst>
              </a:prstGeom>
              <a:solidFill>
                <a:srgbClr val="FF4815">
                  <a:alpha val="30196"/>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Arrow: Up 50">
                <a:extLst>
                  <a:ext uri="{FF2B5EF4-FFF2-40B4-BE49-F238E27FC236}">
                    <a16:creationId xmlns:a16="http://schemas.microsoft.com/office/drawing/2014/main" id="{9D49ABF9-7E69-2B9C-A346-E8898F7CF531}"/>
                  </a:ext>
                </a:extLst>
              </p:cNvPr>
              <p:cNvSpPr/>
              <p:nvPr/>
            </p:nvSpPr>
            <p:spPr>
              <a:xfrm>
                <a:off x="5955869" y="2872362"/>
                <a:ext cx="397161" cy="646535"/>
              </a:xfrm>
              <a:prstGeom prst="upArrow">
                <a:avLst/>
              </a:prstGeom>
              <a:solidFill>
                <a:srgbClr val="FF4815">
                  <a:alpha val="30196"/>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rrow: Up 51">
                <a:extLst>
                  <a:ext uri="{FF2B5EF4-FFF2-40B4-BE49-F238E27FC236}">
                    <a16:creationId xmlns:a16="http://schemas.microsoft.com/office/drawing/2014/main" id="{556455E3-0C1A-3AA1-8D51-0EEBE68B7C14}"/>
                  </a:ext>
                </a:extLst>
              </p:cNvPr>
              <p:cNvSpPr/>
              <p:nvPr/>
            </p:nvSpPr>
            <p:spPr>
              <a:xfrm rot="2323261">
                <a:off x="6648420" y="2997611"/>
                <a:ext cx="397161" cy="646535"/>
              </a:xfrm>
              <a:prstGeom prst="upArrow">
                <a:avLst/>
              </a:prstGeom>
              <a:solidFill>
                <a:srgbClr val="FF4815">
                  <a:alpha val="30196"/>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Söhne" panose="020B0503030202060203" pitchFamily="34" charset="0"/>
                </a:endParaRPr>
              </a:p>
            </p:txBody>
          </p:sp>
          <p:sp>
            <p:nvSpPr>
              <p:cNvPr id="53" name="Arrow: Up 52">
                <a:extLst>
                  <a:ext uri="{FF2B5EF4-FFF2-40B4-BE49-F238E27FC236}">
                    <a16:creationId xmlns:a16="http://schemas.microsoft.com/office/drawing/2014/main" id="{038FE694-57F5-FFEB-1A10-B6049E767EAD}"/>
                  </a:ext>
                </a:extLst>
              </p:cNvPr>
              <p:cNvSpPr/>
              <p:nvPr/>
            </p:nvSpPr>
            <p:spPr>
              <a:xfrm rot="19276739" flipH="1">
                <a:off x="5261378" y="2996181"/>
                <a:ext cx="397161" cy="646535"/>
              </a:xfrm>
              <a:prstGeom prst="upArrow">
                <a:avLst/>
              </a:prstGeom>
              <a:solidFill>
                <a:srgbClr val="FF4815">
                  <a:alpha val="30196"/>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E7EF4A42-C869-39E0-A153-A159BFD831B4}"/>
                  </a:ext>
                </a:extLst>
              </p:cNvPr>
              <p:cNvSpPr/>
              <p:nvPr/>
            </p:nvSpPr>
            <p:spPr>
              <a:xfrm>
                <a:off x="5382240" y="2135166"/>
                <a:ext cx="1544417" cy="642028"/>
              </a:xfrm>
              <a:prstGeom prst="roundRect">
                <a:avLst/>
              </a:prstGeom>
              <a:solidFill>
                <a:srgbClr val="FF4815">
                  <a:alpha val="20000"/>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 b="1">
                    <a:solidFill>
                      <a:srgbClr val="FF4815"/>
                    </a:solidFill>
                    <a:latin typeface="Söhne" panose="020B0503030202060203" pitchFamily="34" charset="0"/>
                    <a:cs typeface="Arial" panose="020B0604020202020204" pitchFamily="34" charset="0"/>
                  </a:rPr>
                  <a:t>Comunidad de Salud Animal</a:t>
                </a:r>
                <a:endParaRPr kumimoji="0" lang="en-US" sz="600" b="1" i="0" u="none" strike="noStrike" kern="1200" cap="none" spc="0" normalizeH="0" baseline="0" noProof="0" dirty="0">
                  <a:ln>
                    <a:noFill/>
                  </a:ln>
                  <a:solidFill>
                    <a:srgbClr val="FF4815"/>
                  </a:solidFill>
                  <a:effectLst/>
                  <a:uLnTx/>
                  <a:uFillTx/>
                  <a:latin typeface="Söhne" panose="020B0503030202060203"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1F6382B0-6EA0-435E-FDB4-F53587953F2D}"/>
                  </a:ext>
                </a:extLst>
              </p:cNvPr>
              <p:cNvSpPr/>
              <p:nvPr/>
            </p:nvSpPr>
            <p:spPr>
              <a:xfrm>
                <a:off x="4123166" y="2369966"/>
                <a:ext cx="1169972" cy="642028"/>
              </a:xfrm>
              <a:prstGeom prst="roundRect">
                <a:avLst/>
              </a:prstGeom>
              <a:solidFill>
                <a:srgbClr val="FF4815">
                  <a:alpha val="20000"/>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600" b="1">
                    <a:solidFill>
                      <a:srgbClr val="FF4815"/>
                    </a:solidFill>
                    <a:latin typeface="Söhne" panose="020B0503030202060203" pitchFamily="34" charset="0"/>
                    <a:cs typeface="Arial" panose="020B0604020202020204" pitchFamily="34" charset="0"/>
                  </a:rPr>
                  <a:t>Países</a:t>
                </a:r>
                <a:endParaRPr kumimoji="0" lang="en-GB" sz="600" b="1" i="0" u="none" strike="noStrike" kern="1200" cap="none" spc="0" normalizeH="0" baseline="0" noProof="0">
                  <a:ln>
                    <a:noFill/>
                  </a:ln>
                  <a:solidFill>
                    <a:srgbClr val="FF4815"/>
                  </a:solidFill>
                  <a:effectLst/>
                  <a:uLnTx/>
                  <a:uFillTx/>
                  <a:latin typeface="Söhne" panose="020B0503030202060203"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F7144F1A-E31D-30D8-52A8-23CBC0A86B08}"/>
                  </a:ext>
                </a:extLst>
              </p:cNvPr>
              <p:cNvSpPr/>
              <p:nvPr/>
            </p:nvSpPr>
            <p:spPr>
              <a:xfrm>
                <a:off x="7013149" y="2379330"/>
                <a:ext cx="1047862" cy="642028"/>
              </a:xfrm>
              <a:prstGeom prst="roundRect">
                <a:avLst/>
              </a:prstGeom>
              <a:solidFill>
                <a:srgbClr val="FF4815">
                  <a:alpha val="20000"/>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600" b="1">
                    <a:solidFill>
                      <a:srgbClr val="FF4815"/>
                    </a:solidFill>
                    <a:latin typeface="Söhne" panose="020B0503030202060203" pitchFamily="34" charset="0"/>
                    <a:cs typeface="Arial" panose="020B0604020202020204" pitchFamily="34" charset="0"/>
                  </a:rPr>
                  <a:t>Público en general</a:t>
                </a:r>
                <a:endParaRPr kumimoji="0" lang="en-GB" sz="600" b="1" i="0" u="none" strike="noStrike" kern="1200" cap="none" spc="0" normalizeH="0" baseline="0" noProof="0">
                  <a:ln>
                    <a:noFill/>
                  </a:ln>
                  <a:solidFill>
                    <a:srgbClr val="FF4815"/>
                  </a:solidFill>
                  <a:effectLst/>
                  <a:uLnTx/>
                  <a:uFillTx/>
                  <a:latin typeface="Söhne" panose="020B0503030202060203" pitchFamily="34" charset="0"/>
                  <a:cs typeface="Arial" panose="020B0604020202020204" pitchFamily="34" charset="0"/>
                </a:endParaRPr>
              </a:p>
            </p:txBody>
          </p:sp>
          <p:sp>
            <p:nvSpPr>
              <p:cNvPr id="57" name="Right Brace 56">
                <a:extLst>
                  <a:ext uri="{FF2B5EF4-FFF2-40B4-BE49-F238E27FC236}">
                    <a16:creationId xmlns:a16="http://schemas.microsoft.com/office/drawing/2014/main" id="{2CACB698-A7FD-0679-F798-C961E7ED0A45}"/>
                  </a:ext>
                </a:extLst>
              </p:cNvPr>
              <p:cNvSpPr/>
              <p:nvPr/>
            </p:nvSpPr>
            <p:spPr>
              <a:xfrm rot="16200000">
                <a:off x="5885892" y="-17081"/>
                <a:ext cx="415636" cy="4011232"/>
              </a:xfrm>
              <a:prstGeom prst="rightBrace">
                <a:avLst>
                  <a:gd name="adj1" fmla="val 61666"/>
                  <a:gd name="adj2" fmla="val 52623"/>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4E877C8A-57FC-DD49-C575-1F2BC490F750}"/>
                  </a:ext>
                </a:extLst>
              </p:cNvPr>
              <p:cNvSpPr/>
              <p:nvPr/>
            </p:nvSpPr>
            <p:spPr>
              <a:xfrm>
                <a:off x="3749626" y="1253793"/>
                <a:ext cx="1238393" cy="438866"/>
              </a:xfrm>
              <a:prstGeom prst="roundRect">
                <a:avLst/>
              </a:prstGeom>
              <a:solidFill>
                <a:srgbClr val="EFEEE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s-ES" sz="300" b="1">
                    <a:solidFill>
                      <a:srgbClr val="27282A"/>
                    </a:solidFill>
                    <a:latin typeface="Söhne" panose="020B0503030202060203" pitchFamily="34" charset="0"/>
                    <a:cs typeface="Arial"/>
                  </a:rPr>
                  <a:t>Mejora de la salud animal</a:t>
                </a:r>
                <a:endParaRPr kumimoji="0" lang="en-US" sz="300" b="1" i="0" u="none" strike="noStrike" kern="1200" cap="none" spc="0" normalizeH="0" baseline="0" noProof="0" dirty="0">
                  <a:ln>
                    <a:noFill/>
                  </a:ln>
                  <a:solidFill>
                    <a:srgbClr val="27282A"/>
                  </a:solidFill>
                  <a:effectLst/>
                  <a:uLnTx/>
                  <a:uFillTx/>
                  <a:latin typeface="Söhne" panose="020B0503030202060203" pitchFamily="34" charset="0"/>
                  <a:cs typeface="Arial"/>
                </a:endParaRPr>
              </a:p>
            </p:txBody>
          </p:sp>
          <p:sp>
            <p:nvSpPr>
              <p:cNvPr id="59" name="Rectangle: Rounded Corners 58">
                <a:extLst>
                  <a:ext uri="{FF2B5EF4-FFF2-40B4-BE49-F238E27FC236}">
                    <a16:creationId xmlns:a16="http://schemas.microsoft.com/office/drawing/2014/main" id="{2ABE7255-11FA-A26A-1137-EFED3617D645}"/>
                  </a:ext>
                </a:extLst>
              </p:cNvPr>
              <p:cNvSpPr/>
              <p:nvPr/>
            </p:nvSpPr>
            <p:spPr>
              <a:xfrm>
                <a:off x="5034781" y="1252873"/>
                <a:ext cx="1238393" cy="438866"/>
              </a:xfrm>
              <a:prstGeom prst="roundRect">
                <a:avLst/>
              </a:prstGeom>
              <a:solidFill>
                <a:srgbClr val="EFEEE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 b="1">
                    <a:solidFill>
                      <a:srgbClr val="27282A"/>
                    </a:solidFill>
                    <a:latin typeface="Söhne" panose="020B0503030202060203" pitchFamily="34" charset="0"/>
                    <a:cs typeface="Arial" panose="020B0604020202020204" pitchFamily="34" charset="0"/>
                  </a:rPr>
                  <a:t>Fortalecimiento de la seguridad alimentaria</a:t>
                </a:r>
                <a:endParaRPr kumimoji="0" lang="en-US" sz="300" b="1" i="0" u="none" strike="noStrike" kern="1200" cap="none" spc="0" normalizeH="0" baseline="0" noProof="0" dirty="0">
                  <a:ln>
                    <a:noFill/>
                  </a:ln>
                  <a:solidFill>
                    <a:srgbClr val="27282A"/>
                  </a:solidFill>
                  <a:effectLst/>
                  <a:uLnTx/>
                  <a:uFillTx/>
                  <a:latin typeface="Söhne" panose="020B0503030202060203" pitchFamily="34" charset="0"/>
                  <a:cs typeface="Arial" panose="020B0604020202020204" pitchFamily="34" charset="0"/>
                </a:endParaRPr>
              </a:p>
            </p:txBody>
          </p:sp>
          <p:sp>
            <p:nvSpPr>
              <p:cNvPr id="60" name="Rectangle: Rounded Corners 59">
                <a:extLst>
                  <a:ext uri="{FF2B5EF4-FFF2-40B4-BE49-F238E27FC236}">
                    <a16:creationId xmlns:a16="http://schemas.microsoft.com/office/drawing/2014/main" id="{2A367751-2C5F-0536-6A55-8DDD5F3DAEB3}"/>
                  </a:ext>
                </a:extLst>
              </p:cNvPr>
              <p:cNvSpPr/>
              <p:nvPr/>
            </p:nvSpPr>
            <p:spPr>
              <a:xfrm>
                <a:off x="6314853" y="1252873"/>
                <a:ext cx="1163786" cy="442625"/>
              </a:xfrm>
              <a:prstGeom prst="roundRect">
                <a:avLst/>
              </a:prstGeom>
              <a:solidFill>
                <a:srgbClr val="EFEEE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 b="1">
                    <a:solidFill>
                      <a:srgbClr val="27282A"/>
                    </a:solidFill>
                    <a:latin typeface="Söhne" panose="020B0503030202060203" pitchFamily="34" charset="0"/>
                    <a:cs typeface="Arial" panose="020B0604020202020204" pitchFamily="34" charset="0"/>
                  </a:rPr>
                  <a:t>Mejor salud pública</a:t>
                </a:r>
                <a:endParaRPr kumimoji="0" lang="en-US" sz="300" b="1" i="0" u="none" strike="noStrike" kern="1200" cap="none" spc="0" normalizeH="0" baseline="0" noProof="0">
                  <a:ln>
                    <a:noFill/>
                  </a:ln>
                  <a:solidFill>
                    <a:srgbClr val="27282A"/>
                  </a:solidFill>
                  <a:effectLst/>
                  <a:uLnTx/>
                  <a:uFillTx/>
                  <a:latin typeface="Söhne" panose="020B0503030202060203" pitchFamily="34" charset="0"/>
                  <a:cs typeface="Arial" panose="020B0604020202020204" pitchFamily="34" charset="0"/>
                </a:endParaRPr>
              </a:p>
            </p:txBody>
          </p:sp>
          <p:sp>
            <p:nvSpPr>
              <p:cNvPr id="61" name="Rectangle: Rounded Corners 60">
                <a:extLst>
                  <a:ext uri="{FF2B5EF4-FFF2-40B4-BE49-F238E27FC236}">
                    <a16:creationId xmlns:a16="http://schemas.microsoft.com/office/drawing/2014/main" id="{3D4F55D9-3C95-AA7E-C5B5-2D68E5917DFC}"/>
                  </a:ext>
                </a:extLst>
              </p:cNvPr>
              <p:cNvSpPr/>
              <p:nvPr/>
            </p:nvSpPr>
            <p:spPr>
              <a:xfrm>
                <a:off x="7526486" y="1252873"/>
                <a:ext cx="988316" cy="442625"/>
              </a:xfrm>
              <a:prstGeom prst="roundRect">
                <a:avLst/>
              </a:prstGeom>
              <a:solidFill>
                <a:srgbClr val="EFEEE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 b="1">
                    <a:solidFill>
                      <a:srgbClr val="27282A"/>
                    </a:solidFill>
                    <a:latin typeface="Söhne" panose="020B0503030202060203" pitchFamily="34" charset="0"/>
                    <a:cs typeface="Arial" panose="020B0604020202020204" pitchFamily="34" charset="0"/>
                  </a:rPr>
                  <a:t>Crecimiento económico</a:t>
                </a:r>
                <a:endParaRPr kumimoji="0" lang="en-US" sz="300" b="1" i="0" u="none" strike="noStrike" kern="1200" cap="none" spc="0" normalizeH="0" baseline="0" noProof="0">
                  <a:ln>
                    <a:noFill/>
                  </a:ln>
                  <a:solidFill>
                    <a:srgbClr val="27282A"/>
                  </a:solidFill>
                  <a:effectLst/>
                  <a:uLnTx/>
                  <a:uFillTx/>
                  <a:latin typeface="Söhne" panose="020B0503030202060203" pitchFamily="34" charset="0"/>
                  <a:cs typeface="Arial" panose="020B0604020202020204" pitchFamily="34" charset="0"/>
                </a:endParaRPr>
              </a:p>
            </p:txBody>
          </p:sp>
        </p:grpSp>
        <p:sp>
          <p:nvSpPr>
            <p:cNvPr id="63" name="TextBox 62">
              <a:extLst>
                <a:ext uri="{FF2B5EF4-FFF2-40B4-BE49-F238E27FC236}">
                  <a16:creationId xmlns:a16="http://schemas.microsoft.com/office/drawing/2014/main" id="{7B48BB1D-A12F-ADCC-1536-AFA0B8B2FA18}"/>
                </a:ext>
              </a:extLst>
            </p:cNvPr>
            <p:cNvSpPr txBox="1"/>
            <p:nvPr/>
          </p:nvSpPr>
          <p:spPr bwMode="auto">
            <a:xfrm>
              <a:off x="3739068" y="5271234"/>
              <a:ext cx="1589508" cy="52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lvl="0" defTabSz="609585">
                <a:defRPr/>
              </a:pPr>
              <a:r>
                <a:rPr lang="en-GB" sz="600" i="1">
                  <a:solidFill>
                    <a:schemeClr val="bg2">
                      <a:lumMod val="75000"/>
                    </a:schemeClr>
                  </a:solidFill>
                  <a:effectLst>
                    <a:outerShdw blurRad="38100" dist="38100" dir="2700000" algn="tl">
                      <a:srgbClr val="000000">
                        <a:alpha val="43137"/>
                      </a:srgbClr>
                    </a:outerShdw>
                  </a:effectLst>
                  <a:latin typeface="Söhne"/>
                  <a:cs typeface="Calibri"/>
                </a:rPr>
                <a:t>Confirmación de laboratorio</a:t>
              </a:r>
              <a:endParaRPr kumimoji="0" lang="en-GB" sz="600" i="1" u="none" strike="noStrike" kern="1200" cap="none" spc="0" normalizeH="0" baseline="0" noProof="0" dirty="0">
                <a:ln>
                  <a:noFill/>
                </a:ln>
                <a:solidFill>
                  <a:schemeClr val="bg2">
                    <a:lumMod val="75000"/>
                  </a:schemeClr>
                </a:solidFill>
                <a:effectLst>
                  <a:outerShdw blurRad="38100" dist="38100" dir="2700000" algn="tl">
                    <a:srgbClr val="000000">
                      <a:alpha val="43137"/>
                    </a:srgbClr>
                  </a:outerShdw>
                </a:effectLst>
                <a:uLnTx/>
                <a:uFillTx/>
                <a:latin typeface="Söhne"/>
                <a:ea typeface="+mn-ea"/>
                <a:cs typeface="Calibri"/>
              </a:endParaRPr>
            </a:p>
          </p:txBody>
        </p:sp>
      </p:grpSp>
      <p:sp>
        <p:nvSpPr>
          <p:cNvPr id="65" name="TextBox 64">
            <a:extLst>
              <a:ext uri="{FF2B5EF4-FFF2-40B4-BE49-F238E27FC236}">
                <a16:creationId xmlns:a16="http://schemas.microsoft.com/office/drawing/2014/main" id="{A722AAAB-99B1-45B9-DE74-04DF71E66010}"/>
              </a:ext>
            </a:extLst>
          </p:cNvPr>
          <p:cNvSpPr txBox="1"/>
          <p:nvPr/>
        </p:nvSpPr>
        <p:spPr>
          <a:xfrm>
            <a:off x="7303050" y="6035873"/>
            <a:ext cx="4457402" cy="646331"/>
          </a:xfrm>
          <a:prstGeom prst="rect">
            <a:avLst/>
          </a:prstGeom>
          <a:noFill/>
        </p:spPr>
        <p:txBody>
          <a:bodyPr wrap="square" rtlCol="0">
            <a:spAutoFit/>
          </a:bodyPr>
          <a:lstStyle/>
          <a:p>
            <a:r>
              <a:rPr lang="en-AS" b="1" dirty="0" err="1">
                <a:solidFill>
                  <a:schemeClr val="bg1"/>
                </a:solidFill>
              </a:rPr>
              <a:t>Importante</a:t>
            </a:r>
            <a:r>
              <a:rPr lang="en-AS" b="1" dirty="0">
                <a:solidFill>
                  <a:schemeClr val="bg1"/>
                </a:solidFill>
              </a:rPr>
              <a:t>: </a:t>
            </a:r>
            <a:r>
              <a:rPr lang="en-AS" b="1" dirty="0" err="1">
                <a:solidFill>
                  <a:schemeClr val="bg1"/>
                </a:solidFill>
              </a:rPr>
              <a:t>Mantener</a:t>
            </a:r>
            <a:r>
              <a:rPr lang="en-AS" b="1" dirty="0">
                <a:solidFill>
                  <a:schemeClr val="bg1"/>
                </a:solidFill>
              </a:rPr>
              <a:t> </a:t>
            </a:r>
            <a:r>
              <a:rPr lang="en-AS" b="1" dirty="0" err="1">
                <a:solidFill>
                  <a:schemeClr val="bg1"/>
                </a:solidFill>
              </a:rPr>
              <a:t>capacidades</a:t>
            </a:r>
            <a:r>
              <a:rPr lang="en-AS" b="1" dirty="0">
                <a:solidFill>
                  <a:schemeClr val="bg1"/>
                </a:solidFill>
              </a:rPr>
              <a:t> de </a:t>
            </a:r>
            <a:r>
              <a:rPr lang="en-AS" b="1" dirty="0" err="1">
                <a:solidFill>
                  <a:schemeClr val="bg1"/>
                </a:solidFill>
              </a:rPr>
              <a:t>deteccion</a:t>
            </a:r>
            <a:r>
              <a:rPr lang="en-AS" b="1" dirty="0">
                <a:solidFill>
                  <a:schemeClr val="bg1"/>
                </a:solidFill>
              </a:rPr>
              <a:t> y  </a:t>
            </a:r>
            <a:r>
              <a:rPr lang="en-AS" b="1" dirty="0" err="1">
                <a:solidFill>
                  <a:schemeClr val="bg1"/>
                </a:solidFill>
              </a:rPr>
              <a:t>notificacion</a:t>
            </a:r>
            <a:r>
              <a:rPr lang="en-AS" b="1" dirty="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327285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36750-EBD3-C074-C8F4-F896E95286D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37AD03D2-6052-AF44-2BC4-431A0BDD5CAD}"/>
              </a:ext>
            </a:extLst>
          </p:cNvPr>
          <p:cNvPicPr>
            <a:picLocks noChangeAspect="1"/>
          </p:cNvPicPr>
          <p:nvPr/>
        </p:nvPicPr>
        <p:blipFill>
          <a:blip r:embed="rId3"/>
          <a:stretch>
            <a:fillRect/>
          </a:stretch>
        </p:blipFill>
        <p:spPr>
          <a:xfrm>
            <a:off x="4647852" y="64064"/>
            <a:ext cx="7544148" cy="4324006"/>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EB8127B7-1F40-37E8-20B1-C298349DF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pic>
        <p:nvPicPr>
          <p:cNvPr id="13" name="Picture 12">
            <a:extLst>
              <a:ext uri="{FF2B5EF4-FFF2-40B4-BE49-F238E27FC236}">
                <a16:creationId xmlns:a16="http://schemas.microsoft.com/office/drawing/2014/main" id="{22973AB2-182F-140A-1AD3-8582F158B0B9}"/>
              </a:ext>
            </a:extLst>
          </p:cNvPr>
          <p:cNvPicPr>
            <a:picLocks noChangeAspect="1"/>
          </p:cNvPicPr>
          <p:nvPr/>
        </p:nvPicPr>
        <p:blipFill>
          <a:blip r:embed="rId5"/>
          <a:srcRect l="15249" t="41574" r="56079" b="16359"/>
          <a:stretch/>
        </p:blipFill>
        <p:spPr>
          <a:xfrm>
            <a:off x="102983" y="1791908"/>
            <a:ext cx="5608184" cy="4921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a:extLst>
              <a:ext uri="{FF2B5EF4-FFF2-40B4-BE49-F238E27FC236}">
                <a16:creationId xmlns:a16="http://schemas.microsoft.com/office/drawing/2014/main" id="{63630362-F276-4AB9-E593-3EC1FA8F986D}"/>
              </a:ext>
            </a:extLst>
          </p:cNvPr>
          <p:cNvSpPr>
            <a:spLocks noGrp="1"/>
          </p:cNvSpPr>
          <p:nvPr>
            <p:ph type="title"/>
          </p:nvPr>
        </p:nvSpPr>
        <p:spPr>
          <a:xfrm>
            <a:off x="123572" y="618717"/>
            <a:ext cx="4203854" cy="1069974"/>
          </a:xfrm>
        </p:spPr>
        <p:txBody>
          <a:bodyPr>
            <a:normAutofit/>
          </a:bodyPr>
          <a:lstStyle/>
          <a:p>
            <a:r>
              <a:rPr lang="es-AR" sz="2800" b="1" noProof="0" dirty="0">
                <a:solidFill>
                  <a:srgbClr val="FF0000"/>
                </a:solidFill>
              </a:rPr>
              <a:t>Estatus Sanitario Oficial </a:t>
            </a:r>
          </a:p>
        </p:txBody>
      </p:sp>
      <p:pic>
        <p:nvPicPr>
          <p:cNvPr id="17" name="Picture 16">
            <a:extLst>
              <a:ext uri="{FF2B5EF4-FFF2-40B4-BE49-F238E27FC236}">
                <a16:creationId xmlns:a16="http://schemas.microsoft.com/office/drawing/2014/main" id="{6DCFEA2C-E16D-C467-AC75-65C9978E5FD7}"/>
              </a:ext>
            </a:extLst>
          </p:cNvPr>
          <p:cNvPicPr>
            <a:picLocks noChangeAspect="1"/>
          </p:cNvPicPr>
          <p:nvPr/>
        </p:nvPicPr>
        <p:blipFill>
          <a:blip r:embed="rId6"/>
          <a:srcRect l="30920" t="64950"/>
          <a:stretch/>
        </p:blipFill>
        <p:spPr>
          <a:xfrm>
            <a:off x="7039973" y="4469260"/>
            <a:ext cx="4568878" cy="1455723"/>
          </a:xfrm>
          <a:prstGeom prst="rect">
            <a:avLst/>
          </a:prstGeom>
        </p:spPr>
      </p:pic>
      <p:sp>
        <p:nvSpPr>
          <p:cNvPr id="18" name="Oval 17">
            <a:extLst>
              <a:ext uri="{FF2B5EF4-FFF2-40B4-BE49-F238E27FC236}">
                <a16:creationId xmlns:a16="http://schemas.microsoft.com/office/drawing/2014/main" id="{89B564B0-FDA5-C880-0AC5-EE157528B410}"/>
              </a:ext>
            </a:extLst>
          </p:cNvPr>
          <p:cNvSpPr/>
          <p:nvPr/>
        </p:nvSpPr>
        <p:spPr>
          <a:xfrm>
            <a:off x="8419926" y="1153704"/>
            <a:ext cx="431780" cy="4215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noProof="0" dirty="0"/>
          </a:p>
        </p:txBody>
      </p:sp>
      <p:cxnSp>
        <p:nvCxnSpPr>
          <p:cNvPr id="20" name="Straight Connector 19">
            <a:extLst>
              <a:ext uri="{FF2B5EF4-FFF2-40B4-BE49-F238E27FC236}">
                <a16:creationId xmlns:a16="http://schemas.microsoft.com/office/drawing/2014/main" id="{6F75A48F-0F7E-DA47-BFAC-E92815927334}"/>
              </a:ext>
            </a:extLst>
          </p:cNvPr>
          <p:cNvCxnSpPr>
            <a:cxnSpLocks/>
            <a:stCxn id="18" idx="2"/>
          </p:cNvCxnSpPr>
          <p:nvPr/>
        </p:nvCxnSpPr>
        <p:spPr>
          <a:xfrm flipH="1">
            <a:off x="7074044" y="1364504"/>
            <a:ext cx="1345882" cy="3200794"/>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A7951660-C06A-AF77-5571-B0DB0331E3D3}"/>
              </a:ext>
            </a:extLst>
          </p:cNvPr>
          <p:cNvCxnSpPr>
            <a:cxnSpLocks/>
          </p:cNvCxnSpPr>
          <p:nvPr/>
        </p:nvCxnSpPr>
        <p:spPr>
          <a:xfrm>
            <a:off x="8851706" y="1364504"/>
            <a:ext cx="2757145" cy="3157567"/>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23" descr="A black background with red text&#10;&#10;Description automatically generated">
            <a:extLst>
              <a:ext uri="{FF2B5EF4-FFF2-40B4-BE49-F238E27FC236}">
                <a16:creationId xmlns:a16="http://schemas.microsoft.com/office/drawing/2014/main" id="{3C9AC95D-F433-3139-D7CA-CE16765CA3D8}"/>
              </a:ext>
            </a:extLst>
          </p:cNvPr>
          <p:cNvPicPr>
            <a:picLocks noChangeAspect="1"/>
          </p:cNvPicPr>
          <p:nvPr/>
        </p:nvPicPr>
        <p:blipFill>
          <a:blip r:embed="rId7"/>
          <a:stretch>
            <a:fillRect/>
          </a:stretch>
        </p:blipFill>
        <p:spPr>
          <a:xfrm rot="20640256">
            <a:off x="3149555" y="-266097"/>
            <a:ext cx="2047553" cy="2047553"/>
          </a:xfrm>
          <a:prstGeom prst="rect">
            <a:avLst/>
          </a:prstGeom>
        </p:spPr>
      </p:pic>
      <p:sp>
        <p:nvSpPr>
          <p:cNvPr id="3" name="Oval 2">
            <a:extLst>
              <a:ext uri="{FF2B5EF4-FFF2-40B4-BE49-F238E27FC236}">
                <a16:creationId xmlns:a16="http://schemas.microsoft.com/office/drawing/2014/main" id="{2508B44A-7D1C-980E-84F7-48EBFA9A3090}"/>
              </a:ext>
            </a:extLst>
          </p:cNvPr>
          <p:cNvSpPr/>
          <p:nvPr/>
        </p:nvSpPr>
        <p:spPr>
          <a:xfrm>
            <a:off x="6096000" y="2096490"/>
            <a:ext cx="1566250" cy="162057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998ABCF-2665-6F1B-3339-D9830298AB25}"/>
              </a:ext>
            </a:extLst>
          </p:cNvPr>
          <p:cNvCxnSpPr>
            <a:cxnSpLocks/>
            <a:stCxn id="3" idx="0"/>
            <a:endCxn id="13" idx="0"/>
          </p:cNvCxnSpPr>
          <p:nvPr/>
        </p:nvCxnSpPr>
        <p:spPr>
          <a:xfrm flipH="1" flipV="1">
            <a:off x="2907075" y="1791908"/>
            <a:ext cx="3972050" cy="304582"/>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6D722EBE-4EA2-FA39-B609-65E2682FF96A}"/>
              </a:ext>
            </a:extLst>
          </p:cNvPr>
          <p:cNvCxnSpPr>
            <a:cxnSpLocks/>
            <a:stCxn id="13" idx="5"/>
            <a:endCxn id="3" idx="4"/>
          </p:cNvCxnSpPr>
          <p:nvPr/>
        </p:nvCxnSpPr>
        <p:spPr>
          <a:xfrm flipV="1">
            <a:off x="4889867" y="3717061"/>
            <a:ext cx="1989258" cy="227538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629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5B7394-6F29-FD95-74BE-86954EDEA18B}"/>
              </a:ext>
            </a:extLst>
          </p:cNvPr>
          <p:cNvSpPr txBox="1"/>
          <p:nvPr/>
        </p:nvSpPr>
        <p:spPr>
          <a:xfrm>
            <a:off x="5353050" y="1128236"/>
            <a:ext cx="6096000" cy="3693319"/>
          </a:xfrm>
          <a:prstGeom prst="rect">
            <a:avLst/>
          </a:prstGeom>
          <a:noFill/>
        </p:spPr>
        <p:txBody>
          <a:bodyPr wrap="square">
            <a:spAutoFit/>
          </a:bodyPr>
          <a:lstStyle/>
          <a:p>
            <a:r>
              <a:rPr lang="es-ES" b="1" dirty="0">
                <a:latin typeface="Calibri" panose="020F0502020204030204" pitchFamily="34" charset="0"/>
                <a:ea typeface="Aptos" panose="020B0004020202020204" pitchFamily="34" charset="0"/>
              </a:rPr>
              <a:t>Detalles del seminario web:</a:t>
            </a:r>
            <a:endParaRPr lang="en-AS" b="1" dirty="0">
              <a:latin typeface="Calibri" panose="020F0502020204030204" pitchFamily="34" charset="0"/>
              <a:ea typeface="Aptos" panose="020B0004020202020204" pitchFamily="34" charset="0"/>
            </a:endParaRPr>
          </a:p>
          <a:p>
            <a:r>
              <a:rPr lang="es-ES" dirty="0">
                <a:latin typeface="Calibri" panose="020F0502020204030204" pitchFamily="34" charset="0"/>
                <a:ea typeface="Aptos" panose="020B0004020202020204" pitchFamily="34" charset="0"/>
              </a:rPr>
              <a:t>
- Fecha: Lunes 7 de abril de 2025
- Hora: 12:30 - 14:00 (CET)
- Enlace: </a:t>
            </a:r>
            <a:r>
              <a:rPr lang="es-ES" dirty="0">
                <a:latin typeface="Calibri" panose="020F0502020204030204" pitchFamily="34" charset="0"/>
                <a:ea typeface="Aptos" panose="020B0004020202020204" pitchFamily="34" charset="0"/>
                <a:hlinkClick r:id="rId2"/>
              </a:rPr>
              <a:t>https://oie.zoom.us/j/97660217290</a:t>
            </a:r>
            <a:r>
              <a:rPr lang="en-AS" dirty="0">
                <a:latin typeface="Calibri" panose="020F0502020204030204" pitchFamily="34" charset="0"/>
                <a:ea typeface="Aptos" panose="020B0004020202020204" pitchFamily="34" charset="0"/>
              </a:rPr>
              <a:t> </a:t>
            </a:r>
            <a:r>
              <a:rPr lang="es-ES" dirty="0">
                <a:latin typeface="Calibri" panose="020F0502020204030204" pitchFamily="34" charset="0"/>
                <a:ea typeface="Aptos" panose="020B0004020202020204" pitchFamily="34" charset="0"/>
              </a:rPr>
              <a:t> 
El seminario web será grabado y estará disponible en el sitio web regional</a:t>
            </a:r>
            <a:r>
              <a:rPr lang="en-AS" dirty="0">
                <a:latin typeface="Calibri" panose="020F0502020204030204" pitchFamily="34" charset="0"/>
                <a:ea typeface="Aptos" panose="020B0004020202020204" pitchFamily="34" charset="0"/>
              </a:rPr>
              <a:t> de </a:t>
            </a:r>
            <a:r>
              <a:rPr lang="en-AS" dirty="0" err="1">
                <a:latin typeface="Calibri" panose="020F0502020204030204" pitchFamily="34" charset="0"/>
                <a:ea typeface="Aptos" panose="020B0004020202020204" pitchFamily="34" charset="0"/>
              </a:rPr>
              <a:t>GFTADs</a:t>
            </a:r>
            <a:r>
              <a:rPr lang="es-ES" dirty="0">
                <a:latin typeface="Calibri" panose="020F0502020204030204" pitchFamily="34" charset="0"/>
                <a:ea typeface="Aptos" panose="020B0004020202020204" pitchFamily="34" charset="0"/>
              </a:rPr>
              <a:t>.</a:t>
            </a:r>
            <a:endParaRPr lang="en-AS" dirty="0">
              <a:latin typeface="Calibri" panose="020F0502020204030204" pitchFamily="34" charset="0"/>
              <a:ea typeface="Aptos" panose="020B0004020202020204" pitchFamily="34" charset="0"/>
            </a:endParaRPr>
          </a:p>
          <a:p>
            <a:r>
              <a:rPr lang="es-ES" dirty="0">
                <a:latin typeface="Calibri" panose="020F0502020204030204" pitchFamily="34" charset="0"/>
                <a:ea typeface="Aptos" panose="020B0004020202020204" pitchFamily="34" charset="0"/>
              </a:rPr>
              <a:t> </a:t>
            </a:r>
            <a:endParaRPr lang="en-AS" dirty="0">
              <a:latin typeface="Calibri" panose="020F0502020204030204" pitchFamily="34" charset="0"/>
              <a:ea typeface="Aptos" panose="020B0004020202020204" pitchFamily="34" charset="0"/>
            </a:endParaRPr>
          </a:p>
          <a:p>
            <a:endParaRPr lang="en-AS" dirty="0">
              <a:latin typeface="Calibri" panose="020F0502020204030204" pitchFamily="34" charset="0"/>
              <a:ea typeface="Aptos" panose="020B0004020202020204" pitchFamily="34" charset="0"/>
            </a:endParaRPr>
          </a:p>
          <a:p>
            <a:endParaRPr lang="en-AS" dirty="0">
              <a:latin typeface="Calibri" panose="020F0502020204030204" pitchFamily="34" charset="0"/>
              <a:ea typeface="Aptos" panose="020B0004020202020204" pitchFamily="34" charset="0"/>
            </a:endParaRPr>
          </a:p>
          <a:p>
            <a:r>
              <a:rPr lang="es-ES" dirty="0">
                <a:latin typeface="Calibri" panose="020F0502020204030204" pitchFamily="34" charset="0"/>
                <a:ea typeface="Aptos" panose="020B0004020202020204" pitchFamily="34" charset="0"/>
              </a:rPr>
              <a:t>Este seminario web es especialmente relevante debido a la rápida evolución de la situación en la UE. </a:t>
            </a:r>
            <a:endParaRPr lang="en-US" sz="1800" dirty="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3EBAEFFC-4D82-A938-1C9E-3AD5A2C9685A}"/>
              </a:ext>
            </a:extLst>
          </p:cNvPr>
          <p:cNvSpPr txBox="1"/>
          <p:nvPr/>
        </p:nvSpPr>
        <p:spPr>
          <a:xfrm>
            <a:off x="419100" y="2819220"/>
            <a:ext cx="4733925" cy="1477328"/>
          </a:xfrm>
          <a:prstGeom prst="rect">
            <a:avLst/>
          </a:prstGeom>
          <a:noFill/>
        </p:spPr>
        <p:txBody>
          <a:bodyPr wrap="square">
            <a:spAutoFit/>
          </a:bodyPr>
          <a:lstStyle/>
          <a:p>
            <a:pPr algn="ctr"/>
            <a:r>
              <a:rPr lang="en-US" dirty="0"/>
              <a:t> </a:t>
            </a:r>
          </a:p>
          <a:p>
            <a:pPr algn="ctr"/>
            <a:r>
              <a:rPr lang="en-US" b="1" dirty="0"/>
              <a:t> </a:t>
            </a:r>
            <a:r>
              <a:rPr lang="es-ES" b="1" dirty="0"/>
              <a:t>Seminario web informativo de GF-TADs sobre la situación de la fiebre aftosa en </a:t>
            </a:r>
            <a:r>
              <a:rPr lang="en-AS" b="1" dirty="0" err="1"/>
              <a:t>algunos</a:t>
            </a:r>
            <a:r>
              <a:rPr lang="es-ES" b="1" dirty="0"/>
              <a:t> Estados miembros de la Unión Europea</a:t>
            </a:r>
            <a:endParaRPr lang="en-US" b="1" dirty="0"/>
          </a:p>
        </p:txBody>
      </p:sp>
      <p:pic>
        <p:nvPicPr>
          <p:cNvPr id="11" name="Picture 10">
            <a:extLst>
              <a:ext uri="{FF2B5EF4-FFF2-40B4-BE49-F238E27FC236}">
                <a16:creationId xmlns:a16="http://schemas.microsoft.com/office/drawing/2014/main" id="{8E801FE7-4672-949F-6F84-FEC78F2E7648}"/>
              </a:ext>
            </a:extLst>
          </p:cNvPr>
          <p:cNvPicPr>
            <a:picLocks noChangeAspect="1"/>
          </p:cNvPicPr>
          <p:nvPr/>
        </p:nvPicPr>
        <p:blipFill>
          <a:blip r:embed="rId3"/>
          <a:stretch>
            <a:fillRect/>
          </a:stretch>
        </p:blipFill>
        <p:spPr>
          <a:xfrm>
            <a:off x="1319390" y="1562077"/>
            <a:ext cx="2847619" cy="1257143"/>
          </a:xfrm>
          <a:prstGeom prst="rect">
            <a:avLst/>
          </a:prstGeom>
        </p:spPr>
      </p:pic>
      <p:pic>
        <p:nvPicPr>
          <p:cNvPr id="13" name="Picture 12">
            <a:extLst>
              <a:ext uri="{FF2B5EF4-FFF2-40B4-BE49-F238E27FC236}">
                <a16:creationId xmlns:a16="http://schemas.microsoft.com/office/drawing/2014/main" id="{E7F09030-53EC-C21A-D258-7E4534B616C6}"/>
              </a:ext>
            </a:extLst>
          </p:cNvPr>
          <p:cNvPicPr>
            <a:picLocks noChangeAspect="1"/>
          </p:cNvPicPr>
          <p:nvPr/>
        </p:nvPicPr>
        <p:blipFill>
          <a:blip r:embed="rId4"/>
          <a:stretch>
            <a:fillRect/>
          </a:stretch>
        </p:blipFill>
        <p:spPr>
          <a:xfrm>
            <a:off x="8543925" y="3076574"/>
            <a:ext cx="1119277" cy="1119277"/>
          </a:xfrm>
          <a:prstGeom prst="rect">
            <a:avLst/>
          </a:prstGeom>
        </p:spPr>
      </p:pic>
    </p:spTree>
    <p:extLst>
      <p:ext uri="{BB962C8B-B14F-4D97-AF65-F5344CB8AC3E}">
        <p14:creationId xmlns:p14="http://schemas.microsoft.com/office/powerpoint/2010/main" val="185838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CEF8278-7465-E965-AB73-1482776D3471}"/>
              </a:ext>
            </a:extLst>
          </p:cNvPr>
          <p:cNvSpPr>
            <a:spLocks noGrp="1"/>
          </p:cNvSpPr>
          <p:nvPr>
            <p:ph type="body" sz="half" idx="2"/>
          </p:nvPr>
        </p:nvSpPr>
        <p:spPr>
          <a:xfrm>
            <a:off x="568172" y="2057400"/>
            <a:ext cx="3089427" cy="3811588"/>
          </a:xfrm>
          <a:prstGeom prst="rect">
            <a:avLst/>
          </a:prstGeom>
        </p:spPr>
        <p:txBody>
          <a:bodyPr/>
          <a:lstStyle/>
          <a:p>
            <a:pPr marL="0" indent="0">
              <a:buNone/>
            </a:pPr>
            <a:r>
              <a:rPr lang="es-AR" sz="1800" b="1" i="1" noProof="0" dirty="0"/>
              <a:t>Novedades de la Región</a:t>
            </a:r>
          </a:p>
          <a:p>
            <a:pPr marL="0" indent="0">
              <a:buNone/>
            </a:pPr>
            <a:r>
              <a:rPr lang="es-AR" noProof="0" dirty="0"/>
              <a:t>Solicitudes consideradas por la Comisión Científica de la OMSA en Febrero 2025. </a:t>
            </a:r>
          </a:p>
          <a:p>
            <a:pPr marL="0" indent="0">
              <a:buNone/>
            </a:pPr>
            <a:r>
              <a:rPr lang="es-AR" b="1" noProof="0" dirty="0"/>
              <a:t>Propuestas para adopción en la 92 Sesión General de la OMSA, en Mayo 2025</a:t>
            </a:r>
          </a:p>
        </p:txBody>
      </p:sp>
      <p:sp>
        <p:nvSpPr>
          <p:cNvPr id="7" name="Título 1">
            <a:extLst>
              <a:ext uri="{FF2B5EF4-FFF2-40B4-BE49-F238E27FC236}">
                <a16:creationId xmlns:a16="http://schemas.microsoft.com/office/drawing/2014/main" id="{0E3D9C07-0042-3750-CE84-8BA0B5E8E200}"/>
              </a:ext>
            </a:extLst>
          </p:cNvPr>
          <p:cNvSpPr>
            <a:spLocks noGrp="1"/>
          </p:cNvSpPr>
          <p:nvPr>
            <p:ph type="title"/>
          </p:nvPr>
        </p:nvSpPr>
        <p:spPr>
          <a:xfrm>
            <a:off x="241426" y="752067"/>
            <a:ext cx="4203854" cy="1069974"/>
          </a:xfrm>
        </p:spPr>
        <p:txBody>
          <a:bodyPr/>
          <a:lstStyle/>
          <a:p>
            <a:r>
              <a:rPr lang="es-AR" sz="2800" b="1" noProof="0" dirty="0">
                <a:solidFill>
                  <a:srgbClr val="FF0000"/>
                </a:solidFill>
              </a:rPr>
              <a:t>Estatus Sanitario Oficial </a:t>
            </a:r>
          </a:p>
        </p:txBody>
      </p:sp>
      <p:sp>
        <p:nvSpPr>
          <p:cNvPr id="11" name="TextBox 10">
            <a:extLst>
              <a:ext uri="{FF2B5EF4-FFF2-40B4-BE49-F238E27FC236}">
                <a16:creationId xmlns:a16="http://schemas.microsoft.com/office/drawing/2014/main" id="{AE53A277-3083-AB58-1C7D-C0F6F65D4096}"/>
              </a:ext>
            </a:extLst>
          </p:cNvPr>
          <p:cNvSpPr txBox="1"/>
          <p:nvPr/>
        </p:nvSpPr>
        <p:spPr>
          <a:xfrm>
            <a:off x="4445281" y="241867"/>
            <a:ext cx="7505294" cy="5016758"/>
          </a:xfrm>
          <a:prstGeom prst="rect">
            <a:avLst/>
          </a:prstGeom>
          <a:noFill/>
        </p:spPr>
        <p:txBody>
          <a:bodyPr wrap="square">
            <a:spAutoFit/>
          </a:bodyPr>
          <a:lstStyle/>
          <a:p>
            <a:r>
              <a:rPr lang="es-AR" sz="1600" b="1" i="1" noProof="0" dirty="0"/>
              <a:t>Argentina </a:t>
            </a:r>
          </a:p>
          <a:p>
            <a:r>
              <a:rPr lang="es-AR" sz="1600" noProof="0" dirty="0"/>
              <a:t>Solicitud de fusión de sus 2 zonas libres de fiebre aftosa en las que se practica la vacunación enviada en septiembre de 2024</a:t>
            </a:r>
          </a:p>
          <a:p>
            <a:endParaRPr lang="es-AR" sz="1600" noProof="0" dirty="0"/>
          </a:p>
          <a:p>
            <a:r>
              <a:rPr lang="es-AR" sz="1600" b="1" i="1" noProof="0" dirty="0"/>
              <a:t>Bolivia</a:t>
            </a:r>
          </a:p>
          <a:p>
            <a:r>
              <a:rPr lang="es-AR" sz="1600" noProof="0" dirty="0"/>
              <a:t>Solicitud de reconocimiento de una zona (que abarca los </a:t>
            </a:r>
          </a:p>
          <a:p>
            <a:r>
              <a:rPr lang="es-AR" sz="1600" noProof="0" dirty="0"/>
              <a:t>departamentos de Santa Cruz, Cochabamba, Chuquisaca, Tarija y partes de La Paz, Oruro y Potosí) como zona libre de fiebre aftosa en que no se aplica la vacunación y su fusión con la zona adyacente libre de fiebre aftosa en que no se aplica la vacunación (la Macrorregión </a:t>
            </a:r>
          </a:p>
          <a:p>
            <a:r>
              <a:rPr lang="es-AR" sz="1600" noProof="0" dirty="0"/>
              <a:t>del Altiplano).</a:t>
            </a:r>
          </a:p>
          <a:p>
            <a:endParaRPr lang="es-AR" sz="1600" noProof="0" dirty="0"/>
          </a:p>
          <a:p>
            <a:r>
              <a:rPr lang="es-AR" sz="1600" b="1" i="1" noProof="0" dirty="0"/>
              <a:t>Brasil </a:t>
            </a:r>
          </a:p>
          <a:p>
            <a:r>
              <a:rPr lang="es-AR" sz="1600" noProof="0" dirty="0"/>
              <a:t>Solicitud de reconocimiento de una zona (que abarca los Estados de Alagoas, 
Amapá, Amazonas, Bahía, Ceará, Espírito Santo, Goiás, Mato Grosso, Mato Grosso do Sul, Maranhão, Minas Gerais, Pará, Paraíba, Pernambuco, Piauí, Rio de Janeiro, Rio Grande do Norte, Roraima, São Paulo, Sergipe, 
Tocantins y Distrito Federal, con exclusión de los municipios de los Estados de Amazonas y Mato Grosso que forman parte de la zona del Bloque 1), como libres de fiebre aftosa donde no se practica la vacunación. </a:t>
            </a:r>
          </a:p>
        </p:txBody>
      </p:sp>
      <p:pic>
        <p:nvPicPr>
          <p:cNvPr id="13" name="Picture 12" descr="A black background with white text&#10;&#10;AI-generated content may be incorrect.">
            <a:extLst>
              <a:ext uri="{FF2B5EF4-FFF2-40B4-BE49-F238E27FC236}">
                <a16:creationId xmlns:a16="http://schemas.microsoft.com/office/drawing/2014/main" id="{7E61D8C0-7972-7D9F-B6EE-446F4627E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pic>
        <p:nvPicPr>
          <p:cNvPr id="14" name="Picture 13" descr="A black background with red text&#10;&#10;Description automatically generated">
            <a:extLst>
              <a:ext uri="{FF2B5EF4-FFF2-40B4-BE49-F238E27FC236}">
                <a16:creationId xmlns:a16="http://schemas.microsoft.com/office/drawing/2014/main" id="{E8E2E194-4222-BF73-17B8-B95B8B949E46}"/>
              </a:ext>
            </a:extLst>
          </p:cNvPr>
          <p:cNvPicPr>
            <a:picLocks noChangeAspect="1"/>
          </p:cNvPicPr>
          <p:nvPr/>
        </p:nvPicPr>
        <p:blipFill>
          <a:blip r:embed="rId3"/>
          <a:stretch>
            <a:fillRect/>
          </a:stretch>
        </p:blipFill>
        <p:spPr>
          <a:xfrm>
            <a:off x="870009" y="3916129"/>
            <a:ext cx="2142855" cy="2142855"/>
          </a:xfrm>
          <a:prstGeom prst="rect">
            <a:avLst/>
          </a:prstGeom>
        </p:spPr>
      </p:pic>
    </p:spTree>
    <p:extLst>
      <p:ext uri="{BB962C8B-B14F-4D97-AF65-F5344CB8AC3E}">
        <p14:creationId xmlns:p14="http://schemas.microsoft.com/office/powerpoint/2010/main" val="3640673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B45A-A696-6A2E-C3DB-0F3E13A2F2A6}"/>
              </a:ext>
            </a:extLst>
          </p:cNvPr>
          <p:cNvSpPr>
            <a:spLocks noGrp="1"/>
          </p:cNvSpPr>
          <p:nvPr>
            <p:ph type="title"/>
          </p:nvPr>
        </p:nvSpPr>
        <p:spPr>
          <a:xfrm>
            <a:off x="267938" y="581732"/>
            <a:ext cx="6774188" cy="1069974"/>
          </a:xfrm>
        </p:spPr>
        <p:txBody>
          <a:bodyPr>
            <a:normAutofit/>
          </a:bodyPr>
          <a:lstStyle/>
          <a:p>
            <a:r>
              <a:rPr lang="es-AR" b="1" noProof="0" dirty="0">
                <a:solidFill>
                  <a:srgbClr val="FF0000"/>
                </a:solidFill>
              </a:rPr>
              <a:t>Normas internacionales de la OMSA</a:t>
            </a:r>
          </a:p>
        </p:txBody>
      </p:sp>
      <p:pic>
        <p:nvPicPr>
          <p:cNvPr id="14" name="Picture 13" descr="A green cover with white text&#10;&#10;AI-generated content may be incorrect.">
            <a:extLst>
              <a:ext uri="{FF2B5EF4-FFF2-40B4-BE49-F238E27FC236}">
                <a16:creationId xmlns:a16="http://schemas.microsoft.com/office/drawing/2014/main" id="{E98E2545-D4CA-BB06-3610-EFF6012EB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548" y="2245508"/>
            <a:ext cx="2233988" cy="3158720"/>
          </a:xfrm>
          <a:prstGeom prst="rect">
            <a:avLst/>
          </a:prstGeom>
          <a:effectLst>
            <a:outerShdw blurRad="50800" dist="38100" dir="5400000" algn="t" rotWithShape="0">
              <a:prstClr val="black">
                <a:alpha val="40000"/>
              </a:prstClr>
            </a:outerShdw>
          </a:effectLst>
        </p:spPr>
      </p:pic>
      <p:pic>
        <p:nvPicPr>
          <p:cNvPr id="12" name="Picture 11" descr="A book cover with green lines&#10;&#10;AI-generated content may be incorrect.">
            <a:extLst>
              <a:ext uri="{FF2B5EF4-FFF2-40B4-BE49-F238E27FC236}">
                <a16:creationId xmlns:a16="http://schemas.microsoft.com/office/drawing/2014/main" id="{06BA46DA-E857-DFED-F709-2A1FFA361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038" y="1849640"/>
            <a:ext cx="2233988" cy="3158720"/>
          </a:xfrm>
          <a:prstGeom prst="rect">
            <a:avLst/>
          </a:prstGeom>
          <a:effectLst>
            <a:outerShdw blurRad="50800" dist="38100" dir="5400000" algn="t" rotWithShape="0">
              <a:prstClr val="black">
                <a:alpha val="40000"/>
              </a:prstClr>
            </a:outerShdw>
          </a:effectLst>
        </p:spPr>
      </p:pic>
      <p:pic>
        <p:nvPicPr>
          <p:cNvPr id="15" name="Picture 14" descr="A black background with white text&#10;&#10;AI-generated content may be incorrect.">
            <a:extLst>
              <a:ext uri="{FF2B5EF4-FFF2-40B4-BE49-F238E27FC236}">
                <a16:creationId xmlns:a16="http://schemas.microsoft.com/office/drawing/2014/main" id="{9E7C15B2-2E71-140C-CA86-0983D24D0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sp>
        <p:nvSpPr>
          <p:cNvPr id="16" name="Content Placeholder 3">
            <a:extLst>
              <a:ext uri="{FF2B5EF4-FFF2-40B4-BE49-F238E27FC236}">
                <a16:creationId xmlns:a16="http://schemas.microsoft.com/office/drawing/2014/main" id="{C0AB9DD4-2FC9-64B1-F265-F945E4B44087}"/>
              </a:ext>
            </a:extLst>
          </p:cNvPr>
          <p:cNvSpPr txBox="1">
            <a:spLocks/>
          </p:cNvSpPr>
          <p:nvPr/>
        </p:nvSpPr>
        <p:spPr>
          <a:xfrm>
            <a:off x="6050516" y="1924930"/>
            <a:ext cx="5939923"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AR" sz="2400" b="1" i="1" noProof="0" dirty="0"/>
              <a:t>Código Terrestre </a:t>
            </a:r>
            <a:r>
              <a:rPr lang="es-AR" sz="2400" b="1" noProof="0" dirty="0"/>
              <a:t>– Capitulo 8.8</a:t>
            </a:r>
          </a:p>
          <a:p>
            <a:pPr marL="457200" indent="-457200">
              <a:buFont typeface="Arial" panose="020B0604020202020204" pitchFamily="34" charset="0"/>
              <a:buChar char="•"/>
            </a:pPr>
            <a:r>
              <a:rPr lang="es-AR" sz="2400" noProof="0" dirty="0"/>
              <a:t>Revisión significativa adoptada en 2024 </a:t>
            </a:r>
          </a:p>
          <a:p>
            <a:pPr marL="457200" indent="-457200">
              <a:buFont typeface="Arial" panose="020B0604020202020204" pitchFamily="34" charset="0"/>
              <a:buChar char="•"/>
            </a:pPr>
            <a:endParaRPr lang="es-AR" sz="2400" noProof="0" dirty="0"/>
          </a:p>
          <a:p>
            <a:r>
              <a:rPr lang="es-AR" sz="2400" b="1" i="1" noProof="0" dirty="0"/>
              <a:t>Manual Terrestre </a:t>
            </a:r>
            <a:r>
              <a:rPr lang="es-AR" sz="2400" b="1" noProof="0" dirty="0"/>
              <a:t>– Capitulo 3.1.8</a:t>
            </a:r>
          </a:p>
          <a:p>
            <a:pPr marL="457200" indent="-457200">
              <a:buFont typeface="Arial" panose="020B0604020202020204" pitchFamily="34" charset="0"/>
              <a:buChar char="•"/>
            </a:pPr>
            <a:r>
              <a:rPr lang="es-AR" sz="2400" noProof="0" dirty="0"/>
              <a:t>Revisión en curso, cambios propuestos para adopción en la 92 Sesión General </a:t>
            </a:r>
          </a:p>
          <a:p>
            <a:endParaRPr lang="es-AR" noProof="0" dirty="0"/>
          </a:p>
        </p:txBody>
      </p:sp>
    </p:spTree>
    <p:extLst>
      <p:ext uri="{BB962C8B-B14F-4D97-AF65-F5344CB8AC3E}">
        <p14:creationId xmlns:p14="http://schemas.microsoft.com/office/powerpoint/2010/main" val="282450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E865-10B1-628E-40B0-4F8425AF80FF}"/>
              </a:ext>
            </a:extLst>
          </p:cNvPr>
          <p:cNvSpPr>
            <a:spLocks noGrp="1"/>
          </p:cNvSpPr>
          <p:nvPr>
            <p:ph type="title"/>
          </p:nvPr>
        </p:nvSpPr>
        <p:spPr>
          <a:xfrm>
            <a:off x="610216" y="3262723"/>
            <a:ext cx="2920479" cy="1069974"/>
          </a:xfrm>
        </p:spPr>
        <p:txBody>
          <a:bodyPr>
            <a:normAutofit fontScale="90000"/>
          </a:bodyPr>
          <a:lstStyle/>
          <a:p>
            <a:r>
              <a:rPr lang="es-AR" b="1" i="1" noProof="0" dirty="0" err="1">
                <a:solidFill>
                  <a:srgbClr val="FF0000"/>
                </a:solidFill>
              </a:rPr>
              <a:t>Codigo</a:t>
            </a:r>
            <a:r>
              <a:rPr lang="es-AR" b="1" i="1" noProof="0" dirty="0">
                <a:solidFill>
                  <a:srgbClr val="FF0000"/>
                </a:solidFill>
              </a:rPr>
              <a:t> Terrestre </a:t>
            </a:r>
            <a:br>
              <a:rPr lang="es-AR" b="1" noProof="0" dirty="0">
                <a:solidFill>
                  <a:srgbClr val="FF0000"/>
                </a:solidFill>
              </a:rPr>
            </a:br>
            <a:r>
              <a:rPr lang="es-AR" b="1" noProof="0" dirty="0">
                <a:solidFill>
                  <a:srgbClr val="FF0000"/>
                </a:solidFill>
              </a:rPr>
              <a:t>Capitulo 8.8 </a:t>
            </a:r>
            <a:br>
              <a:rPr lang="es-AR" b="1" noProof="0" dirty="0"/>
            </a:br>
            <a:br>
              <a:rPr lang="es-AR" b="1" noProof="0" dirty="0"/>
            </a:br>
            <a:r>
              <a:rPr lang="es-AR" noProof="0" dirty="0"/>
              <a:t>Principales cambios en la ultima edición (2024)</a:t>
            </a:r>
          </a:p>
        </p:txBody>
      </p:sp>
      <p:sp>
        <p:nvSpPr>
          <p:cNvPr id="5" name="TextBox 4">
            <a:extLst>
              <a:ext uri="{FF2B5EF4-FFF2-40B4-BE49-F238E27FC236}">
                <a16:creationId xmlns:a16="http://schemas.microsoft.com/office/drawing/2014/main" id="{EBC0DD62-23DE-AD65-3B68-CEDBB737FE85}"/>
              </a:ext>
            </a:extLst>
          </p:cNvPr>
          <p:cNvSpPr txBox="1"/>
          <p:nvPr/>
        </p:nvSpPr>
        <p:spPr>
          <a:xfrm>
            <a:off x="3790335" y="684127"/>
            <a:ext cx="7909437" cy="4103688"/>
          </a:xfrm>
          <a:prstGeom prst="rect">
            <a:avLst/>
          </a:prstGeom>
          <a:noFill/>
        </p:spPr>
        <p:txBody>
          <a:bodyPr wrap="square">
            <a:spAutoFit/>
          </a:bodyPr>
          <a:lstStyle/>
          <a:p>
            <a:pPr marL="285750" indent="-285750">
              <a:spcAft>
                <a:spcPts val="800"/>
              </a:spcAft>
              <a:buFont typeface="Wingdings" panose="05000000000000000000" pitchFamily="2" charset="2"/>
              <a:buChar char="ü"/>
            </a:pPr>
            <a:r>
              <a:rPr lang="es-AR" noProof="0" dirty="0">
                <a:latin typeface="Arial" panose="020B0604020202020204" pitchFamily="34" charset="0"/>
                <a:cs typeface="Arial" panose="020B0604020202020204" pitchFamily="34" charset="0"/>
              </a:rPr>
              <a:t>Inclusión de una </a:t>
            </a:r>
            <a:r>
              <a:rPr lang="es-AR" b="1" noProof="0" dirty="0">
                <a:latin typeface="Arial" panose="020B0604020202020204" pitchFamily="34" charset="0"/>
                <a:cs typeface="Arial" panose="020B0604020202020204" pitchFamily="34" charset="0"/>
              </a:rPr>
              <a:t>lista de mercancías seguras </a:t>
            </a:r>
            <a:r>
              <a:rPr lang="es-AR" noProof="0" dirty="0">
                <a:latin typeface="Arial" panose="020B0604020202020204" pitchFamily="34" charset="0"/>
                <a:cs typeface="Arial" panose="020B0604020202020204" pitchFamily="34" charset="0"/>
              </a:rPr>
              <a:t>[</a:t>
            </a:r>
            <a:r>
              <a:rPr lang="es-AR" noProof="0" dirty="0">
                <a:solidFill>
                  <a:srgbClr val="FF0000"/>
                </a:solidFill>
                <a:latin typeface="Arial" panose="020B0604020202020204" pitchFamily="34" charset="0"/>
                <a:cs typeface="Arial" panose="020B0604020202020204" pitchFamily="34" charset="0"/>
              </a:rPr>
              <a:t>Articulo 2</a:t>
            </a:r>
            <a:r>
              <a:rPr lang="es-AR" noProof="0" dirty="0">
                <a:latin typeface="Arial" panose="020B0604020202020204" pitchFamily="34" charset="0"/>
                <a:cs typeface="Arial" panose="020B0604020202020204" pitchFamily="34" charset="0"/>
              </a:rPr>
              <a:t>]</a:t>
            </a:r>
          </a:p>
          <a:p>
            <a:pPr marL="285750" indent="-285750">
              <a:spcAft>
                <a:spcPts val="800"/>
              </a:spcAft>
              <a:buFont typeface="Wingdings" panose="05000000000000000000" pitchFamily="2" charset="2"/>
              <a:buChar char="ü"/>
            </a:pPr>
            <a:r>
              <a:rPr lang="es-AR" noProof="0" dirty="0">
                <a:latin typeface="Arial" panose="020B0604020202020204" pitchFamily="34" charset="0"/>
                <a:cs typeface="Arial" panose="020B0604020202020204" pitchFamily="34" charset="0"/>
              </a:rPr>
              <a:t>Disposiciones sobre la </a:t>
            </a:r>
            <a:r>
              <a:rPr lang="es-AR" b="1" noProof="0" dirty="0">
                <a:latin typeface="Arial" panose="020B0604020202020204" pitchFamily="34" charset="0"/>
                <a:cs typeface="Arial" panose="020B0604020202020204" pitchFamily="34" charset="0"/>
              </a:rPr>
              <a:t>introducción de animales vacunados </a:t>
            </a:r>
            <a:r>
              <a:rPr lang="es-AR" noProof="0" dirty="0">
                <a:latin typeface="Arial" panose="020B0604020202020204" pitchFamily="34" charset="0"/>
                <a:cs typeface="Arial" panose="020B0604020202020204" pitchFamily="34" charset="0"/>
              </a:rPr>
              <a:t>contra la fiebre aftosa </a:t>
            </a:r>
            <a:r>
              <a:rPr lang="es-AR" b="1" noProof="0" dirty="0">
                <a:latin typeface="Arial" panose="020B0604020202020204" pitchFamily="34" charset="0"/>
                <a:cs typeface="Arial" panose="020B0604020202020204" pitchFamily="34" charset="0"/>
              </a:rPr>
              <a:t>en países/zonas libres de fiebre aftosa en los que no se practica la vacunación</a:t>
            </a:r>
            <a:r>
              <a:rPr lang="es-AR" noProof="0" dirty="0">
                <a:latin typeface="Arial" panose="020B0604020202020204" pitchFamily="34" charset="0"/>
                <a:cs typeface="Arial" panose="020B0604020202020204" pitchFamily="34" charset="0"/>
              </a:rPr>
              <a:t> [</a:t>
            </a:r>
            <a:r>
              <a:rPr lang="es-AR" noProof="0" dirty="0">
                <a:solidFill>
                  <a:srgbClr val="FF0000"/>
                </a:solidFill>
                <a:latin typeface="Arial" panose="020B0604020202020204" pitchFamily="34" charset="0"/>
                <a:cs typeface="Arial" panose="020B0604020202020204" pitchFamily="34" charset="0"/>
              </a:rPr>
              <a:t>Artículos 8.8.14. y 8.8.15.]</a:t>
            </a:r>
            <a:r>
              <a:rPr lang="es-AR" noProof="0" dirty="0">
                <a:latin typeface="Arial" panose="020B0604020202020204" pitchFamily="34" charset="0"/>
                <a:cs typeface="Arial" panose="020B0604020202020204" pitchFamily="34" charset="0"/>
              </a:rPr>
              <a:t>
Disposiciones detalladas relativas al establecimiento de una </a:t>
            </a:r>
            <a:r>
              <a:rPr lang="es-AR" b="1" noProof="0" dirty="0">
                <a:latin typeface="Arial" panose="020B0604020202020204" pitchFamily="34" charset="0"/>
                <a:cs typeface="Arial" panose="020B0604020202020204" pitchFamily="34" charset="0"/>
              </a:rPr>
              <a:t>zona de protección </a:t>
            </a:r>
            <a:r>
              <a:rPr lang="es-AR" noProof="0" dirty="0">
                <a:latin typeface="Arial" panose="020B0604020202020204" pitchFamily="34" charset="0"/>
                <a:cs typeface="Arial" panose="020B0604020202020204" pitchFamily="34" charset="0"/>
              </a:rPr>
              <a:t>(dentro de un país/zona libre de fiebre aftosa) frente a amenazas [</a:t>
            </a:r>
            <a:r>
              <a:rPr lang="es-AR" noProof="0" dirty="0">
                <a:solidFill>
                  <a:srgbClr val="FF0000"/>
                </a:solidFill>
                <a:latin typeface="Arial" panose="020B0604020202020204" pitchFamily="34" charset="0"/>
                <a:cs typeface="Arial" panose="020B0604020202020204" pitchFamily="34" charset="0"/>
              </a:rPr>
              <a:t>Artículo 8.8.9.</a:t>
            </a:r>
            <a:r>
              <a:rPr lang="es-AR" noProof="0" dirty="0">
                <a:latin typeface="Arial" panose="020B0604020202020204" pitchFamily="34" charset="0"/>
                <a:cs typeface="Arial" panose="020B0604020202020204" pitchFamily="34" charset="0"/>
              </a:rPr>
              <a:t>]
Opciones para períodos de espera </a:t>
            </a:r>
            <a:r>
              <a:rPr lang="es-AR" b="1" noProof="0" dirty="0">
                <a:latin typeface="Arial" panose="020B0604020202020204" pitchFamily="34" charset="0"/>
                <a:cs typeface="Arial" panose="020B0604020202020204" pitchFamily="34" charset="0"/>
              </a:rPr>
              <a:t>más cortos para la recuperación/restablecimiento del estatus de libre de fiebre aftosa </a:t>
            </a:r>
            <a:r>
              <a:rPr lang="es-AR" noProof="0" dirty="0">
                <a:latin typeface="Arial" panose="020B0604020202020204" pitchFamily="34" charset="0"/>
                <a:cs typeface="Arial" panose="020B0604020202020204" pitchFamily="34" charset="0"/>
              </a:rPr>
              <a:t>[</a:t>
            </a:r>
            <a:r>
              <a:rPr lang="es-AR" noProof="0" dirty="0">
                <a:solidFill>
                  <a:srgbClr val="FF0000"/>
                </a:solidFill>
                <a:latin typeface="Arial" panose="020B0604020202020204" pitchFamily="34" charset="0"/>
                <a:cs typeface="Arial" panose="020B0604020202020204" pitchFamily="34" charset="0"/>
              </a:rPr>
              <a:t>Artículos 8.8.11. y 8.8.43. Punto 7</a:t>
            </a:r>
            <a:r>
              <a:rPr lang="es-AR" noProof="0" dirty="0">
                <a:latin typeface="Arial" panose="020B0604020202020204" pitchFamily="34" charset="0"/>
                <a:cs typeface="Arial" panose="020B0604020202020204" pitchFamily="34" charset="0"/>
              </a:rPr>
              <a:t>]
Recomendaciones para la </a:t>
            </a:r>
            <a:r>
              <a:rPr lang="es-AR" b="1" noProof="0" dirty="0">
                <a:latin typeface="Arial" panose="020B0604020202020204" pitchFamily="34" charset="0"/>
                <a:cs typeface="Arial" panose="020B0604020202020204" pitchFamily="34" charset="0"/>
              </a:rPr>
              <a:t>importación de carne fresca de bovinos</a:t>
            </a:r>
            <a:r>
              <a:rPr lang="es-AR" noProof="0" dirty="0">
                <a:latin typeface="Arial" panose="020B0604020202020204" pitchFamily="34" charset="0"/>
                <a:cs typeface="Arial" panose="020B0604020202020204" pitchFamily="34" charset="0"/>
              </a:rPr>
              <a:t> [</a:t>
            </a:r>
            <a:r>
              <a:rPr lang="es-AR" noProof="0" dirty="0">
                <a:solidFill>
                  <a:srgbClr val="FF0000"/>
                </a:solidFill>
                <a:latin typeface="Arial" panose="020B0604020202020204" pitchFamily="34" charset="0"/>
                <a:cs typeface="Arial" panose="020B0604020202020204" pitchFamily="34" charset="0"/>
              </a:rPr>
              <a:t>8.8.24</a:t>
            </a:r>
            <a:r>
              <a:rPr lang="es-AR" noProof="0" dirty="0">
                <a:latin typeface="Arial" panose="020B0604020202020204" pitchFamily="34" charset="0"/>
                <a:cs typeface="Arial" panose="020B0604020202020204" pitchFamily="34" charset="0"/>
              </a:rPr>
              <a:t>], </a:t>
            </a:r>
            <a:r>
              <a:rPr lang="es-AR" b="1" noProof="0" dirty="0">
                <a:latin typeface="Arial" panose="020B0604020202020204" pitchFamily="34" charset="0"/>
                <a:cs typeface="Arial" panose="020B0604020202020204" pitchFamily="34" charset="0"/>
              </a:rPr>
              <a:t>cerdos</a:t>
            </a:r>
            <a:r>
              <a:rPr lang="es-AR" noProof="0" dirty="0">
                <a:latin typeface="Arial" panose="020B0604020202020204" pitchFamily="34" charset="0"/>
                <a:cs typeface="Arial" panose="020B0604020202020204" pitchFamily="34" charset="0"/>
              </a:rPr>
              <a:t> [</a:t>
            </a:r>
            <a:r>
              <a:rPr lang="es-AR" noProof="0" dirty="0">
                <a:solidFill>
                  <a:srgbClr val="FF0000"/>
                </a:solidFill>
                <a:latin typeface="Arial" panose="020B0604020202020204" pitchFamily="34" charset="0"/>
                <a:cs typeface="Arial" panose="020B0604020202020204" pitchFamily="34" charset="0"/>
              </a:rPr>
              <a:t>8.8.25.</a:t>
            </a:r>
            <a:r>
              <a:rPr lang="es-AR" noProof="0" dirty="0">
                <a:latin typeface="Arial" panose="020B0604020202020204" pitchFamily="34" charset="0"/>
                <a:cs typeface="Arial" panose="020B0604020202020204" pitchFamily="34" charset="0"/>
              </a:rPr>
              <a:t>], </a:t>
            </a:r>
            <a:r>
              <a:rPr lang="es-AR" b="1" noProof="0" dirty="0">
                <a:latin typeface="Arial" panose="020B0604020202020204" pitchFamily="34" charset="0"/>
                <a:cs typeface="Arial" panose="020B0604020202020204" pitchFamily="34" charset="0"/>
              </a:rPr>
              <a:t>ovinos</a:t>
            </a:r>
            <a:r>
              <a:rPr lang="es-AR" noProof="0" dirty="0">
                <a:latin typeface="Arial" panose="020B0604020202020204" pitchFamily="34" charset="0"/>
                <a:cs typeface="Arial" panose="020B0604020202020204" pitchFamily="34" charset="0"/>
              </a:rPr>
              <a:t> y </a:t>
            </a:r>
            <a:r>
              <a:rPr lang="es-AR" b="1" noProof="0" dirty="0">
                <a:latin typeface="Arial" panose="020B0604020202020204" pitchFamily="34" charset="0"/>
                <a:cs typeface="Arial" panose="020B0604020202020204" pitchFamily="34" charset="0"/>
              </a:rPr>
              <a:t>caprinos</a:t>
            </a:r>
            <a:r>
              <a:rPr lang="es-AR" noProof="0" dirty="0">
                <a:latin typeface="Arial" panose="020B0604020202020204" pitchFamily="34" charset="0"/>
                <a:cs typeface="Arial" panose="020B0604020202020204" pitchFamily="34" charset="0"/>
              </a:rPr>
              <a:t> [</a:t>
            </a:r>
            <a:r>
              <a:rPr lang="es-AR" noProof="0" dirty="0">
                <a:solidFill>
                  <a:srgbClr val="FF0000"/>
                </a:solidFill>
                <a:latin typeface="Arial" panose="020B0604020202020204" pitchFamily="34" charset="0"/>
                <a:cs typeface="Arial" panose="020B0604020202020204" pitchFamily="34" charset="0"/>
              </a:rPr>
              <a:t>8.8.26.</a:t>
            </a:r>
            <a:r>
              <a:rPr lang="es-AR" noProof="0" dirty="0">
                <a:latin typeface="Arial" panose="020B0604020202020204" pitchFamily="34" charset="0"/>
                <a:cs typeface="Arial" panose="020B0604020202020204" pitchFamily="34" charset="0"/>
              </a:rPr>
              <a:t>] procedentes </a:t>
            </a:r>
            <a:r>
              <a:rPr lang="es-AR" b="1" noProof="0" dirty="0">
                <a:latin typeface="Arial" panose="020B0604020202020204" pitchFamily="34" charset="0"/>
                <a:cs typeface="Arial" panose="020B0604020202020204" pitchFamily="34" charset="0"/>
              </a:rPr>
              <a:t>de</a:t>
            </a:r>
            <a:r>
              <a:rPr lang="es-AR" noProof="0" dirty="0">
                <a:latin typeface="Arial" panose="020B0604020202020204" pitchFamily="34" charset="0"/>
                <a:cs typeface="Arial" panose="020B0604020202020204" pitchFamily="34" charset="0"/>
              </a:rPr>
              <a:t> </a:t>
            </a:r>
            <a:r>
              <a:rPr lang="es-AR" b="1" noProof="0" dirty="0">
                <a:latin typeface="Arial" panose="020B0604020202020204" pitchFamily="34" charset="0"/>
                <a:cs typeface="Arial" panose="020B0604020202020204" pitchFamily="34" charset="0"/>
              </a:rPr>
              <a:t>países/zonas infectados</a:t>
            </a:r>
            <a:r>
              <a:rPr lang="es-AR" noProof="0" dirty="0">
                <a:latin typeface="Arial" panose="020B0604020202020204" pitchFamily="34" charset="0"/>
                <a:cs typeface="Arial" panose="020B0604020202020204" pitchFamily="34" charset="0"/>
              </a:rPr>
              <a:t> por la fiebre aftosa</a:t>
            </a:r>
            <a:endParaRPr lang="es-AR" b="1" noProof="0" dirty="0">
              <a:latin typeface="Arial" panose="020B0604020202020204" pitchFamily="34" charset="0"/>
              <a:cs typeface="Arial" panose="020B0604020202020204" pitchFamily="34" charset="0"/>
            </a:endParaRPr>
          </a:p>
        </p:txBody>
      </p:sp>
      <p:pic>
        <p:nvPicPr>
          <p:cNvPr id="6" name="Picture 5" descr="A black background with white text&#10;&#10;AI-generated content may be incorrect.">
            <a:extLst>
              <a:ext uri="{FF2B5EF4-FFF2-40B4-BE49-F238E27FC236}">
                <a16:creationId xmlns:a16="http://schemas.microsoft.com/office/drawing/2014/main" id="{B31ED099-03C5-EA6D-3CA4-82A1472F7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spTree>
    <p:extLst>
      <p:ext uri="{BB962C8B-B14F-4D97-AF65-F5344CB8AC3E}">
        <p14:creationId xmlns:p14="http://schemas.microsoft.com/office/powerpoint/2010/main" val="1853010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5F887-7E5A-1898-894D-E2E1871BE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DC222-5885-F689-C4B4-82803EDF9890}"/>
              </a:ext>
            </a:extLst>
          </p:cNvPr>
          <p:cNvSpPr>
            <a:spLocks noGrp="1"/>
          </p:cNvSpPr>
          <p:nvPr>
            <p:ph type="title"/>
          </p:nvPr>
        </p:nvSpPr>
        <p:spPr>
          <a:xfrm>
            <a:off x="267937" y="581732"/>
            <a:ext cx="11458927" cy="1069974"/>
          </a:xfrm>
        </p:spPr>
        <p:txBody>
          <a:bodyPr>
            <a:normAutofit/>
          </a:bodyPr>
          <a:lstStyle/>
          <a:p>
            <a:r>
              <a:rPr lang="es-AR" b="1" noProof="0" dirty="0">
                <a:solidFill>
                  <a:srgbClr val="FF0000"/>
                </a:solidFill>
              </a:rPr>
              <a:t>Normas internacionales de la OMSA</a:t>
            </a:r>
            <a:r>
              <a:rPr lang="en-AS" b="1" noProof="0" dirty="0">
                <a:solidFill>
                  <a:srgbClr val="FF0000"/>
                </a:solidFill>
              </a:rPr>
              <a:t> – </a:t>
            </a:r>
            <a:r>
              <a:rPr lang="en-AS" b="1" noProof="0" dirty="0" err="1"/>
              <a:t>proyectos</a:t>
            </a:r>
            <a:r>
              <a:rPr lang="en-AS" b="1" noProof="0" dirty="0"/>
              <a:t> </a:t>
            </a:r>
            <a:r>
              <a:rPr lang="en-AS" b="1" noProof="0" dirty="0" err="1"/>
              <a:t>en</a:t>
            </a:r>
            <a:r>
              <a:rPr lang="en-AS" b="1" noProof="0" dirty="0"/>
              <a:t> </a:t>
            </a:r>
            <a:r>
              <a:rPr lang="en-AS" b="1" dirty="0"/>
              <a:t>d</a:t>
            </a:r>
            <a:r>
              <a:rPr lang="en-AS" b="1" noProof="0" dirty="0" err="1"/>
              <a:t>esarrollo</a:t>
            </a:r>
            <a:r>
              <a:rPr lang="en-AS" b="1" noProof="0" dirty="0"/>
              <a:t> </a:t>
            </a:r>
            <a:endParaRPr lang="es-AR" b="1" noProof="0" dirty="0"/>
          </a:p>
        </p:txBody>
      </p:sp>
      <p:pic>
        <p:nvPicPr>
          <p:cNvPr id="14" name="Picture 13" descr="A green cover with white text&#10;&#10;AI-generated content may be incorrect.">
            <a:extLst>
              <a:ext uri="{FF2B5EF4-FFF2-40B4-BE49-F238E27FC236}">
                <a16:creationId xmlns:a16="http://schemas.microsoft.com/office/drawing/2014/main" id="{8D656809-FEB1-7E7F-0FD9-E99023FE5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548" y="2245508"/>
            <a:ext cx="2233988" cy="3158720"/>
          </a:xfrm>
          <a:prstGeom prst="rect">
            <a:avLst/>
          </a:prstGeom>
          <a:effectLst>
            <a:outerShdw blurRad="50800" dist="38100" dir="5400000" algn="t" rotWithShape="0">
              <a:prstClr val="black">
                <a:alpha val="40000"/>
              </a:prstClr>
            </a:outerShdw>
          </a:effectLst>
        </p:spPr>
      </p:pic>
      <p:pic>
        <p:nvPicPr>
          <p:cNvPr id="12" name="Picture 11" descr="A book cover with green lines&#10;&#10;AI-generated content may be incorrect.">
            <a:extLst>
              <a:ext uri="{FF2B5EF4-FFF2-40B4-BE49-F238E27FC236}">
                <a16:creationId xmlns:a16="http://schemas.microsoft.com/office/drawing/2014/main" id="{A0C43A81-AA21-B000-42CA-1C2D0354B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038" y="1849640"/>
            <a:ext cx="2233988" cy="3158720"/>
          </a:xfrm>
          <a:prstGeom prst="rect">
            <a:avLst/>
          </a:prstGeom>
          <a:effectLst>
            <a:outerShdw blurRad="50800" dist="38100" dir="5400000" algn="t" rotWithShape="0">
              <a:prstClr val="black">
                <a:alpha val="40000"/>
              </a:prstClr>
            </a:outerShdw>
          </a:effectLst>
        </p:spPr>
      </p:pic>
      <p:pic>
        <p:nvPicPr>
          <p:cNvPr id="15" name="Picture 14" descr="A black background with white text&#10;&#10;AI-generated content may be incorrect.">
            <a:extLst>
              <a:ext uri="{FF2B5EF4-FFF2-40B4-BE49-F238E27FC236}">
                <a16:creationId xmlns:a16="http://schemas.microsoft.com/office/drawing/2014/main" id="{987599FE-3519-A870-48D7-74EF5F361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4579" y="6058984"/>
            <a:ext cx="3162286" cy="654160"/>
          </a:xfrm>
          <a:prstGeom prst="rect">
            <a:avLst/>
          </a:prstGeom>
        </p:spPr>
      </p:pic>
      <p:sp>
        <p:nvSpPr>
          <p:cNvPr id="16" name="Content Placeholder 3">
            <a:extLst>
              <a:ext uri="{FF2B5EF4-FFF2-40B4-BE49-F238E27FC236}">
                <a16:creationId xmlns:a16="http://schemas.microsoft.com/office/drawing/2014/main" id="{A43F4EB3-F337-05A0-6C88-7884AF73AC87}"/>
              </a:ext>
            </a:extLst>
          </p:cNvPr>
          <p:cNvSpPr txBox="1">
            <a:spLocks/>
          </p:cNvSpPr>
          <p:nvPr/>
        </p:nvSpPr>
        <p:spPr>
          <a:xfrm>
            <a:off x="5185811" y="1707646"/>
            <a:ext cx="6757536"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AR" sz="2400" b="1" i="1" noProof="0" dirty="0"/>
              <a:t>Código Terrestre </a:t>
            </a:r>
            <a:r>
              <a:rPr lang="en-AS" sz="2400" b="1" noProof="0" dirty="0"/>
              <a:t> </a:t>
            </a:r>
            <a:endParaRPr lang="es-AR" sz="2400" b="1" noProof="0" dirty="0"/>
          </a:p>
          <a:p>
            <a:pPr marL="457200" indent="-457200">
              <a:buFont typeface="Arial" panose="020B0604020202020204" pitchFamily="34" charset="0"/>
              <a:buChar char="•"/>
            </a:pPr>
            <a:r>
              <a:rPr lang="en-AS" sz="2400" noProof="0" dirty="0"/>
              <a:t>Revision de Capitulos </a:t>
            </a:r>
            <a:r>
              <a:rPr lang="en-AS" sz="2400" noProof="0" dirty="0" err="1"/>
              <a:t>sobre</a:t>
            </a:r>
            <a:r>
              <a:rPr lang="en-AS" sz="2400" noProof="0" dirty="0"/>
              <a:t> </a:t>
            </a:r>
            <a:r>
              <a:rPr lang="en-AS" sz="2400" noProof="0" dirty="0" err="1"/>
              <a:t>medidas</a:t>
            </a:r>
            <a:r>
              <a:rPr lang="en-AS" sz="2400" noProof="0" dirty="0"/>
              <a:t> y </a:t>
            </a:r>
            <a:r>
              <a:rPr lang="en-AS" sz="2400" noProof="0" dirty="0" err="1"/>
              <a:t>procedimientos</a:t>
            </a:r>
            <a:r>
              <a:rPr lang="en-AS" sz="2400" noProof="0" dirty="0"/>
              <a:t> de </a:t>
            </a:r>
            <a:r>
              <a:rPr lang="en-AS" sz="2400" noProof="0" dirty="0" err="1"/>
              <a:t>importancion</a:t>
            </a:r>
            <a:r>
              <a:rPr lang="en-AS" sz="2400" dirty="0"/>
              <a:t>, </a:t>
            </a:r>
            <a:r>
              <a:rPr lang="en-AS" sz="2400" dirty="0" err="1"/>
              <a:t>exportacion</a:t>
            </a:r>
            <a:r>
              <a:rPr lang="en-AS" sz="2400" dirty="0"/>
              <a:t>, </a:t>
            </a:r>
            <a:r>
              <a:rPr lang="en-AS" sz="2400" dirty="0" err="1"/>
              <a:t>transito</a:t>
            </a:r>
            <a:r>
              <a:rPr lang="en-AS" sz="2400" dirty="0"/>
              <a:t>, “PIF y Centros de </a:t>
            </a:r>
            <a:r>
              <a:rPr lang="en-AS" sz="2400" dirty="0" err="1"/>
              <a:t>cuarrrentena</a:t>
            </a:r>
            <a:r>
              <a:rPr lang="en-AS" sz="2400" dirty="0"/>
              <a:t>”.</a:t>
            </a:r>
            <a:endParaRPr lang="en-AS" sz="2400" noProof="0" dirty="0"/>
          </a:p>
          <a:p>
            <a:pPr marL="457200" indent="-457200">
              <a:buFont typeface="Arial" panose="020B0604020202020204" pitchFamily="34" charset="0"/>
              <a:buChar char="•"/>
            </a:pPr>
            <a:r>
              <a:rPr lang="en-AS" sz="2400" noProof="0" dirty="0" err="1"/>
              <a:t>Nuevos</a:t>
            </a:r>
            <a:r>
              <a:rPr lang="en-AS" sz="2400" noProof="0" dirty="0"/>
              <a:t> Capitulos </a:t>
            </a:r>
            <a:r>
              <a:rPr lang="en-AS" sz="2400" noProof="0" dirty="0" err="1"/>
              <a:t>horizontales</a:t>
            </a:r>
            <a:r>
              <a:rPr lang="en-AS" sz="2400" noProof="0" dirty="0"/>
              <a:t> </a:t>
            </a:r>
            <a:r>
              <a:rPr lang="en-AS" sz="2400" noProof="0" dirty="0" err="1"/>
              <a:t>sobre</a:t>
            </a:r>
            <a:r>
              <a:rPr lang="en-AS" sz="2400" noProof="0" dirty="0"/>
              <a:t> “</a:t>
            </a:r>
            <a:r>
              <a:rPr lang="en-AS" sz="2400" b="1" noProof="0" dirty="0" err="1"/>
              <a:t>Bioseguridad</a:t>
            </a:r>
            <a:r>
              <a:rPr lang="en-AS" sz="2400" noProof="0" dirty="0"/>
              <a:t>” y “</a:t>
            </a:r>
            <a:r>
              <a:rPr lang="en-AS" sz="2400" b="1" noProof="0" dirty="0"/>
              <a:t>Gestion de </a:t>
            </a:r>
            <a:r>
              <a:rPr lang="en-AS" sz="2400" b="1" noProof="0" dirty="0" err="1"/>
              <a:t>emergencias</a:t>
            </a:r>
            <a:r>
              <a:rPr lang="en-AS" sz="2400" noProof="0" dirty="0"/>
              <a:t>” . </a:t>
            </a:r>
          </a:p>
          <a:p>
            <a:pPr marL="457200" indent="-457200">
              <a:buFont typeface="Arial" panose="020B0604020202020204" pitchFamily="34" charset="0"/>
              <a:buChar char="•"/>
            </a:pPr>
            <a:r>
              <a:rPr lang="en-AS" sz="2400" noProof="0" dirty="0"/>
              <a:t>I</a:t>
            </a:r>
            <a:r>
              <a:rPr lang="es-AR" sz="2400" noProof="0" dirty="0" err="1"/>
              <a:t>mplementación</a:t>
            </a:r>
            <a:r>
              <a:rPr lang="es-AR" sz="2400" noProof="0" dirty="0"/>
              <a:t> de la </a:t>
            </a:r>
            <a:r>
              <a:rPr lang="es-AR" sz="2400" b="1" noProof="0" dirty="0"/>
              <a:t>zonificación</a:t>
            </a:r>
          </a:p>
          <a:p>
            <a:r>
              <a:rPr lang="es-AR" sz="2400" b="1" i="1" noProof="0" dirty="0"/>
              <a:t>Manual Terrestre</a:t>
            </a:r>
            <a:endParaRPr lang="es-AR" sz="2400" b="1" noProof="0" dirty="0"/>
          </a:p>
          <a:p>
            <a:pPr marL="457200" indent="-457200">
              <a:buFont typeface="Arial" panose="020B0604020202020204" pitchFamily="34" charset="0"/>
              <a:buChar char="•"/>
            </a:pPr>
            <a:r>
              <a:rPr lang="en-AS" sz="2400" noProof="0" dirty="0" err="1"/>
              <a:t>Numerosos</a:t>
            </a:r>
            <a:r>
              <a:rPr lang="en-AS" sz="2400" noProof="0" dirty="0"/>
              <a:t> </a:t>
            </a:r>
            <a:r>
              <a:rPr lang="en-AS" sz="2400" dirty="0"/>
              <a:t>c</a:t>
            </a:r>
            <a:r>
              <a:rPr lang="en-AS" sz="2400" noProof="0" dirty="0" err="1"/>
              <a:t>apitulos</a:t>
            </a:r>
            <a:r>
              <a:rPr lang="en-AS" sz="2400" noProof="0" dirty="0"/>
              <a:t> </a:t>
            </a:r>
            <a:r>
              <a:rPr lang="en-AS" sz="2400" noProof="0" dirty="0" err="1"/>
              <a:t>horizontales</a:t>
            </a:r>
            <a:r>
              <a:rPr lang="en-AS" sz="2400" noProof="0" dirty="0"/>
              <a:t> </a:t>
            </a:r>
            <a:r>
              <a:rPr lang="en-AS" sz="2400" noProof="0" dirty="0" err="1"/>
              <a:t>en</a:t>
            </a:r>
            <a:r>
              <a:rPr lang="en-AS" sz="2400" noProof="0" dirty="0"/>
              <a:t> revision  </a:t>
            </a:r>
            <a:endParaRPr lang="es-AR" sz="2400" noProof="0" dirty="0"/>
          </a:p>
        </p:txBody>
      </p:sp>
    </p:spTree>
    <p:extLst>
      <p:ext uri="{BB962C8B-B14F-4D97-AF65-F5344CB8AC3E}">
        <p14:creationId xmlns:p14="http://schemas.microsoft.com/office/powerpoint/2010/main" val="26774383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636</TotalTime>
  <Words>871</Words>
  <Application>Microsoft Office PowerPoint</Application>
  <PresentationFormat>Widescreen</PresentationFormat>
  <Paragraphs>120</Paragraphs>
  <Slides>12</Slides>
  <Notes>2</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12</vt:i4>
      </vt:variant>
    </vt:vector>
  </HeadingPairs>
  <TitlesOfParts>
    <vt:vector size="34" baseType="lpstr">
      <vt:lpstr>Aptos</vt:lpstr>
      <vt:lpstr>Aptos Display</vt:lpstr>
      <vt:lpstr>Arial</vt:lpstr>
      <vt:lpstr>Calibri</vt:lpstr>
      <vt:lpstr>Comic Sans MS</vt:lpstr>
      <vt:lpstr>Franklin Gothic Medium Cond</vt:lpstr>
      <vt:lpstr>inherit</vt:lpstr>
      <vt:lpstr>Soehne</vt:lpstr>
      <vt:lpstr>Söhne</vt:lpstr>
      <vt:lpstr>Sohne-Buch</vt:lpstr>
      <vt:lpstr>Times New Roman</vt:lpstr>
      <vt:lpstr>Wingdings</vt:lpstr>
      <vt:lpstr>Tema do Office</vt:lpstr>
      <vt:lpstr>1_Personalizar design</vt:lpstr>
      <vt:lpstr>Personalizar design</vt:lpstr>
      <vt:lpstr>2_Personalizar design</vt:lpstr>
      <vt:lpstr>3_Personalizar design</vt:lpstr>
      <vt:lpstr>4_Personalizar design</vt:lpstr>
      <vt:lpstr>5_Personalizar design</vt:lpstr>
      <vt:lpstr>6_Personalizar design</vt:lpstr>
      <vt:lpstr>7_Personalizar design</vt:lpstr>
      <vt:lpstr>8_Personalizar design</vt:lpstr>
      <vt:lpstr>Actividades de la OMSA</vt:lpstr>
      <vt:lpstr>Índice</vt:lpstr>
      <vt:lpstr>WAHIS</vt:lpstr>
      <vt:lpstr>Estatus Sanitario Oficial </vt:lpstr>
      <vt:lpstr>PowerPoint Presentation</vt:lpstr>
      <vt:lpstr>Estatus Sanitario Oficial </vt:lpstr>
      <vt:lpstr>Normas internacionales de la OMSA</vt:lpstr>
      <vt:lpstr>Codigo Terrestre  Capitulo 8.8   Principales cambios en la ultima edición (2024)</vt:lpstr>
      <vt:lpstr>Normas internacionales de la OMSA – proyectos en desarrollo </vt:lpstr>
      <vt:lpstr>Laboratorios de referencia OMSA  Sin cambios recientes</vt:lpstr>
      <vt:lpstr>Confianza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 Kiske</dc:creator>
  <cp:lastModifiedBy>Francisco D'Alessio</cp:lastModifiedBy>
  <cp:revision>27</cp:revision>
  <dcterms:created xsi:type="dcterms:W3CDTF">2025-01-27T17:24:51Z</dcterms:created>
  <dcterms:modified xsi:type="dcterms:W3CDTF">2025-04-03T23:25:49Z</dcterms:modified>
</cp:coreProperties>
</file>