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theme/theme6.xml" ContentType="application/vnd.openxmlformats-officedocument.theme+xml"/>
  <Override PartName="/ppt/slideLayouts/slideLayout12.xml" ContentType="application/vnd.openxmlformats-officedocument.presentationml.slideLayout+xml"/>
  <Override PartName="/ppt/theme/theme7.xml" ContentType="application/vnd.openxmlformats-officedocument.theme+xml"/>
  <Override PartName="/ppt/slideLayouts/slideLayout13.xml" ContentType="application/vnd.openxmlformats-officedocument.presentationml.slideLayout+xml"/>
  <Override PartName="/ppt/theme/theme8.xml" ContentType="application/vnd.openxmlformats-officedocument.theme+xml"/>
  <Override PartName="/ppt/slideLayouts/slideLayout14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60" r:id="rId3"/>
    <p:sldMasterId id="2147483682" r:id="rId4"/>
    <p:sldMasterId id="2147483692" r:id="rId5"/>
    <p:sldMasterId id="2147483702" r:id="rId6"/>
    <p:sldMasterId id="2147483712" r:id="rId7"/>
    <p:sldMasterId id="2147483722" r:id="rId8"/>
    <p:sldMasterId id="2147483732" r:id="rId9"/>
    <p:sldMasterId id="2147483742" r:id="rId10"/>
  </p:sldMasterIdLst>
  <p:sldIdLst>
    <p:sldId id="256" r:id="rId11"/>
    <p:sldId id="257" r:id="rId12"/>
    <p:sldId id="259" r:id="rId13"/>
    <p:sldId id="258" r:id="rId14"/>
    <p:sldId id="261" r:id="rId15"/>
    <p:sldId id="263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8056F9-641B-4A4A-8C50-0CDA9284635E}" v="8" dt="2025-04-03T22:41:34.4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94660"/>
  </p:normalViewPr>
  <p:slideViewPr>
    <p:cSldViewPr snapToGrid="0">
      <p:cViewPr varScale="1">
        <p:scale>
          <a:sx n="48" d="100"/>
          <a:sy n="48" d="100"/>
        </p:scale>
        <p:origin x="67" y="7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6/11/relationships/changesInfo" Target="changesInfos/changesInfo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10" Type="http://schemas.openxmlformats.org/officeDocument/2006/relationships/slideMaster" Target="slideMasters/slideMaster10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vendaño Romero, Nestor Odir" userId="6b1c2c0f-aaff-4768-b24b-82e98f3ab751" providerId="ADAL" clId="{E4C7EADD-2855-4275-ACD8-60DB14737251}"/>
    <pc:docChg chg="undo custSel modSld">
      <pc:chgData name="Avendaño Romero, Nestor Odir" userId="6b1c2c0f-aaff-4768-b24b-82e98f3ab751" providerId="ADAL" clId="{E4C7EADD-2855-4275-ACD8-60DB14737251}" dt="2025-04-04T15:38:30.138" v="109" actId="20577"/>
      <pc:docMkLst>
        <pc:docMk/>
      </pc:docMkLst>
      <pc:sldChg chg="modSp mod">
        <pc:chgData name="Avendaño Romero, Nestor Odir" userId="6b1c2c0f-aaff-4768-b24b-82e98f3ab751" providerId="ADAL" clId="{E4C7EADD-2855-4275-ACD8-60DB14737251}" dt="2025-04-04T15:38:30.138" v="109" actId="20577"/>
        <pc:sldMkLst>
          <pc:docMk/>
          <pc:sldMk cId="3640673166" sldId="259"/>
        </pc:sldMkLst>
        <pc:graphicFrameChg chg="modGraphic">
          <ac:chgData name="Avendaño Romero, Nestor Odir" userId="6b1c2c0f-aaff-4768-b24b-82e98f3ab751" providerId="ADAL" clId="{E4C7EADD-2855-4275-ACD8-60DB14737251}" dt="2025-04-04T15:38:30.138" v="109" actId="20577"/>
          <ac:graphicFrameMkLst>
            <pc:docMk/>
            <pc:sldMk cId="3640673166" sldId="259"/>
            <ac:graphicFrameMk id="4" creationId="{0E8DEB68-861B-6714-4529-A9BD46A53AAD}"/>
          </ac:graphicFrameMkLst>
        </pc:graphicFrameChg>
      </pc:sldChg>
    </pc:docChg>
  </pc:docChgLst>
  <pc:docChgLst>
    <pc:chgData name="Avendaño Romero, Nestor Odir" userId="6b1c2c0f-aaff-4768-b24b-82e98f3ab751" providerId="ADAL" clId="{148056F9-641B-4A4A-8C50-0CDA9284635E}"/>
    <pc:docChg chg="undo redo custSel delSld modSld sldOrd">
      <pc:chgData name="Avendaño Romero, Nestor Odir" userId="6b1c2c0f-aaff-4768-b24b-82e98f3ab751" providerId="ADAL" clId="{148056F9-641B-4A4A-8C50-0CDA9284635E}" dt="2025-04-04T12:34:44.815" v="865" actId="1076"/>
      <pc:docMkLst>
        <pc:docMk/>
      </pc:docMkLst>
      <pc:sldChg chg="addSp delSp modSp mod">
        <pc:chgData name="Avendaño Romero, Nestor Odir" userId="6b1c2c0f-aaff-4768-b24b-82e98f3ab751" providerId="ADAL" clId="{148056F9-641B-4A4A-8C50-0CDA9284635E}" dt="2025-04-02T23:20:47.913" v="221" actId="1076"/>
        <pc:sldMkLst>
          <pc:docMk/>
          <pc:sldMk cId="2388765265" sldId="256"/>
        </pc:sldMkLst>
        <pc:spChg chg="mod">
          <ac:chgData name="Avendaño Romero, Nestor Odir" userId="6b1c2c0f-aaff-4768-b24b-82e98f3ab751" providerId="ADAL" clId="{148056F9-641B-4A4A-8C50-0CDA9284635E}" dt="2025-04-02T23:20:25.890" v="220" actId="1076"/>
          <ac:spMkLst>
            <pc:docMk/>
            <pc:sldMk cId="2388765265" sldId="256"/>
            <ac:spMk id="4" creationId="{38364530-3DA3-A4A7-9769-007481A40D45}"/>
          </ac:spMkLst>
        </pc:spChg>
        <pc:spChg chg="mod">
          <ac:chgData name="Avendaño Romero, Nestor Odir" userId="6b1c2c0f-aaff-4768-b24b-82e98f3ab751" providerId="ADAL" clId="{148056F9-641B-4A4A-8C50-0CDA9284635E}" dt="2025-04-02T23:18:03.135" v="205" actId="790"/>
          <ac:spMkLst>
            <pc:docMk/>
            <pc:sldMk cId="2388765265" sldId="256"/>
            <ac:spMk id="5" creationId="{3F17BD2D-53C4-23D1-AE15-674E97977C1A}"/>
          </ac:spMkLst>
        </pc:spChg>
        <pc:picChg chg="add mod">
          <ac:chgData name="Avendaño Romero, Nestor Odir" userId="6b1c2c0f-aaff-4768-b24b-82e98f3ab751" providerId="ADAL" clId="{148056F9-641B-4A4A-8C50-0CDA9284635E}" dt="2025-04-02T23:20:47.913" v="221" actId="1076"/>
          <ac:picMkLst>
            <pc:docMk/>
            <pc:sldMk cId="2388765265" sldId="256"/>
            <ac:picMk id="6" creationId="{2D059575-0A9F-3A0E-C980-9F83E60F1D05}"/>
          </ac:picMkLst>
        </pc:picChg>
      </pc:sldChg>
      <pc:sldChg chg="addSp delSp modSp mod">
        <pc:chgData name="Avendaño Romero, Nestor Odir" userId="6b1c2c0f-aaff-4768-b24b-82e98f3ab751" providerId="ADAL" clId="{148056F9-641B-4A4A-8C50-0CDA9284635E}" dt="2025-04-04T12:26:20.040" v="852" actId="22"/>
        <pc:sldMkLst>
          <pc:docMk/>
          <pc:sldMk cId="184350735" sldId="257"/>
        </pc:sldMkLst>
        <pc:spChg chg="mod">
          <ac:chgData name="Avendaño Romero, Nestor Odir" userId="6b1c2c0f-aaff-4768-b24b-82e98f3ab751" providerId="ADAL" clId="{148056F9-641B-4A4A-8C50-0CDA9284635E}" dt="2025-04-03T01:22:10.338" v="423" actId="790"/>
          <ac:spMkLst>
            <pc:docMk/>
            <pc:sldMk cId="184350735" sldId="257"/>
            <ac:spMk id="2" creationId="{C6D36F5D-F1A2-A453-42C6-4E1A741835AD}"/>
          </ac:spMkLst>
        </pc:spChg>
        <pc:spChg chg="mod">
          <ac:chgData name="Avendaño Romero, Nestor Odir" userId="6b1c2c0f-aaff-4768-b24b-82e98f3ab751" providerId="ADAL" clId="{148056F9-641B-4A4A-8C50-0CDA9284635E}" dt="2025-04-04T12:22:03.682" v="851" actId="20577"/>
          <ac:spMkLst>
            <pc:docMk/>
            <pc:sldMk cId="184350735" sldId="257"/>
            <ac:spMk id="3" creationId="{5287429A-8858-2A7E-30E8-A61F327FB43A}"/>
          </ac:spMkLst>
        </pc:spChg>
        <pc:spChg chg="del">
          <ac:chgData name="Avendaño Romero, Nestor Odir" userId="6b1c2c0f-aaff-4768-b24b-82e98f3ab751" providerId="ADAL" clId="{148056F9-641B-4A4A-8C50-0CDA9284635E}" dt="2025-04-03T22:41:13.421" v="715" actId="478"/>
          <ac:spMkLst>
            <pc:docMk/>
            <pc:sldMk cId="184350735" sldId="257"/>
            <ac:spMk id="6" creationId="{6DC8BD23-2021-9579-F015-42E8CC50EEF8}"/>
          </ac:spMkLst>
        </pc:spChg>
        <pc:spChg chg="del">
          <ac:chgData name="Avendaño Romero, Nestor Odir" userId="6b1c2c0f-aaff-4768-b24b-82e98f3ab751" providerId="ADAL" clId="{148056F9-641B-4A4A-8C50-0CDA9284635E}" dt="2025-04-04T12:26:20.040" v="852" actId="22"/>
          <ac:spMkLst>
            <pc:docMk/>
            <pc:sldMk cId="184350735" sldId="257"/>
            <ac:spMk id="25" creationId="{82040DC6-8DB2-C1B4-4389-804588D33893}"/>
          </ac:spMkLst>
        </pc:spChg>
        <pc:picChg chg="add mod">
          <ac:chgData name="Avendaño Romero, Nestor Odir" userId="6b1c2c0f-aaff-4768-b24b-82e98f3ab751" providerId="ADAL" clId="{148056F9-641B-4A4A-8C50-0CDA9284635E}" dt="2025-04-03T22:41:14.175" v="716"/>
          <ac:picMkLst>
            <pc:docMk/>
            <pc:sldMk cId="184350735" sldId="257"/>
            <ac:picMk id="4" creationId="{7C41CCB1-FD09-AFD0-B9DF-2D07D1234A43}"/>
          </ac:picMkLst>
        </pc:picChg>
        <pc:picChg chg="add mod ord">
          <ac:chgData name="Avendaño Romero, Nestor Odir" userId="6b1c2c0f-aaff-4768-b24b-82e98f3ab751" providerId="ADAL" clId="{148056F9-641B-4A4A-8C50-0CDA9284635E}" dt="2025-04-04T12:26:20.040" v="852" actId="22"/>
          <ac:picMkLst>
            <pc:docMk/>
            <pc:sldMk cId="184350735" sldId="257"/>
            <ac:picMk id="7" creationId="{49BF8F41-BB86-4D21-E1CA-236702E22DFF}"/>
          </ac:picMkLst>
        </pc:picChg>
      </pc:sldChg>
      <pc:sldChg chg="addSp delSp modSp mod">
        <pc:chgData name="Avendaño Romero, Nestor Odir" userId="6b1c2c0f-aaff-4768-b24b-82e98f3ab751" providerId="ADAL" clId="{148056F9-641B-4A4A-8C50-0CDA9284635E}" dt="2025-04-03T22:41:45.070" v="723" actId="1076"/>
        <pc:sldMkLst>
          <pc:docMk/>
          <pc:sldMk cId="1682276293" sldId="258"/>
        </pc:sldMkLst>
        <pc:spChg chg="mod">
          <ac:chgData name="Avendaño Romero, Nestor Odir" userId="6b1c2c0f-aaff-4768-b24b-82e98f3ab751" providerId="ADAL" clId="{148056F9-641B-4A4A-8C50-0CDA9284635E}" dt="2025-04-03T16:29:16.292" v="485" actId="14100"/>
          <ac:spMkLst>
            <pc:docMk/>
            <pc:sldMk cId="1682276293" sldId="258"/>
            <ac:spMk id="2" creationId="{AB9978C7-C560-2CF5-4099-36A728E0D0C5}"/>
          </ac:spMkLst>
        </pc:spChg>
        <pc:spChg chg="mod">
          <ac:chgData name="Avendaño Romero, Nestor Odir" userId="6b1c2c0f-aaff-4768-b24b-82e98f3ab751" providerId="ADAL" clId="{148056F9-641B-4A4A-8C50-0CDA9284635E}" dt="2025-04-03T16:30:57.480" v="647" actId="20577"/>
          <ac:spMkLst>
            <pc:docMk/>
            <pc:sldMk cId="1682276293" sldId="258"/>
            <ac:spMk id="3" creationId="{011468EF-3BDE-7873-58F9-0DAC6B245701}"/>
          </ac:spMkLst>
        </pc:spChg>
        <pc:spChg chg="del mod">
          <ac:chgData name="Avendaño Romero, Nestor Odir" userId="6b1c2c0f-aaff-4768-b24b-82e98f3ab751" providerId="ADAL" clId="{148056F9-641B-4A4A-8C50-0CDA9284635E}" dt="2025-04-03T19:42:11.765" v="651" actId="22"/>
          <ac:spMkLst>
            <pc:docMk/>
            <pc:sldMk cId="1682276293" sldId="258"/>
            <ac:spMk id="4" creationId="{28876B9C-6F4A-BAA6-1A4B-25EF15A52BC8}"/>
          </ac:spMkLst>
        </pc:spChg>
        <pc:spChg chg="del">
          <ac:chgData name="Avendaño Romero, Nestor Odir" userId="6b1c2c0f-aaff-4768-b24b-82e98f3ab751" providerId="ADAL" clId="{148056F9-641B-4A4A-8C50-0CDA9284635E}" dt="2025-04-03T22:41:32.233" v="720" actId="478"/>
          <ac:spMkLst>
            <pc:docMk/>
            <pc:sldMk cId="1682276293" sldId="258"/>
            <ac:spMk id="7" creationId="{23017A85-1862-F82F-5B50-F185A5CA5CF4}"/>
          </ac:spMkLst>
        </pc:spChg>
        <pc:spChg chg="add mod">
          <ac:chgData name="Avendaño Romero, Nestor Odir" userId="6b1c2c0f-aaff-4768-b24b-82e98f3ab751" providerId="ADAL" clId="{148056F9-641B-4A4A-8C50-0CDA9284635E}" dt="2025-04-03T22:40:12.784" v="710" actId="14100"/>
          <ac:spMkLst>
            <pc:docMk/>
            <pc:sldMk cId="1682276293" sldId="258"/>
            <ac:spMk id="8" creationId="{6675BA65-15F2-D772-4884-01603DF4BBC5}"/>
          </ac:spMkLst>
        </pc:spChg>
        <pc:picChg chg="add mod ord modCrop">
          <ac:chgData name="Avendaño Romero, Nestor Odir" userId="6b1c2c0f-aaff-4768-b24b-82e98f3ab751" providerId="ADAL" clId="{148056F9-641B-4A4A-8C50-0CDA9284635E}" dt="2025-04-03T22:40:09.980" v="709" actId="1076"/>
          <ac:picMkLst>
            <pc:docMk/>
            <pc:sldMk cId="1682276293" sldId="258"/>
            <ac:picMk id="6" creationId="{7BB32145-7035-A23D-882E-219841C17D96}"/>
          </ac:picMkLst>
        </pc:picChg>
        <pc:picChg chg="add mod modCrop">
          <ac:chgData name="Avendaño Romero, Nestor Odir" userId="6b1c2c0f-aaff-4768-b24b-82e98f3ab751" providerId="ADAL" clId="{148056F9-641B-4A4A-8C50-0CDA9284635E}" dt="2025-04-03T22:41:42.282" v="722" actId="1076"/>
          <ac:picMkLst>
            <pc:docMk/>
            <pc:sldMk cId="1682276293" sldId="258"/>
            <ac:picMk id="10" creationId="{4663FF47-777C-8297-A3E0-53C63DC8282D}"/>
          </ac:picMkLst>
        </pc:picChg>
        <pc:picChg chg="add mod modCrop">
          <ac:chgData name="Avendaño Romero, Nestor Odir" userId="6b1c2c0f-aaff-4768-b24b-82e98f3ab751" providerId="ADAL" clId="{148056F9-641B-4A4A-8C50-0CDA9284635E}" dt="2025-04-03T22:41:42.282" v="722" actId="1076"/>
          <ac:picMkLst>
            <pc:docMk/>
            <pc:sldMk cId="1682276293" sldId="258"/>
            <ac:picMk id="12" creationId="{EF489D50-0B9C-BA7A-3435-A851B15C81C4}"/>
          </ac:picMkLst>
        </pc:picChg>
        <pc:picChg chg="add mod modCrop">
          <ac:chgData name="Avendaño Romero, Nestor Odir" userId="6b1c2c0f-aaff-4768-b24b-82e98f3ab751" providerId="ADAL" clId="{148056F9-641B-4A4A-8C50-0CDA9284635E}" dt="2025-04-03T22:41:42.282" v="722" actId="1076"/>
          <ac:picMkLst>
            <pc:docMk/>
            <pc:sldMk cId="1682276293" sldId="258"/>
            <ac:picMk id="14" creationId="{D83BCD16-81D4-E28D-932C-485BEE66E0AC}"/>
          </ac:picMkLst>
        </pc:picChg>
        <pc:picChg chg="add mod">
          <ac:chgData name="Avendaño Romero, Nestor Odir" userId="6b1c2c0f-aaff-4768-b24b-82e98f3ab751" providerId="ADAL" clId="{148056F9-641B-4A4A-8C50-0CDA9284635E}" dt="2025-04-03T22:41:42.282" v="722" actId="1076"/>
          <ac:picMkLst>
            <pc:docMk/>
            <pc:sldMk cId="1682276293" sldId="258"/>
            <ac:picMk id="16" creationId="{FD4C9E07-1D9A-FDE6-FE83-2B39328B0945}"/>
          </ac:picMkLst>
        </pc:picChg>
        <pc:picChg chg="add mod">
          <ac:chgData name="Avendaño Romero, Nestor Odir" userId="6b1c2c0f-aaff-4768-b24b-82e98f3ab751" providerId="ADAL" clId="{148056F9-641B-4A4A-8C50-0CDA9284635E}" dt="2025-04-03T22:41:42.282" v="722" actId="1076"/>
          <ac:picMkLst>
            <pc:docMk/>
            <pc:sldMk cId="1682276293" sldId="258"/>
            <ac:picMk id="18" creationId="{D55A12E9-DD66-2964-0B21-5609678AD2DA}"/>
          </ac:picMkLst>
        </pc:picChg>
        <pc:picChg chg="add mod">
          <ac:chgData name="Avendaño Romero, Nestor Odir" userId="6b1c2c0f-aaff-4768-b24b-82e98f3ab751" providerId="ADAL" clId="{148056F9-641B-4A4A-8C50-0CDA9284635E}" dt="2025-04-03T22:41:45.070" v="723" actId="1076"/>
          <ac:picMkLst>
            <pc:docMk/>
            <pc:sldMk cId="1682276293" sldId="258"/>
            <ac:picMk id="20" creationId="{F4241D84-E544-0BDD-1766-400FDAFFD407}"/>
          </ac:picMkLst>
        </pc:picChg>
        <pc:picChg chg="add mod">
          <ac:chgData name="Avendaño Romero, Nestor Odir" userId="6b1c2c0f-aaff-4768-b24b-82e98f3ab751" providerId="ADAL" clId="{148056F9-641B-4A4A-8C50-0CDA9284635E}" dt="2025-04-03T22:41:34.400" v="721"/>
          <ac:picMkLst>
            <pc:docMk/>
            <pc:sldMk cId="1682276293" sldId="258"/>
            <ac:picMk id="21" creationId="{27E49625-1651-EDDE-0AC3-37EA90D96BB2}"/>
          </ac:picMkLst>
        </pc:picChg>
      </pc:sldChg>
      <pc:sldChg chg="addSp delSp modSp mod ord">
        <pc:chgData name="Avendaño Romero, Nestor Odir" userId="6b1c2c0f-aaff-4768-b24b-82e98f3ab751" providerId="ADAL" clId="{148056F9-641B-4A4A-8C50-0CDA9284635E}" dt="2025-04-03T22:51:26.698" v="833" actId="20577"/>
        <pc:sldMkLst>
          <pc:docMk/>
          <pc:sldMk cId="3640673166" sldId="259"/>
        </pc:sldMkLst>
        <pc:spChg chg="mod">
          <ac:chgData name="Avendaño Romero, Nestor Odir" userId="6b1c2c0f-aaff-4768-b24b-82e98f3ab751" providerId="ADAL" clId="{148056F9-641B-4A4A-8C50-0CDA9284635E}" dt="2025-04-03T01:20:41.955" v="406" actId="1076"/>
          <ac:spMkLst>
            <pc:docMk/>
            <pc:sldMk cId="3640673166" sldId="259"/>
            <ac:spMk id="2" creationId="{B3A1B4A4-4D8D-0158-2485-3DAA88FBED85}"/>
          </ac:spMkLst>
        </pc:spChg>
        <pc:spChg chg="mod">
          <ac:chgData name="Avendaño Romero, Nestor Odir" userId="6b1c2c0f-aaff-4768-b24b-82e98f3ab751" providerId="ADAL" clId="{148056F9-641B-4A4A-8C50-0CDA9284635E}" dt="2025-04-03T01:20:51.684" v="408" actId="14100"/>
          <ac:spMkLst>
            <pc:docMk/>
            <pc:sldMk cId="3640673166" sldId="259"/>
            <ac:spMk id="3" creationId="{6CEF8278-7465-E965-AB73-1482776D3471}"/>
          </ac:spMkLst>
        </pc:spChg>
        <pc:spChg chg="del">
          <ac:chgData name="Avendaño Romero, Nestor Odir" userId="6b1c2c0f-aaff-4768-b24b-82e98f3ab751" providerId="ADAL" clId="{148056F9-641B-4A4A-8C50-0CDA9284635E}" dt="2025-04-03T01:11:38.465" v="277" actId="478"/>
          <ac:spMkLst>
            <pc:docMk/>
            <pc:sldMk cId="3640673166" sldId="259"/>
            <ac:spMk id="5" creationId="{1165F974-FC92-8986-ECB5-A0DFB032A8C4}"/>
          </ac:spMkLst>
        </pc:spChg>
        <pc:spChg chg="del">
          <ac:chgData name="Avendaño Romero, Nestor Odir" userId="6b1c2c0f-aaff-4768-b24b-82e98f3ab751" providerId="ADAL" clId="{148056F9-641B-4A4A-8C50-0CDA9284635E}" dt="2025-04-03T22:41:21.079" v="717" actId="478"/>
          <ac:spMkLst>
            <pc:docMk/>
            <pc:sldMk cId="3640673166" sldId="259"/>
            <ac:spMk id="8" creationId="{BF70BA46-8115-C090-7CBC-0ADF57F4AA0C}"/>
          </ac:spMkLst>
        </pc:spChg>
        <pc:graphicFrameChg chg="add mod modGraphic">
          <ac:chgData name="Avendaño Romero, Nestor Odir" userId="6b1c2c0f-aaff-4768-b24b-82e98f3ab751" providerId="ADAL" clId="{148056F9-641B-4A4A-8C50-0CDA9284635E}" dt="2025-04-03T22:51:26.698" v="833" actId="20577"/>
          <ac:graphicFrameMkLst>
            <pc:docMk/>
            <pc:sldMk cId="3640673166" sldId="259"/>
            <ac:graphicFrameMk id="4" creationId="{0E8DEB68-861B-6714-4529-A9BD46A53AAD}"/>
          </ac:graphicFrameMkLst>
        </pc:graphicFrameChg>
        <pc:picChg chg="add mod">
          <ac:chgData name="Avendaño Romero, Nestor Odir" userId="6b1c2c0f-aaff-4768-b24b-82e98f3ab751" providerId="ADAL" clId="{148056F9-641B-4A4A-8C50-0CDA9284635E}" dt="2025-04-03T22:41:26.219" v="719" actId="1076"/>
          <ac:picMkLst>
            <pc:docMk/>
            <pc:sldMk cId="3640673166" sldId="259"/>
            <ac:picMk id="6" creationId="{CB029F29-060C-6531-3CB6-898774AC9140}"/>
          </ac:picMkLst>
        </pc:picChg>
      </pc:sldChg>
      <pc:sldChg chg="del">
        <pc:chgData name="Avendaño Romero, Nestor Odir" userId="6b1c2c0f-aaff-4768-b24b-82e98f3ab751" providerId="ADAL" clId="{148056F9-641B-4A4A-8C50-0CDA9284635E}" dt="2025-04-03T16:31:33.676" v="648" actId="47"/>
        <pc:sldMkLst>
          <pc:docMk/>
          <pc:sldMk cId="3152955679" sldId="260"/>
        </pc:sldMkLst>
      </pc:sldChg>
      <pc:sldChg chg="addSp delSp modSp mod">
        <pc:chgData name="Avendaño Romero, Nestor Odir" userId="6b1c2c0f-aaff-4768-b24b-82e98f3ab751" providerId="ADAL" clId="{148056F9-641B-4A4A-8C50-0CDA9284635E}" dt="2025-04-04T12:34:44.815" v="865" actId="1076"/>
        <pc:sldMkLst>
          <pc:docMk/>
          <pc:sldMk cId="3376291360" sldId="261"/>
        </pc:sldMkLst>
        <pc:spChg chg="mod">
          <ac:chgData name="Avendaño Romero, Nestor Odir" userId="6b1c2c0f-aaff-4768-b24b-82e98f3ab751" providerId="ADAL" clId="{148056F9-641B-4A4A-8C50-0CDA9284635E}" dt="2025-04-03T22:42:13.584" v="724"/>
          <ac:spMkLst>
            <pc:docMk/>
            <pc:sldMk cId="3376291360" sldId="261"/>
            <ac:spMk id="2" creationId="{63630362-F276-4AB9-E593-3EC1FA8F986D}"/>
          </ac:spMkLst>
        </pc:spChg>
        <pc:spChg chg="mod">
          <ac:chgData name="Avendaño Romero, Nestor Odir" userId="6b1c2c0f-aaff-4768-b24b-82e98f3ab751" providerId="ADAL" clId="{148056F9-641B-4A4A-8C50-0CDA9284635E}" dt="2025-04-03T22:48:56.971" v="822" actId="27636"/>
          <ac:spMkLst>
            <pc:docMk/>
            <pc:sldMk cId="3376291360" sldId="261"/>
            <ac:spMk id="3" creationId="{1B7B923D-BC01-CDFD-0753-94833CF4478B}"/>
          </ac:spMkLst>
        </pc:spChg>
        <pc:spChg chg="add del">
          <ac:chgData name="Avendaño Romero, Nestor Odir" userId="6b1c2c0f-aaff-4768-b24b-82e98f3ab751" providerId="ADAL" clId="{148056F9-641B-4A4A-8C50-0CDA9284635E}" dt="2025-04-04T12:29:29.350" v="855" actId="478"/>
          <ac:spMkLst>
            <pc:docMk/>
            <pc:sldMk cId="3376291360" sldId="261"/>
            <ac:spMk id="4" creationId="{AEB5284E-3E06-A37F-DB3C-9E8A28EE2D16}"/>
          </ac:spMkLst>
        </pc:spChg>
        <pc:picChg chg="add del mod ord">
          <ac:chgData name="Avendaño Romero, Nestor Odir" userId="6b1c2c0f-aaff-4768-b24b-82e98f3ab751" providerId="ADAL" clId="{148056F9-641B-4A4A-8C50-0CDA9284635E}" dt="2025-04-04T12:29:27.707" v="854" actId="22"/>
          <ac:picMkLst>
            <pc:docMk/>
            <pc:sldMk cId="3376291360" sldId="261"/>
            <ac:picMk id="6" creationId="{3119F34A-8235-6B23-AA97-F16069F6CCD9}"/>
          </ac:picMkLst>
        </pc:picChg>
        <pc:picChg chg="add mod">
          <ac:chgData name="Avendaño Romero, Nestor Odir" userId="6b1c2c0f-aaff-4768-b24b-82e98f3ab751" providerId="ADAL" clId="{148056F9-641B-4A4A-8C50-0CDA9284635E}" dt="2025-04-04T12:34:42.008" v="864" actId="1076"/>
          <ac:picMkLst>
            <pc:docMk/>
            <pc:sldMk cId="3376291360" sldId="261"/>
            <ac:picMk id="9" creationId="{DFB5FBF7-8DAF-844C-AA7B-3CB4C00E2FB8}"/>
          </ac:picMkLst>
        </pc:picChg>
        <pc:picChg chg="add mod">
          <ac:chgData name="Avendaño Romero, Nestor Odir" userId="6b1c2c0f-aaff-4768-b24b-82e98f3ab751" providerId="ADAL" clId="{148056F9-641B-4A4A-8C50-0CDA9284635E}" dt="2025-04-04T12:34:44.815" v="865" actId="1076"/>
          <ac:picMkLst>
            <pc:docMk/>
            <pc:sldMk cId="3376291360" sldId="261"/>
            <ac:picMk id="11" creationId="{BE664573-218C-EAA4-57A5-94B0B7192711}"/>
          </ac:picMkLst>
        </pc:picChg>
      </pc:sldChg>
      <pc:sldChg chg="del">
        <pc:chgData name="Avendaño Romero, Nestor Odir" userId="6b1c2c0f-aaff-4768-b24b-82e98f3ab751" providerId="ADAL" clId="{148056F9-641B-4A4A-8C50-0CDA9284635E}" dt="2025-04-03T22:50:39.990" v="823" actId="47"/>
        <pc:sldMkLst>
          <pc:docMk/>
          <pc:sldMk cId="1310861714" sldId="262"/>
        </pc:sldMkLst>
      </pc:sldChg>
      <pc:sldChg chg="del">
        <pc:chgData name="Avendaño Romero, Nestor Odir" userId="6b1c2c0f-aaff-4768-b24b-82e98f3ab751" providerId="ADAL" clId="{148056F9-641B-4A4A-8C50-0CDA9284635E}" dt="2025-04-03T16:31:36.613" v="649" actId="47"/>
        <pc:sldMkLst>
          <pc:docMk/>
          <pc:sldMk cId="3445998914" sldId="264"/>
        </pc:sldMkLst>
      </pc:sldChg>
      <pc:sldChg chg="del">
        <pc:chgData name="Avendaño Romero, Nestor Odir" userId="6b1c2c0f-aaff-4768-b24b-82e98f3ab751" providerId="ADAL" clId="{148056F9-641B-4A4A-8C50-0CDA9284635E}" dt="2025-04-03T16:31:37.250" v="650" actId="47"/>
        <pc:sldMkLst>
          <pc:docMk/>
          <pc:sldMk cId="681423618" sldId="26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Uma imagem contendo Diagrama&#10;&#10;O conteúdo gerado por IA pode estar incorreto.">
            <a:extLst>
              <a:ext uri="{FF2B5EF4-FFF2-40B4-BE49-F238E27FC236}">
                <a16:creationId xmlns:a16="http://schemas.microsoft.com/office/drawing/2014/main" id="{8C53B3AF-974B-957D-96E9-29EA681B5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31BAA99-F2A5-3383-6B80-3787C30827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99661" y="2503488"/>
            <a:ext cx="7299664" cy="126639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CF51545-1F5C-DEAE-1CC6-53DA4FC0617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199660" y="3796722"/>
            <a:ext cx="7299665" cy="12663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Autor</a:t>
            </a:r>
          </a:p>
          <a:p>
            <a:r>
              <a:rPr lang="pt-BR" dirty="0"/>
              <a:t>Cargo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277C41A-0539-BEE7-C203-DB88AF6DD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09769" y="6356350"/>
            <a:ext cx="4114800" cy="365125"/>
          </a:xfrm>
        </p:spPr>
        <p:txBody>
          <a:bodyPr/>
          <a:lstStyle/>
          <a:p>
            <a:r>
              <a:rPr lang="pt-BR" dirty="0"/>
              <a:t>Logotipo de la </a:t>
            </a:r>
            <a:r>
              <a:rPr lang="pt-BR" dirty="0" err="1"/>
              <a:t>Institucio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80080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223F1D5-D8A9-B457-578B-B663E060580F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986726" y="992187"/>
            <a:ext cx="4626114" cy="4873625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/>
              <a:t>Insertar </a:t>
            </a:r>
            <a:r>
              <a:rPr lang="pt-BR" dirty="0" err="1"/>
              <a:t>Imagen</a:t>
            </a:r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8FC4141-4C98-393C-DB7B-172F0302D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40588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Logotipo de la </a:t>
            </a:r>
            <a:r>
              <a:rPr lang="pt-BR" dirty="0" err="1"/>
              <a:t>institución</a:t>
            </a:r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0CA76FE9-F716-669E-1BE9-0A99F0C2AF5A}"/>
              </a:ext>
            </a:extLst>
          </p:cNvPr>
          <p:cNvSpPr/>
          <p:nvPr userDrawn="1"/>
        </p:nvSpPr>
        <p:spPr>
          <a:xfrm>
            <a:off x="839788" y="992187"/>
            <a:ext cx="5978262" cy="4873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E36E7E6-76F0-8C53-A13D-AE28506466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88911"/>
            <a:ext cx="597826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Haga clic para agregar </a:t>
            </a:r>
            <a:r>
              <a:rPr lang="pt-BR" dirty="0" err="1"/>
              <a:t>un</a:t>
            </a:r>
            <a:r>
              <a:rPr lang="pt-BR" dirty="0"/>
              <a:t> título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EAC9282-7459-DA40-27AB-A4DB21E2702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5978262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Haga clic para agregar </a:t>
            </a:r>
            <a:r>
              <a:rPr lang="pt-BR" dirty="0" err="1"/>
              <a:t>un</a:t>
            </a:r>
            <a:r>
              <a:rPr lang="pt-BR" dirty="0"/>
              <a:t> subtítulo</a:t>
            </a:r>
          </a:p>
        </p:txBody>
      </p:sp>
    </p:spTree>
    <p:extLst>
      <p:ext uri="{BB962C8B-B14F-4D97-AF65-F5344CB8AC3E}">
        <p14:creationId xmlns:p14="http://schemas.microsoft.com/office/powerpoint/2010/main" val="4263196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79377D9-5C57-7868-F801-2198512CECB7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013359" y="1109075"/>
            <a:ext cx="4572848" cy="4873625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/>
              <a:t>Insertar </a:t>
            </a:r>
            <a:r>
              <a:rPr lang="pt-BR" dirty="0" err="1"/>
              <a:t>imagen</a:t>
            </a:r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0649F82-C714-DA09-5580-33E000F11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Logotipo de la </a:t>
            </a:r>
            <a:r>
              <a:rPr lang="pt-BR" dirty="0" err="1"/>
              <a:t>institución</a:t>
            </a:r>
            <a:endParaRPr lang="pt-BR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EA6B2BA0-060A-4270-4D05-3C4D322F0B77}"/>
              </a:ext>
            </a:extLst>
          </p:cNvPr>
          <p:cNvSpPr/>
          <p:nvPr userDrawn="1"/>
        </p:nvSpPr>
        <p:spPr>
          <a:xfrm>
            <a:off x="836612" y="1109076"/>
            <a:ext cx="5978262" cy="4873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1B39B87F-2827-E0E3-B630-F3975D9CB26C}"/>
              </a:ext>
            </a:extLst>
          </p:cNvPr>
          <p:cNvSpPr txBox="1">
            <a:spLocks/>
          </p:cNvSpPr>
          <p:nvPr userDrawn="1"/>
        </p:nvSpPr>
        <p:spPr>
          <a:xfrm>
            <a:off x="836612" y="305800"/>
            <a:ext cx="5978262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Haga clic para agregar </a:t>
            </a:r>
            <a:r>
              <a:rPr lang="pt-BR" dirty="0" err="1"/>
              <a:t>un</a:t>
            </a:r>
            <a:r>
              <a:rPr lang="pt-BR" dirty="0"/>
              <a:t> título</a:t>
            </a:r>
          </a:p>
        </p:txBody>
      </p:sp>
      <p:sp>
        <p:nvSpPr>
          <p:cNvPr id="11" name="Espaço Reservado para Texto 3">
            <a:extLst>
              <a:ext uri="{FF2B5EF4-FFF2-40B4-BE49-F238E27FC236}">
                <a16:creationId xmlns:a16="http://schemas.microsoft.com/office/drawing/2014/main" id="{79201E98-8627-D020-391A-96CCDBE4882C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6612" y="2174289"/>
            <a:ext cx="5978262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Haga clic para agregar </a:t>
            </a:r>
            <a:r>
              <a:rPr lang="pt-BR" dirty="0" err="1"/>
              <a:t>un</a:t>
            </a:r>
            <a:r>
              <a:rPr lang="pt-BR" dirty="0"/>
              <a:t> subtítulo</a:t>
            </a:r>
          </a:p>
        </p:txBody>
      </p:sp>
    </p:spTree>
    <p:extLst>
      <p:ext uri="{BB962C8B-B14F-4D97-AF65-F5344CB8AC3E}">
        <p14:creationId xmlns:p14="http://schemas.microsoft.com/office/powerpoint/2010/main" val="104698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74D75EA-03FF-044E-48D3-E603C238C89B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951215" y="1109076"/>
            <a:ext cx="4687409" cy="487362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/>
              <a:t>Insertar </a:t>
            </a:r>
            <a:r>
              <a:rPr lang="pt-BR" dirty="0" err="1"/>
              <a:t>imagen</a:t>
            </a:r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C1EBCDD-F60B-0E3D-E31A-819800B78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23824" y="6224896"/>
            <a:ext cx="4114800" cy="365125"/>
          </a:xfrm>
        </p:spPr>
        <p:txBody>
          <a:bodyPr/>
          <a:lstStyle/>
          <a:p>
            <a:r>
              <a:rPr lang="pt-BR" dirty="0"/>
              <a:t>Logotipo de la </a:t>
            </a:r>
            <a:r>
              <a:rPr lang="pt-BR" dirty="0" err="1"/>
              <a:t>institución</a:t>
            </a:r>
            <a:endParaRPr lang="pt-BR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68E4E4E9-4436-25A7-7B4D-33EF362E9EA9}"/>
              </a:ext>
            </a:extLst>
          </p:cNvPr>
          <p:cNvSpPr/>
          <p:nvPr userDrawn="1"/>
        </p:nvSpPr>
        <p:spPr>
          <a:xfrm>
            <a:off x="836612" y="1109076"/>
            <a:ext cx="5978262" cy="4873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E09ED2-E408-CED5-31EE-1F7DEDABDB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75604"/>
            <a:ext cx="5975086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pt-BR" dirty="0"/>
              <a:t>Haga clic para agregar </a:t>
            </a:r>
            <a:r>
              <a:rPr lang="pt-BR" dirty="0" err="1"/>
              <a:t>un</a:t>
            </a:r>
            <a:r>
              <a:rPr lang="pt-BR" dirty="0"/>
              <a:t> título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826658E-DD1B-A9C0-FA9D-E5D1009DC14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71113"/>
            <a:ext cx="5975086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Haga clic para agregar </a:t>
            </a:r>
            <a:r>
              <a:rPr lang="pt-BR" dirty="0" err="1"/>
              <a:t>un</a:t>
            </a:r>
            <a:r>
              <a:rPr lang="pt-BR" dirty="0"/>
              <a:t> subtítulo</a:t>
            </a:r>
          </a:p>
        </p:txBody>
      </p:sp>
    </p:spTree>
    <p:extLst>
      <p:ext uri="{BB962C8B-B14F-4D97-AF65-F5344CB8AC3E}">
        <p14:creationId xmlns:p14="http://schemas.microsoft.com/office/powerpoint/2010/main" val="52420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0E227F-5A57-6F2F-C1D9-47B1C08538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6599699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Haga clic para agregar </a:t>
            </a:r>
            <a:r>
              <a:rPr lang="pt-BR" dirty="0" err="1"/>
              <a:t>un</a:t>
            </a:r>
            <a:r>
              <a:rPr lang="pt-BR" dirty="0"/>
              <a:t> título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F9AB666-C8F8-D796-A14A-5AB761F3798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599285" y="987425"/>
            <a:ext cx="4039339" cy="369998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/>
              <a:t>Insertar </a:t>
            </a:r>
            <a:r>
              <a:rPr lang="pt-BR" dirty="0" err="1"/>
              <a:t>imagen</a:t>
            </a:r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1215D3C-6152-F033-FCD2-F1B1470193A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374981"/>
            <a:ext cx="6599699" cy="31380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dirty="0"/>
              <a:t>Haga clic para agregar </a:t>
            </a:r>
            <a:r>
              <a:rPr lang="pt-BR" dirty="0" err="1"/>
              <a:t>un</a:t>
            </a:r>
            <a:r>
              <a:rPr lang="pt-BR" dirty="0"/>
              <a:t> subtítulo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CE41374-0077-5C55-B27E-E2E3D0154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Logotipo de la </a:t>
            </a:r>
            <a:r>
              <a:rPr lang="pt-BR" dirty="0" err="1"/>
              <a:t>institución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31853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BDFFAC-B480-49CD-04D4-DFFCC58491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617" y="1285644"/>
            <a:ext cx="4381408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Haga clic para agregar </a:t>
            </a:r>
            <a:r>
              <a:rPr lang="pt-BR" dirty="0" err="1"/>
              <a:t>un</a:t>
            </a:r>
            <a:r>
              <a:rPr lang="pt-BR" dirty="0"/>
              <a:t> título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5DEE982-181B-EF6E-5EB1-7450DA7D416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1599" y="1285645"/>
            <a:ext cx="6619783" cy="3978814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/>
              <a:t>Insertar </a:t>
            </a:r>
            <a:r>
              <a:rPr lang="pt-BR" dirty="0" err="1"/>
              <a:t>Imagen</a:t>
            </a:r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B366FAA-426D-DB40-B0F6-5DB2C5A788D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90617" y="2450190"/>
            <a:ext cx="4381408" cy="281426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dirty="0"/>
              <a:t>Haga clic para agregar </a:t>
            </a:r>
            <a:r>
              <a:rPr lang="pt-BR" dirty="0" err="1"/>
              <a:t>un</a:t>
            </a:r>
            <a:r>
              <a:rPr lang="pt-BR" dirty="0"/>
              <a:t> subtítulo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FC0A624-D3D3-458E-2AAA-880398D09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86582" y="6196552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Logotipo de la </a:t>
            </a:r>
            <a:r>
              <a:rPr lang="pt-BR" dirty="0" err="1"/>
              <a:t>institución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25940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Imagem 5">
            <a:extLst>
              <a:ext uri="{FF2B5EF4-FFF2-40B4-BE49-F238E27FC236}">
                <a16:creationId xmlns:a16="http://schemas.microsoft.com/office/drawing/2014/main" id="{2322F94D-947C-A4C0-D037-962274414A9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62332" y="2831977"/>
            <a:ext cx="4321454" cy="2104007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>
                <a:lumMod val="85000"/>
              </a:schemeClr>
            </a:bgClr>
          </a:pattFill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pt-BR" dirty="0"/>
              <a:t>Insertar </a:t>
            </a:r>
            <a:r>
              <a:rPr lang="pt-BR" dirty="0" err="1"/>
              <a:t>imagen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2717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844374-A9F5-8995-B4D7-1A23B2E74B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dirty="0"/>
              <a:t>Haga clic para agregar </a:t>
            </a:r>
            <a:r>
              <a:rPr lang="pt-BR" dirty="0" err="1"/>
              <a:t>un</a:t>
            </a:r>
            <a:r>
              <a:rPr lang="pt-BR" dirty="0"/>
              <a:t> título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56DDE04-45C9-AC94-8E27-E5C319628B4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5136" y="2202154"/>
            <a:ext cx="4417381" cy="329312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t-BR" dirty="0"/>
              <a:t>Haga clic para agregar </a:t>
            </a:r>
            <a:r>
              <a:rPr lang="pt-BR" dirty="0" err="1"/>
              <a:t>un</a:t>
            </a:r>
            <a:r>
              <a:rPr lang="pt-BR" dirty="0"/>
              <a:t> subtítulo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115200B-DEDF-3E3C-C1A8-9CCE22F107D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220506" y="1390620"/>
            <a:ext cx="4483961" cy="435133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Insertar </a:t>
            </a:r>
            <a:r>
              <a:rPr lang="pt-BR" dirty="0" err="1"/>
              <a:t>imagen</a:t>
            </a:r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74ECCCC-D07A-D011-E9DC-E66DB1FD5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Logotipo de la </a:t>
            </a:r>
            <a:r>
              <a:rPr lang="pt-BR" dirty="0" err="1"/>
              <a:t>institución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8039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0B49CA-21A7-6CBA-4FBD-6930B630A6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Haga clic para agregar </a:t>
            </a:r>
            <a:r>
              <a:rPr lang="pt-BR" dirty="0" err="1"/>
              <a:t>un</a:t>
            </a:r>
            <a:r>
              <a:rPr lang="pt-BR" dirty="0"/>
              <a:t> título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C950424-F446-9FE5-8643-E16658295DB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240586" y="1109709"/>
            <a:ext cx="4463882" cy="4751341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/>
              <a:t>Insertar </a:t>
            </a:r>
            <a:r>
              <a:rPr lang="pt-BR" dirty="0" err="1"/>
              <a:t>imagen</a:t>
            </a:r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15FE25D-A326-613E-6F20-0C6213B320B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Haga clic para agregar um subtítulo 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DD83520-A55B-9516-8ACA-38BF57CEA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Logotipo de la </a:t>
            </a:r>
            <a:r>
              <a:rPr lang="pt-BR" dirty="0" err="1"/>
              <a:t>institución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80524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A8CADD-D56D-05D3-6908-6A5F8D92157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382043"/>
            <a:ext cx="9144000" cy="944316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Haga clic para agregar </a:t>
            </a:r>
            <a:r>
              <a:rPr lang="pt-BR" dirty="0" err="1"/>
              <a:t>un</a:t>
            </a:r>
            <a:r>
              <a:rPr lang="pt-BR" dirty="0"/>
              <a:t> 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80C63B1-88CF-697D-9610-9426859ABC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2685592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Haga clic para agregar </a:t>
            </a:r>
            <a:r>
              <a:rPr lang="pt-BR" dirty="0" err="1"/>
              <a:t>un</a:t>
            </a:r>
            <a:r>
              <a:rPr lang="pt-BR" dirty="0"/>
              <a:t> subtítulo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A9453C9-CA9A-CB7A-909B-8BA81A7A5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0072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Logotipo de la </a:t>
            </a:r>
            <a:r>
              <a:rPr lang="pt-BR" dirty="0" err="1"/>
              <a:t>institución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9381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0660D0-BA7F-6040-C3CE-E5005688B0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093" y="1252892"/>
            <a:ext cx="5367291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Haga clic para agregar </a:t>
            </a:r>
            <a:r>
              <a:rPr lang="pt-BR" dirty="0" err="1"/>
              <a:t>un</a:t>
            </a:r>
            <a:r>
              <a:rPr lang="pt-BR" dirty="0"/>
              <a:t> título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8B5DD6C-8979-24D6-68ED-F6AA0DE2CAF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38999" y="1252892"/>
            <a:ext cx="4114801" cy="35055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Insertar </a:t>
            </a:r>
            <a:r>
              <a:rPr lang="pt-BR" dirty="0" err="1"/>
              <a:t>imagen</a:t>
            </a:r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73DDB46-0C20-F7FA-B1C9-2B9E5B00D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0" y="631190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Logotipo de la </a:t>
            </a:r>
            <a:r>
              <a:rPr lang="pt-BR" dirty="0" err="1"/>
              <a:t>institución</a:t>
            </a:r>
            <a:endParaRPr lang="pt-BR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DA42E85F-CB5C-0889-386E-F71452AA7030}"/>
              </a:ext>
            </a:extLst>
          </p:cNvPr>
          <p:cNvSpPr txBox="1">
            <a:spLocks/>
          </p:cNvSpPr>
          <p:nvPr userDrawn="1"/>
        </p:nvSpPr>
        <p:spPr>
          <a:xfrm>
            <a:off x="482353" y="2765779"/>
            <a:ext cx="536729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dirty="0"/>
              <a:t>Haga clic para agregar </a:t>
            </a:r>
            <a:r>
              <a:rPr lang="pt-BR" sz="2000" dirty="0" err="1"/>
              <a:t>un</a:t>
            </a:r>
            <a:r>
              <a:rPr lang="pt-BR" sz="2000" dirty="0"/>
              <a:t> subtítulo</a:t>
            </a:r>
          </a:p>
        </p:txBody>
      </p:sp>
    </p:spTree>
    <p:extLst>
      <p:ext uri="{BB962C8B-B14F-4D97-AF65-F5344CB8AC3E}">
        <p14:creationId xmlns:p14="http://schemas.microsoft.com/office/powerpoint/2010/main" val="1670780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93BFB2-1909-E310-DC44-50C3791511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91" y="1091952"/>
            <a:ext cx="3932237" cy="965447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Haga clic para agregar </a:t>
            </a:r>
            <a:r>
              <a:rPr lang="pt-BR" dirty="0" err="1"/>
              <a:t>un</a:t>
            </a:r>
            <a:r>
              <a:rPr lang="pt-BR" dirty="0"/>
              <a:t> título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111D6A3-E2DE-E601-6191-5E7DD4A66059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/>
              <a:t>Insertar </a:t>
            </a:r>
            <a:r>
              <a:rPr lang="pt-BR" dirty="0" err="1"/>
              <a:t>imagen</a:t>
            </a:r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981798C-0AE1-F85A-BBF0-F03026AAB7C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00091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Haga clic para agregar </a:t>
            </a:r>
            <a:r>
              <a:rPr lang="pt-BR" dirty="0" err="1"/>
              <a:t>un</a:t>
            </a:r>
            <a:r>
              <a:rPr lang="pt-BR" dirty="0"/>
              <a:t> subtítulo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7E43C2D-32EC-7239-6DB4-5C65466D1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40588" y="6169919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Logotipo de la </a:t>
            </a:r>
            <a:r>
              <a:rPr lang="pt-BR" dirty="0" err="1"/>
              <a:t>institución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41173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208FA7-FC9A-AA9B-EB71-7A3ADAB86E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dirty="0"/>
              <a:t>Haga clic para agregar </a:t>
            </a:r>
            <a:r>
              <a:rPr lang="pt-BR" dirty="0" err="1"/>
              <a:t>un</a:t>
            </a:r>
            <a:r>
              <a:rPr lang="pt-BR" dirty="0"/>
              <a:t> título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7F1A97-36AA-02FF-CB2A-D2DB7A9058FB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t-BR" dirty="0"/>
              <a:t>Haga clic para agregar </a:t>
            </a:r>
            <a:r>
              <a:rPr lang="pt-BR" dirty="0" err="1"/>
              <a:t>un</a:t>
            </a:r>
            <a:r>
              <a:rPr lang="pt-BR" dirty="0"/>
              <a:t> subtítulo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59FC6B2-3EA3-BBB7-9C8E-1FD5A716C0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E48FC9-734A-42BA-B4E7-F70E23305596}" type="datetimeFigureOut">
              <a:rPr lang="pt-BR" smtClean="0"/>
              <a:t>04/04/2025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BD1F6F5-81A4-EE3D-6AE6-897497345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7B401F5-9DA8-0BB2-BC2B-42E1D856A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FD78D3-F2EC-4D07-A505-260AE6749C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147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941FD5-499B-4920-5186-99510F2078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8172" y="987426"/>
            <a:ext cx="4203854" cy="106997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Haga clic para agregar </a:t>
            </a:r>
            <a:r>
              <a:rPr lang="pt-BR" dirty="0" err="1"/>
              <a:t>un</a:t>
            </a:r>
            <a:r>
              <a:rPr lang="pt-BR" dirty="0"/>
              <a:t> título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563D3FA-418B-58BF-EDD3-BC3215EC7960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987426"/>
            <a:ext cx="6172200" cy="3549064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/>
              <a:t>Insertar </a:t>
            </a:r>
            <a:r>
              <a:rPr lang="pt-BR" dirty="0" err="1"/>
              <a:t>Imagen</a:t>
            </a:r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DC9E41D-82A5-C043-549E-9CCE3FDC3D3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68172" y="2057400"/>
            <a:ext cx="420385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Haga clic para agregar </a:t>
            </a:r>
            <a:r>
              <a:rPr lang="pt-BR" dirty="0" err="1"/>
              <a:t>un</a:t>
            </a:r>
            <a:r>
              <a:rPr lang="pt-BR" dirty="0"/>
              <a:t> subtítulo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2A464DA-8F8D-6B54-557F-CDCCF9ADD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Logotipo de la </a:t>
            </a:r>
            <a:r>
              <a:rPr lang="pt-BR" dirty="0" err="1"/>
              <a:t>institución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6750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theme" Target="../theme/theme10.xml"/><Relationship Id="rId4" Type="http://schemas.openxmlformats.org/officeDocument/2006/relationships/image" Target="../media/image1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1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2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3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Uma imagem contendo Diagrama&#10;&#10;O conteúdo gerado por IA pode estar incorreto.">
            <a:extLst>
              <a:ext uri="{FF2B5EF4-FFF2-40B4-BE49-F238E27FC236}">
                <a16:creationId xmlns:a16="http://schemas.microsoft.com/office/drawing/2014/main" id="{68C5E28A-CCEB-EA46-4375-4551D9B3AB5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5716E3B-3667-87D6-B3D7-9C9872BD2B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9201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Logotipo de la </a:t>
            </a:r>
            <a:r>
              <a:rPr lang="pt-BR" dirty="0" err="1"/>
              <a:t>Institución</a:t>
            </a:r>
            <a:endParaRPr lang="pt-BR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1320CC19-0B4A-05C3-CBEF-8309139AF3C8}"/>
              </a:ext>
            </a:extLst>
          </p:cNvPr>
          <p:cNvSpPr txBox="1">
            <a:spLocks/>
          </p:cNvSpPr>
          <p:nvPr userDrawn="1"/>
        </p:nvSpPr>
        <p:spPr>
          <a:xfrm>
            <a:off x="3199661" y="2601142"/>
            <a:ext cx="7299664" cy="12663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Título</a:t>
            </a:r>
            <a:endParaRPr lang="pt-BR" dirty="0"/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C8EAC47C-09B8-5FB0-F00C-50B555938E31}"/>
              </a:ext>
            </a:extLst>
          </p:cNvPr>
          <p:cNvSpPr txBox="1">
            <a:spLocks/>
          </p:cNvSpPr>
          <p:nvPr userDrawn="1"/>
        </p:nvSpPr>
        <p:spPr>
          <a:xfrm>
            <a:off x="3199660" y="3894376"/>
            <a:ext cx="7299665" cy="126639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/>
              <a:t>Autor</a:t>
            </a:r>
          </a:p>
          <a:p>
            <a:r>
              <a:rPr lang="pt-BR"/>
              <a:t>Cargo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32257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Uma imagem contendo Texto&#10;&#10;O conteúdo gerado por IA pode estar incorreto.">
            <a:extLst>
              <a:ext uri="{FF2B5EF4-FFF2-40B4-BE49-F238E27FC236}">
                <a16:creationId xmlns:a16="http://schemas.microsoft.com/office/drawing/2014/main" id="{C6FCF328-B228-ABB7-E0C3-B4B15C0FFF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8DD1CC6-27EE-0F0C-B3A2-09710B16F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8090" y="1776674"/>
            <a:ext cx="213581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err="1"/>
              <a:t>Gracias</a:t>
            </a:r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0C51D2B-53EB-72C6-C20C-61B1984C6A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93854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Logotipo de la </a:t>
            </a:r>
            <a:r>
              <a:rPr lang="pt-BR" dirty="0" err="1"/>
              <a:t>institución</a:t>
            </a:r>
            <a:endParaRPr lang="pt-BR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2ED9D85-AD64-70AE-386F-2080BC07CC30}"/>
              </a:ext>
            </a:extLst>
          </p:cNvPr>
          <p:cNvSpPr txBox="1">
            <a:spLocks/>
          </p:cNvSpPr>
          <p:nvPr userDrawn="1"/>
        </p:nvSpPr>
        <p:spPr>
          <a:xfrm>
            <a:off x="529520" y="2775836"/>
            <a:ext cx="4740357" cy="3455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www.paho.org/es/panaftosa/cosalfa-51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876F2583-3BC4-AB65-BBC9-F36735827B89}"/>
              </a:ext>
            </a:extLst>
          </p:cNvPr>
          <p:cNvSpPr txBox="1">
            <a:spLocks/>
          </p:cNvSpPr>
          <p:nvPr userDrawn="1"/>
        </p:nvSpPr>
        <p:spPr>
          <a:xfrm>
            <a:off x="7711791" y="2775836"/>
            <a:ext cx="3894513" cy="243578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800" b="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Informaciones</a:t>
            </a:r>
            <a:r>
              <a:rPr lang="en-US" i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las redes de la </a:t>
            </a:r>
            <a:r>
              <a:rPr lang="en-US" i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institución</a:t>
            </a:r>
            <a:endParaRPr lang="en-US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4EAE7D5-5F28-C653-1083-AF882D4E156C}"/>
              </a:ext>
            </a:extLst>
          </p:cNvPr>
          <p:cNvSpPr txBox="1"/>
          <p:nvPr userDrawn="1"/>
        </p:nvSpPr>
        <p:spPr>
          <a:xfrm>
            <a:off x="970953" y="3154839"/>
            <a:ext cx="2242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PANAFTOSAinf</a:t>
            </a:r>
            <a:endParaRPr lang="es-ES_tradnl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443390B-79FC-317E-128C-B39D01B68C5D}"/>
              </a:ext>
            </a:extLst>
          </p:cNvPr>
          <p:cNvSpPr txBox="1"/>
          <p:nvPr userDrawn="1"/>
        </p:nvSpPr>
        <p:spPr>
          <a:xfrm>
            <a:off x="970953" y="3438087"/>
            <a:ext cx="2242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panaftosa_inf</a:t>
            </a:r>
            <a:endParaRPr lang="es-ES_tradnl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m 12" descr="Ícone&#10;&#10;Descrição gerada automaticamente">
            <a:extLst>
              <a:ext uri="{FF2B5EF4-FFF2-40B4-BE49-F238E27FC236}">
                <a16:creationId xmlns:a16="http://schemas.microsoft.com/office/drawing/2014/main" id="{B41B520A-B8B8-E6AF-FB35-299D560AB0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14" y="3193999"/>
            <a:ext cx="268262" cy="268100"/>
          </a:xfrm>
          <a:prstGeom prst="rect">
            <a:avLst/>
          </a:prstGeom>
        </p:spPr>
      </p:pic>
      <p:pic>
        <p:nvPicPr>
          <p:cNvPr id="14" name="Imagem 13" descr="Ícone&#10;&#10;Descrição gerada automaticamente">
            <a:extLst>
              <a:ext uri="{FF2B5EF4-FFF2-40B4-BE49-F238E27FC236}">
                <a16:creationId xmlns:a16="http://schemas.microsoft.com/office/drawing/2014/main" id="{802B800F-10D1-F7A5-1F1F-630DE4C01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14" y="3519766"/>
            <a:ext cx="268262" cy="2681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A738DB2D-FABF-A838-8C57-E2260364966E}"/>
              </a:ext>
            </a:extLst>
          </p:cNvPr>
          <p:cNvSpPr txBox="1">
            <a:spLocks/>
          </p:cNvSpPr>
          <p:nvPr userDrawn="1"/>
        </p:nvSpPr>
        <p:spPr>
          <a:xfrm>
            <a:off x="529520" y="3924533"/>
            <a:ext cx="3081895" cy="47476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Accede a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nuestro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Portal de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Capacitación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00000"/>
              </a:lnSpc>
            </a:pP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www.portalpanaftosa.org/es/</a:t>
            </a:r>
          </a:p>
        </p:txBody>
      </p:sp>
    </p:spTree>
    <p:extLst>
      <p:ext uri="{BB962C8B-B14F-4D97-AF65-F5344CB8AC3E}">
        <p14:creationId xmlns:p14="http://schemas.microsoft.com/office/powerpoint/2010/main" val="1557615956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Uma imagem contendo Calendário&#10;&#10;O conteúdo gerado por IA pode estar incorreto.">
            <a:extLst>
              <a:ext uri="{FF2B5EF4-FFF2-40B4-BE49-F238E27FC236}">
                <a16:creationId xmlns:a16="http://schemas.microsoft.com/office/drawing/2014/main" id="{51114844-3666-3490-4832-4885656D548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DA61FD1-7C21-C73B-D79F-103684248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136" y="681037"/>
            <a:ext cx="43463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Haga Clic para</a:t>
            </a:r>
            <a:br>
              <a:rPr lang="pt-BR" dirty="0"/>
            </a:br>
            <a:r>
              <a:rPr lang="pt-BR" dirty="0"/>
              <a:t>agregar </a:t>
            </a:r>
            <a:r>
              <a:rPr lang="pt-BR" dirty="0" err="1"/>
              <a:t>un</a:t>
            </a:r>
            <a:r>
              <a:rPr lang="pt-BR" dirty="0"/>
              <a:t> título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814DFC1-5BEC-6C35-4D4F-308A78C7CF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5136" y="2187573"/>
            <a:ext cx="4346359" cy="3751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Haga clic para agregar </a:t>
            </a:r>
            <a:r>
              <a:rPr lang="pt-BR" dirty="0" err="1"/>
              <a:t>un</a:t>
            </a:r>
            <a:r>
              <a:rPr lang="pt-BR" dirty="0"/>
              <a:t> subtítulo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5C8A105-DD52-1590-7DD1-B7316ADD34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66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Logotipo de la </a:t>
            </a:r>
            <a:r>
              <a:rPr lang="pt-BR" dirty="0" err="1"/>
              <a:t>Institución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44209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65C3E7E4-39D9-D8B2-61BB-5701D66F5DC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09CD414-63F4-125F-3E9C-A5D2D67DB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741" y="134791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Haga clic para agregar </a:t>
            </a:r>
            <a:r>
              <a:rPr lang="pt-BR" dirty="0" err="1"/>
              <a:t>un</a:t>
            </a:r>
            <a:r>
              <a:rPr lang="pt-BR" dirty="0"/>
              <a:t> subtítulo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2033AB7-C569-8F16-53A0-A283EED9E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4741" y="2935334"/>
            <a:ext cx="5873318" cy="28972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Haga clic para agregar </a:t>
            </a:r>
            <a:r>
              <a:rPr lang="pt-BR" dirty="0" err="1"/>
              <a:t>un</a:t>
            </a:r>
            <a:r>
              <a:rPr lang="pt-BR" dirty="0"/>
              <a:t> subtítulo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7CCECA6-483C-F4F8-C01F-EEF6E66F0B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70071" y="617879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Logotipo de la </a:t>
            </a:r>
            <a:r>
              <a:rPr lang="pt-BR" dirty="0" err="1"/>
              <a:t>institución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2205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Imagem em branco e verde&#10;&#10;O conteúdo gerado por IA pode estar incorreto.">
            <a:extLst>
              <a:ext uri="{FF2B5EF4-FFF2-40B4-BE49-F238E27FC236}">
                <a16:creationId xmlns:a16="http://schemas.microsoft.com/office/drawing/2014/main" id="{5CA2348A-27EC-8136-5774-F065AB4ADC1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CD41E95-1F7C-76F6-61BF-00A484CA6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235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Haga clic para agregar </a:t>
            </a:r>
            <a:r>
              <a:rPr lang="pt-BR" dirty="0" err="1"/>
              <a:t>un</a:t>
            </a:r>
            <a:r>
              <a:rPr lang="pt-BR" dirty="0"/>
              <a:t> título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9434674-BC51-1FEE-DAAC-736FC59DDA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47921"/>
            <a:ext cx="10515600" cy="2986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Haga clic para agregar </a:t>
            </a:r>
            <a:r>
              <a:rPr lang="pt-BR" dirty="0" err="1"/>
              <a:t>un</a:t>
            </a:r>
            <a:r>
              <a:rPr lang="pt-BR" dirty="0"/>
              <a:t> subtítulo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D9F2404-890C-AE77-35D6-F0D535CD0C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16991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Logotipo de la </a:t>
            </a:r>
            <a:r>
              <a:rPr lang="pt-BR" dirty="0" err="1"/>
              <a:t>institución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80189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9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08375C3D-8C10-F0FB-FD85-3245627956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F97BF68-22A4-53E9-5856-9E16471999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119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Logotipo de la </a:t>
            </a:r>
            <a:r>
              <a:rPr lang="pt-BR" dirty="0" err="1"/>
              <a:t>institución</a:t>
            </a:r>
            <a:endParaRPr lang="pt-BR" dirty="0"/>
          </a:p>
        </p:txBody>
      </p:sp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457847E-494C-354F-3BEB-24CA2AF31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99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Haga clic para agregar </a:t>
            </a:r>
            <a:r>
              <a:rPr lang="pt-BR" dirty="0" err="1"/>
              <a:t>un</a:t>
            </a:r>
            <a:r>
              <a:rPr lang="pt-BR" dirty="0"/>
              <a:t> título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038C622-818F-E320-EB7D-09F4DB9A4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420429"/>
            <a:ext cx="10515600" cy="3607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Haga clic para agregar </a:t>
            </a:r>
            <a:r>
              <a:rPr lang="pt-BR" dirty="0" err="1"/>
              <a:t>un</a:t>
            </a:r>
            <a:r>
              <a:rPr lang="pt-BR" dirty="0"/>
              <a:t> subtítulo</a:t>
            </a:r>
          </a:p>
        </p:txBody>
      </p:sp>
    </p:spTree>
    <p:extLst>
      <p:ext uri="{BB962C8B-B14F-4D97-AF65-F5344CB8AC3E}">
        <p14:creationId xmlns:p14="http://schemas.microsoft.com/office/powerpoint/2010/main" val="3691768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Uma imagem contendo Padrão do plano de fundo&#10;&#10;O conteúdo gerado por IA pode estar incorreto.">
            <a:extLst>
              <a:ext uri="{FF2B5EF4-FFF2-40B4-BE49-F238E27FC236}">
                <a16:creationId xmlns:a16="http://schemas.microsoft.com/office/drawing/2014/main" id="{B0B8E61C-5D62-6839-5811-9151658EBF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0BE1222-8948-B8EB-B890-2585378CC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96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Haga clic para agregar </a:t>
            </a:r>
            <a:r>
              <a:rPr lang="pt-BR" dirty="0" err="1"/>
              <a:t>un</a:t>
            </a:r>
            <a:r>
              <a:rPr lang="pt-BR" dirty="0"/>
              <a:t> título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607ED08-DE46-3179-E0F9-F66FEC5B55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7013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Haga clic para agregar </a:t>
            </a:r>
            <a:r>
              <a:rPr lang="pt-BR" dirty="0" err="1"/>
              <a:t>un</a:t>
            </a:r>
            <a:r>
              <a:rPr lang="pt-BR" dirty="0"/>
              <a:t> subtítulo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24CF61D-79BE-B893-F8D8-7E6217ADD4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Logotipo de la </a:t>
            </a:r>
            <a:r>
              <a:rPr lang="pt-BR" dirty="0" err="1"/>
              <a:t>institución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15006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7E3BF36A-C5EC-4DF0-1108-9648254965D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4635A04-92CF-8971-98F3-8C09EAC53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524" y="75751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Haga clic para agregar </a:t>
            </a:r>
            <a:r>
              <a:rPr lang="pt-BR" dirty="0" err="1"/>
              <a:t>un</a:t>
            </a:r>
            <a:r>
              <a:rPr lang="pt-BR" dirty="0"/>
              <a:t> título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DC1BBF7-21F0-AE44-B770-27B622632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9524" y="2083077"/>
            <a:ext cx="10515600" cy="3873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Haga clic para agregar </a:t>
            </a:r>
            <a:r>
              <a:rPr lang="pt-BR" dirty="0" err="1"/>
              <a:t>un</a:t>
            </a:r>
            <a:r>
              <a:rPr lang="pt-BR" dirty="0"/>
              <a:t> subtítulo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4986FF8-0531-05DE-4A90-4958DABE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70324" y="622489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Logotipo de la </a:t>
            </a:r>
            <a:r>
              <a:rPr lang="pt-BR" dirty="0" err="1"/>
              <a:t>institución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97815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Imagem em branco e verde na grama&#10;&#10;O conteúdo gerado por IA pode estar incorreto.">
            <a:extLst>
              <a:ext uri="{FF2B5EF4-FFF2-40B4-BE49-F238E27FC236}">
                <a16:creationId xmlns:a16="http://schemas.microsoft.com/office/drawing/2014/main" id="{90500623-F0D8-63B8-E208-CEAAA63769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4C4B800-7F28-346F-F78E-13631A1DA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345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Haga clic para agregar </a:t>
            </a:r>
            <a:r>
              <a:rPr lang="pt-BR" dirty="0" err="1"/>
              <a:t>un</a:t>
            </a:r>
            <a:r>
              <a:rPr lang="pt-BR" dirty="0"/>
              <a:t> título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EDFD2E0-47AF-E74E-D105-1794E4ACDA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09019"/>
            <a:ext cx="10515600" cy="26447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dirty="0"/>
              <a:t>Haga clic para agregar </a:t>
            </a:r>
            <a:r>
              <a:rPr lang="pt-BR" dirty="0" err="1"/>
              <a:t>un</a:t>
            </a:r>
            <a:r>
              <a:rPr lang="pt-BR" dirty="0"/>
              <a:t> subtítulo</a:t>
            </a:r>
          </a:p>
          <a:p>
            <a:pPr lvl="0"/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64C02DD-0795-51ED-3E59-5FF97CE609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27930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Logotipo de la </a:t>
            </a:r>
            <a:r>
              <a:rPr lang="pt-BR" dirty="0" err="1"/>
              <a:t>institución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6020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xto&#10;&#10;O conteúdo gerado por IA pode estar incorreto.">
            <a:extLst>
              <a:ext uri="{FF2B5EF4-FFF2-40B4-BE49-F238E27FC236}">
                <a16:creationId xmlns:a16="http://schemas.microsoft.com/office/drawing/2014/main" id="{EDB8E1BE-4618-E6E8-95A4-6DCE3D9AB8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EAD9DC2-6DCC-34DC-5187-08D5B26CD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982" y="1359424"/>
            <a:ext cx="107560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Haga clic para agregar </a:t>
            </a:r>
            <a:r>
              <a:rPr lang="pt-BR" dirty="0" err="1"/>
              <a:t>un</a:t>
            </a:r>
            <a:r>
              <a:rPr lang="pt-BR" dirty="0"/>
              <a:t> título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954ADAA-09AB-C55C-E9FA-F20D2CF89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7982" y="2847890"/>
            <a:ext cx="10756036" cy="2505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dirty="0"/>
              <a:t>Haga clic para agregar </a:t>
            </a:r>
            <a:r>
              <a:rPr lang="pt-BR" dirty="0" err="1"/>
              <a:t>un</a:t>
            </a:r>
            <a:r>
              <a:rPr lang="pt-BR" dirty="0"/>
              <a:t> subtítulo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2B2C64D-20B0-F410-CFE0-69797DB41A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C5FB03-8B95-43CF-A40E-9D3755FDE191}" type="datetimeFigureOut">
              <a:rPr lang="pt-BR" smtClean="0"/>
              <a:t>04/04/2025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4517E09-6077-4C4B-40FF-7779115EB2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1E073F7-DCBF-CAA8-4AE8-1A4466015E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B89A32-CADB-46E8-B19A-6380101BA7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4039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s://alertaanimal.oirsa.org/elsalvador" TargetMode="External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13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8364530-3DA3-A4A7-9769-007481A40D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0417" y="2821263"/>
            <a:ext cx="9163665" cy="1933906"/>
          </a:xfrm>
        </p:spPr>
        <p:txBody>
          <a:bodyPr/>
          <a:lstStyle/>
          <a:p>
            <a:r>
              <a:rPr lang="es-SV" sz="2800" b="1" noProof="0" dirty="0"/>
              <a:t>Informe de actividades regionales em Apoyo al Programa Hemisférico de Erradicación de la Fiebre Aftosa (PHEFA)</a:t>
            </a:r>
            <a:br>
              <a:rPr lang="es-SV" b="1" noProof="0" dirty="0"/>
            </a:br>
            <a:endParaRPr lang="es-SV" b="1" noProof="0" dirty="0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3F17BD2D-53C4-23D1-AE15-674E97977C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7759" y="3955395"/>
            <a:ext cx="4748982" cy="1599549"/>
          </a:xfrm>
        </p:spPr>
        <p:txBody>
          <a:bodyPr>
            <a:normAutofit/>
          </a:bodyPr>
          <a:lstStyle/>
          <a:p>
            <a:r>
              <a:rPr lang="pt-BR" dirty="0"/>
              <a:t>Néstor Avendaño</a:t>
            </a:r>
          </a:p>
          <a:p>
            <a:r>
              <a:rPr lang="es-SV" noProof="0" dirty="0"/>
              <a:t>Asistente Técnico DRSA-OIRSA</a:t>
            </a:r>
          </a:p>
        </p:txBody>
      </p:sp>
      <p:pic>
        <p:nvPicPr>
          <p:cNvPr id="6" name="Imagen 5" descr="Texto&#10;&#10;El contenido generado por IA puede ser incorrecto.">
            <a:extLst>
              <a:ext uri="{FF2B5EF4-FFF2-40B4-BE49-F238E27FC236}">
                <a16:creationId xmlns:a16="http://schemas.microsoft.com/office/drawing/2014/main" id="{2D059575-0A9F-3A0E-C980-9F83E60F1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704" y="6083946"/>
            <a:ext cx="2847233" cy="77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765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D36F5D-F1A2-A453-42C6-4E1A74183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144" y="457200"/>
            <a:ext cx="6102488" cy="114545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s-SV" sz="32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Programa Regional Enfermedades Transfronterizas (</a:t>
            </a:r>
            <a:r>
              <a:rPr lang="es-SV" sz="3200" b="1" noProof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ENTRAN´s</a:t>
            </a:r>
            <a:r>
              <a:rPr lang="es-SV" sz="32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  <a:endParaRPr lang="es-SV" b="1" noProof="0" dirty="0"/>
          </a:p>
        </p:txBody>
      </p:sp>
      <p:pic>
        <p:nvPicPr>
          <p:cNvPr id="7" name="Marcador de posición de imagen 6">
            <a:extLst>
              <a:ext uri="{FF2B5EF4-FFF2-40B4-BE49-F238E27FC236}">
                <a16:creationId xmlns:a16="http://schemas.microsoft.com/office/drawing/2014/main" id="{49BF8F41-BB86-4D21-E1CA-236702E22DF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9229" r="19229"/>
          <a:stretch/>
        </p:blipFill>
        <p:spPr/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5287429A-8858-2A7E-30E8-A61F327FB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759974"/>
            <a:ext cx="4463882" cy="410901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US" sz="2400" dirty="0">
                <a:cs typeface="Arial"/>
              </a:rPr>
              <a:t>Región libre de fiebre aftosa.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US" sz="2400" dirty="0">
                <a:cs typeface="Arial"/>
              </a:rPr>
              <a:t>Diagnóstico regional (LADIVES, Panamá).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ES" sz="2400" dirty="0">
                <a:cs typeface="Arial"/>
              </a:rPr>
              <a:t>Se cuenta con un sistema de envío de muestras entre los países, rápido y efectivo.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US" sz="2400" dirty="0">
                <a:cs typeface="Arial"/>
              </a:rPr>
              <a:t>Se mantiene la vigilancia epidemiológica para enfermedades vesiculares.</a:t>
            </a:r>
          </a:p>
        </p:txBody>
      </p:sp>
      <p:pic>
        <p:nvPicPr>
          <p:cNvPr id="4" name="Imagen 3" descr="Texto&#10;&#10;El contenido generado por IA puede ser incorrecto.">
            <a:extLst>
              <a:ext uri="{FF2B5EF4-FFF2-40B4-BE49-F238E27FC236}">
                <a16:creationId xmlns:a16="http://schemas.microsoft.com/office/drawing/2014/main" id="{7C41CCB1-FD09-AFD0-B9DF-2D07D1234A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704" y="6083946"/>
            <a:ext cx="2847233" cy="77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50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A1B4A4-4D8D-0158-2485-3DAA88FBE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172" y="682626"/>
            <a:ext cx="11315344" cy="1069974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s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Informe LADIVES año 2024 - 2025</a:t>
            </a:r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CEF8278-7465-E965-AB73-1482776D34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8172" y="1752600"/>
            <a:ext cx="10761031" cy="44982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s-US" sz="2400" dirty="0">
                <a:latin typeface="+mj-lt"/>
              </a:rPr>
              <a:t>Investigaciones de enfermedades vesiculares procesadas por país de la región OIRSA. </a:t>
            </a:r>
            <a:endParaRPr lang="pt-BR" sz="2400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0E8DEB68-861B-6714-4529-A9BD46A53A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025127"/>
              </p:ext>
            </p:extLst>
          </p:nvPr>
        </p:nvGraphicFramePr>
        <p:xfrm>
          <a:off x="705824" y="2289205"/>
          <a:ext cx="10623379" cy="3193137"/>
        </p:xfrm>
        <a:graphic>
          <a:graphicData uri="http://schemas.openxmlformats.org/drawingml/2006/table">
            <a:tbl>
              <a:tblPr>
                <a:solidFill>
                  <a:srgbClr val="FBF4EB"/>
                </a:solidFill>
                <a:tableStyleId>{793D81CF-94F2-401A-BA57-92F5A7B2D0C5}</a:tableStyleId>
              </a:tblPr>
              <a:tblGrid>
                <a:gridCol w="953453">
                  <a:extLst>
                    <a:ext uri="{9D8B030D-6E8A-4147-A177-3AD203B41FA5}">
                      <a16:colId xmlns:a16="http://schemas.microsoft.com/office/drawing/2014/main" val="3468011206"/>
                    </a:ext>
                  </a:extLst>
                </a:gridCol>
                <a:gridCol w="1084479">
                  <a:extLst>
                    <a:ext uri="{9D8B030D-6E8A-4147-A177-3AD203B41FA5}">
                      <a16:colId xmlns:a16="http://schemas.microsoft.com/office/drawing/2014/main" val="3171655083"/>
                    </a:ext>
                  </a:extLst>
                </a:gridCol>
                <a:gridCol w="937621">
                  <a:extLst>
                    <a:ext uri="{9D8B030D-6E8A-4147-A177-3AD203B41FA5}">
                      <a16:colId xmlns:a16="http://schemas.microsoft.com/office/drawing/2014/main" val="4234324418"/>
                    </a:ext>
                  </a:extLst>
                </a:gridCol>
                <a:gridCol w="937621">
                  <a:extLst>
                    <a:ext uri="{9D8B030D-6E8A-4147-A177-3AD203B41FA5}">
                      <a16:colId xmlns:a16="http://schemas.microsoft.com/office/drawing/2014/main" val="3293372689"/>
                    </a:ext>
                  </a:extLst>
                </a:gridCol>
                <a:gridCol w="937621">
                  <a:extLst>
                    <a:ext uri="{9D8B030D-6E8A-4147-A177-3AD203B41FA5}">
                      <a16:colId xmlns:a16="http://schemas.microsoft.com/office/drawing/2014/main" val="142142374"/>
                    </a:ext>
                  </a:extLst>
                </a:gridCol>
                <a:gridCol w="937621">
                  <a:extLst>
                    <a:ext uri="{9D8B030D-6E8A-4147-A177-3AD203B41FA5}">
                      <a16:colId xmlns:a16="http://schemas.microsoft.com/office/drawing/2014/main" val="2476083000"/>
                    </a:ext>
                  </a:extLst>
                </a:gridCol>
                <a:gridCol w="1084479">
                  <a:extLst>
                    <a:ext uri="{9D8B030D-6E8A-4147-A177-3AD203B41FA5}">
                      <a16:colId xmlns:a16="http://schemas.microsoft.com/office/drawing/2014/main" val="2867837783"/>
                    </a:ext>
                  </a:extLst>
                </a:gridCol>
                <a:gridCol w="937621">
                  <a:extLst>
                    <a:ext uri="{9D8B030D-6E8A-4147-A177-3AD203B41FA5}">
                      <a16:colId xmlns:a16="http://schemas.microsoft.com/office/drawing/2014/main" val="1170180901"/>
                    </a:ext>
                  </a:extLst>
                </a:gridCol>
                <a:gridCol w="937621">
                  <a:extLst>
                    <a:ext uri="{9D8B030D-6E8A-4147-A177-3AD203B41FA5}">
                      <a16:colId xmlns:a16="http://schemas.microsoft.com/office/drawing/2014/main" val="306294062"/>
                    </a:ext>
                  </a:extLst>
                </a:gridCol>
                <a:gridCol w="937621">
                  <a:extLst>
                    <a:ext uri="{9D8B030D-6E8A-4147-A177-3AD203B41FA5}">
                      <a16:colId xmlns:a16="http://schemas.microsoft.com/office/drawing/2014/main" val="2809854489"/>
                    </a:ext>
                  </a:extLst>
                </a:gridCol>
                <a:gridCol w="937621">
                  <a:extLst>
                    <a:ext uri="{9D8B030D-6E8A-4147-A177-3AD203B41FA5}">
                      <a16:colId xmlns:a16="http://schemas.microsoft.com/office/drawing/2014/main" val="2603009260"/>
                    </a:ext>
                  </a:extLst>
                </a:gridCol>
              </a:tblGrid>
              <a:tr h="28416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País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SV" sz="1400" b="1" u="none" strike="noStrike" dirty="0">
                          <a:effectLst/>
                        </a:rPr>
                        <a:t>2024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SV" sz="1400" b="1" u="none" strike="noStrike">
                          <a:effectLst/>
                        </a:rPr>
                        <a:t>2025</a:t>
                      </a:r>
                      <a:endParaRPr lang="es-SV" sz="14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6615213"/>
                  </a:ext>
                </a:extLst>
              </a:tr>
              <a:tr h="284168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err="1">
                          <a:effectLst/>
                        </a:rPr>
                        <a:t>Invest</a:t>
                      </a:r>
                      <a:r>
                        <a:rPr lang="es-SV" sz="1400" b="1" u="none" strike="noStrike" dirty="0">
                          <a:effectLst/>
                        </a:rPr>
                        <a:t>.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Fiebre</a:t>
                      </a:r>
                    </a:p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Aftosa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SV" sz="1400" b="1" u="none" strike="noStrike" dirty="0">
                          <a:effectLst/>
                        </a:rPr>
                        <a:t>Estomatitis Vesicular 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Ectima Contagioso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err="1">
                          <a:effectLst/>
                        </a:rPr>
                        <a:t>Invest</a:t>
                      </a:r>
                      <a:r>
                        <a:rPr lang="es-SV" sz="1400" b="1" u="none" strike="noStrike" dirty="0">
                          <a:effectLst/>
                        </a:rPr>
                        <a:t>.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Fiebre</a:t>
                      </a:r>
                    </a:p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 Aftosa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SV" sz="1400" b="1" u="none" strike="noStrike">
                          <a:effectLst/>
                        </a:rPr>
                        <a:t>Estomatitis Vesicular </a:t>
                      </a:r>
                      <a:endParaRPr lang="es-SV" sz="14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Ectima Contagioso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2342537"/>
                  </a:ext>
                </a:extLst>
              </a:tr>
              <a:tr h="284168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1" u="none" strike="noStrike" dirty="0">
                          <a:effectLst/>
                        </a:rPr>
                        <a:t>New Jersey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1" u="none" strike="noStrike" dirty="0">
                          <a:effectLst/>
                        </a:rPr>
                        <a:t>Indiana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1" u="none" strike="noStrike" dirty="0">
                          <a:effectLst/>
                        </a:rPr>
                        <a:t>New Jersey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1" u="none" strike="noStrike" dirty="0">
                          <a:effectLst/>
                        </a:rPr>
                        <a:t>Indiana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7666808"/>
                  </a:ext>
                </a:extLst>
              </a:tr>
              <a:tr h="284168"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1" u="none" strike="noStrike" dirty="0">
                          <a:effectLst/>
                        </a:rPr>
                        <a:t>Belice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481963"/>
                  </a:ext>
                </a:extLst>
              </a:tr>
              <a:tr h="284168"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1" u="none" strike="noStrike" dirty="0">
                          <a:effectLst/>
                        </a:rPr>
                        <a:t>Costa Rica 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13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193956"/>
                  </a:ext>
                </a:extLst>
              </a:tr>
              <a:tr h="351457"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1" u="none" strike="noStrike" dirty="0">
                          <a:effectLst/>
                        </a:rPr>
                        <a:t>El Salvador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9637634"/>
                  </a:ext>
                </a:extLst>
              </a:tr>
              <a:tr h="284168"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1" u="none" strike="noStrike">
                          <a:effectLst/>
                        </a:rPr>
                        <a:t>Guatemala</a:t>
                      </a:r>
                      <a:endParaRPr lang="es-SV" sz="14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40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5284283"/>
                  </a:ext>
                </a:extLst>
              </a:tr>
              <a:tr h="284168"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1" u="none" strike="noStrike" dirty="0">
                          <a:effectLst/>
                        </a:rPr>
                        <a:t>Honduras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38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5302097"/>
                  </a:ext>
                </a:extLst>
              </a:tr>
              <a:tr h="284168"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1" u="none" strike="noStrike" dirty="0">
                          <a:effectLst/>
                        </a:rPr>
                        <a:t>Nicaragua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99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40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368109"/>
                  </a:ext>
                </a:extLst>
              </a:tr>
              <a:tr h="284168"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1" u="none" strike="noStrike" dirty="0">
                          <a:effectLst/>
                        </a:rPr>
                        <a:t>Panamá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450068"/>
                  </a:ext>
                </a:extLst>
              </a:tr>
              <a:tr h="284168"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1" u="none" strike="noStrike" dirty="0">
                          <a:effectLst/>
                        </a:rPr>
                        <a:t>Total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201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72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59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655483"/>
                  </a:ext>
                </a:extLst>
              </a:tr>
            </a:tbl>
          </a:graphicData>
        </a:graphic>
      </p:graphicFrame>
      <p:pic>
        <p:nvPicPr>
          <p:cNvPr id="6" name="Imagen 5" descr="Texto&#10;&#10;El contenido generado por IA puede ser incorrecto.">
            <a:extLst>
              <a:ext uri="{FF2B5EF4-FFF2-40B4-BE49-F238E27FC236}">
                <a16:creationId xmlns:a16="http://schemas.microsoft.com/office/drawing/2014/main" id="{CB029F29-060C-6531-3CB6-898774AC91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0207" y="5946295"/>
            <a:ext cx="2847233" cy="77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673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9978C7-C560-2CF5-4099-36A728E0D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15" y="1229033"/>
            <a:ext cx="6248385" cy="121730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s-SV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Programa Regional Enfermedades Transfronterizas (</a:t>
            </a:r>
            <a:r>
              <a:rPr lang="es-SV" b="1" noProof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ENTRAN´s</a:t>
            </a:r>
            <a:r>
              <a:rPr lang="es-SV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6" name="Marcador de posición de imagen 5">
            <a:extLst>
              <a:ext uri="{FF2B5EF4-FFF2-40B4-BE49-F238E27FC236}">
                <a16:creationId xmlns:a16="http://schemas.microsoft.com/office/drawing/2014/main" id="{7BB32145-7035-A23D-882E-219841C17D9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8441" t="19395" r="7767" b="3151"/>
          <a:stretch/>
        </p:blipFill>
        <p:spPr>
          <a:xfrm>
            <a:off x="7088942" y="611199"/>
            <a:ext cx="3204476" cy="15149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011468EF-3BDE-7873-58F9-0DAC6B245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16" y="2514600"/>
            <a:ext cx="4533884" cy="3228975"/>
          </a:xfrm>
          <a:prstGeom prst="rect">
            <a:avLst/>
          </a:prstGeom>
        </p:spPr>
        <p:txBody>
          <a:bodyPr/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ES" sz="2400" dirty="0">
                <a:cs typeface="Arial"/>
              </a:rPr>
              <a:t>Digitalización del sistema de información para la vigilancia  epidemiológica de </a:t>
            </a:r>
            <a:r>
              <a:rPr lang="es-ES" sz="2400" dirty="0" err="1">
                <a:cs typeface="Arial"/>
              </a:rPr>
              <a:t>ENTRAN´s</a:t>
            </a:r>
            <a:r>
              <a:rPr lang="es-ES" sz="2400" dirty="0">
                <a:cs typeface="Arial"/>
              </a:rPr>
              <a:t>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chemeClr val="bg1"/>
                </a:solidFill>
                <a:cs typeface="Arial"/>
              </a:rPr>
              <a:t>Alerta Animal para la notificación de enfermedades.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chemeClr val="bg1"/>
                </a:solidFill>
                <a:cs typeface="Arial"/>
              </a:rPr>
              <a:t>Sistema de Información en Vigilancia Epidemiológica en Salud Animal. </a:t>
            </a:r>
          </a:p>
          <a:p>
            <a:pPr marL="0" indent="0">
              <a:buNone/>
            </a:pP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675BA65-15F2-D772-4884-01603DF4BBC5}"/>
              </a:ext>
            </a:extLst>
          </p:cNvPr>
          <p:cNvSpPr txBox="1"/>
          <p:nvPr/>
        </p:nvSpPr>
        <p:spPr>
          <a:xfrm>
            <a:off x="7088941" y="241867"/>
            <a:ext cx="3333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b="0" i="0" dirty="0">
                <a:solidFill>
                  <a:schemeClr val="bg1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https://alertaanimal.oirsa.org</a:t>
            </a:r>
            <a:endParaRPr lang="es-SV" dirty="0">
              <a:solidFill>
                <a:schemeClr val="bg1"/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663FF47-777C-8297-A3E0-53C63DC8282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844395" y="2246500"/>
            <a:ext cx="929227" cy="1905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F489D50-0B9C-BA7A-3435-A851B15C81C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122" t="1229" r="1730" b="1133"/>
          <a:stretch/>
        </p:blipFill>
        <p:spPr>
          <a:xfrm>
            <a:off x="7037787" y="2246500"/>
            <a:ext cx="953183" cy="19763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D83BCD16-81D4-E28D-932C-485BEE66E0A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791"/>
          <a:stretch/>
        </p:blipFill>
        <p:spPr>
          <a:xfrm>
            <a:off x="8215413" y="2246500"/>
            <a:ext cx="953184" cy="20249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FD4C9E07-1D9A-FDE6-FE83-2B39328B09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93040" y="2266141"/>
            <a:ext cx="970744" cy="20249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D55A12E9-DD66-2964-0B21-5609678AD2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90176" y="2303927"/>
            <a:ext cx="958027" cy="19909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F4241D84-E544-0BDD-1766-400FDAFFD40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05600" y="4340779"/>
            <a:ext cx="3962436" cy="1650381"/>
          </a:xfrm>
          <a:prstGeom prst="rect">
            <a:avLst/>
          </a:prstGeom>
        </p:spPr>
      </p:pic>
      <p:pic>
        <p:nvPicPr>
          <p:cNvPr id="21" name="Imagen 20" descr="Texto&#10;&#10;El contenido generado por IA puede ser incorrecto.">
            <a:extLst>
              <a:ext uri="{FF2B5EF4-FFF2-40B4-BE49-F238E27FC236}">
                <a16:creationId xmlns:a16="http://schemas.microsoft.com/office/drawing/2014/main" id="{27E49625-1651-EDDE-0AC3-37EA90D96B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704" y="6083946"/>
            <a:ext cx="2847233" cy="77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276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036750-EBD3-C074-C8F4-F896E95286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1C13248D-5153-CAE0-09FB-ED73B6F5C044}"/>
              </a:ext>
            </a:extLst>
          </p:cNvPr>
          <p:cNvSpPr txBox="1"/>
          <p:nvPr/>
        </p:nvSpPr>
        <p:spPr>
          <a:xfrm>
            <a:off x="8819538" y="6246801"/>
            <a:ext cx="30639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pt-BR" b="0" i="0" dirty="0">
                <a:solidFill>
                  <a:schemeClr val="bg1"/>
                </a:solidFill>
                <a:effectLst/>
                <a:latin typeface="+mj-lt"/>
              </a:rPr>
              <a:t>Logotipo de </a:t>
            </a:r>
            <a:r>
              <a:rPr lang="pt-BR" b="0" i="0" dirty="0" err="1">
                <a:solidFill>
                  <a:schemeClr val="bg1"/>
                </a:solidFill>
                <a:effectLst/>
                <a:latin typeface="+mj-lt"/>
              </a:rPr>
              <a:t>la</a:t>
            </a:r>
            <a:r>
              <a:rPr lang="pt-BR" b="0" i="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pt-BR" b="0" i="0" dirty="0" err="1">
                <a:solidFill>
                  <a:schemeClr val="bg1"/>
                </a:solidFill>
                <a:effectLst/>
                <a:latin typeface="+mj-lt"/>
              </a:rPr>
              <a:t>institución</a:t>
            </a:r>
            <a:endParaRPr lang="pt-B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3630362-F276-4AB9-E593-3EC1FA8F9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Programa Regional Enfermedades Transfronterizas (</a:t>
            </a:r>
            <a:r>
              <a:rPr lang="es-SV" b="1" noProof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ENTRAN´s</a:t>
            </a:r>
            <a:r>
              <a:rPr lang="es-SV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B7B923D-BC01-CDFD-0753-94833CF447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74980"/>
            <a:ext cx="6599699" cy="3699985"/>
          </a:xfrm>
        </p:spPr>
        <p:txBody>
          <a:bodyPr>
            <a:norm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MX" sz="2400" dirty="0">
                <a:cs typeface="Arial"/>
              </a:rPr>
              <a:t>Actualizar el manual para la respuesta a emergencias en salud animal, Capitulo Fiebre Aftosa.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MX" sz="2400" dirty="0">
                <a:cs typeface="Arial"/>
              </a:rPr>
              <a:t>Desarrollar taller de capacitación virtual sobre gestión de emergencias en salud animal.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MX" sz="2400" dirty="0">
                <a:cs typeface="Arial"/>
              </a:rPr>
              <a:t>Proyecto desarrollado en conjunto por PANAFTOSA-OPS, UCDAVIS y OIRSA, en análisis de riesgo para Fiebre Aftosa.</a:t>
            </a:r>
            <a:endParaRPr lang="pt-BR" sz="2400" dirty="0">
              <a:cs typeface="Arial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FB5FBF7-8DAF-844C-AA7B-3CB4C00E2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4354" y="1136966"/>
            <a:ext cx="2187678" cy="250722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E664573-218C-EAA4-57A5-94B0B7192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2032" y="2057399"/>
            <a:ext cx="1790204" cy="239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291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Calendário&#10;&#10;O conteúdo gerado por IA pode estar incorreto.">
            <a:extLst>
              <a:ext uri="{FF2B5EF4-FFF2-40B4-BE49-F238E27FC236}">
                <a16:creationId xmlns:a16="http://schemas.microsoft.com/office/drawing/2014/main" id="{459FF5DB-88AD-C34C-5DEA-ADDB961BCEF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8D3A828F-2420-76F7-1705-6189EF0AA758}"/>
              </a:ext>
            </a:extLst>
          </p:cNvPr>
          <p:cNvSpPr txBox="1"/>
          <p:nvPr/>
        </p:nvSpPr>
        <p:spPr>
          <a:xfrm>
            <a:off x="8819538" y="6246801"/>
            <a:ext cx="30639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pt-BR" b="0" i="0" dirty="0">
                <a:solidFill>
                  <a:schemeClr val="bg1"/>
                </a:solidFill>
                <a:effectLst/>
                <a:latin typeface="+mj-lt"/>
              </a:rPr>
              <a:t>Logotipo de </a:t>
            </a:r>
            <a:r>
              <a:rPr lang="pt-BR" b="0" i="0" dirty="0" err="1">
                <a:solidFill>
                  <a:schemeClr val="bg1"/>
                </a:solidFill>
                <a:effectLst/>
                <a:latin typeface="+mj-lt"/>
              </a:rPr>
              <a:t>la</a:t>
            </a:r>
            <a:r>
              <a:rPr lang="pt-BR" b="0" i="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pt-BR" b="0" i="0" dirty="0" err="1">
                <a:solidFill>
                  <a:schemeClr val="bg1"/>
                </a:solidFill>
                <a:effectLst/>
                <a:latin typeface="+mj-lt"/>
              </a:rPr>
              <a:t>institución</a:t>
            </a:r>
            <a:endParaRPr lang="pt-B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BA0AAAA-3F43-85FE-D8A2-4E8CE209B79A}"/>
              </a:ext>
            </a:extLst>
          </p:cNvPr>
          <p:cNvSpPr txBox="1">
            <a:spLocks/>
          </p:cNvSpPr>
          <p:nvPr/>
        </p:nvSpPr>
        <p:spPr>
          <a:xfrm>
            <a:off x="3611415" y="1533982"/>
            <a:ext cx="496917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Gracias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85972D9-0CCF-4F3F-5D0F-624F46524407}"/>
              </a:ext>
            </a:extLst>
          </p:cNvPr>
          <p:cNvSpPr txBox="1">
            <a:spLocks/>
          </p:cNvSpPr>
          <p:nvPr/>
        </p:nvSpPr>
        <p:spPr>
          <a:xfrm>
            <a:off x="529520" y="2775836"/>
            <a:ext cx="4740357" cy="3455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www.paho.org/es/panaftosa/cosalfa-51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923112F2-3B88-8BEF-8221-5B8CE6182DC2}"/>
              </a:ext>
            </a:extLst>
          </p:cNvPr>
          <p:cNvSpPr txBox="1">
            <a:spLocks/>
          </p:cNvSpPr>
          <p:nvPr/>
        </p:nvSpPr>
        <p:spPr>
          <a:xfrm>
            <a:off x="7317009" y="2774436"/>
            <a:ext cx="3894513" cy="243578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800" b="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Informaciones</a:t>
            </a:r>
            <a:r>
              <a:rPr lang="en-US" i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las redes de la </a:t>
            </a:r>
            <a:r>
              <a:rPr lang="en-US" i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institución</a:t>
            </a:r>
            <a:endParaRPr lang="en-US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8C797AC-7E4C-E9FE-1F69-D6C785A97C7C}"/>
              </a:ext>
            </a:extLst>
          </p:cNvPr>
          <p:cNvSpPr txBox="1"/>
          <p:nvPr/>
        </p:nvSpPr>
        <p:spPr>
          <a:xfrm>
            <a:off x="970953" y="3154839"/>
            <a:ext cx="2242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PANAFTOSAinf</a:t>
            </a:r>
            <a:endParaRPr lang="es-ES_tradnl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6867CA2B-8602-2B38-CE3E-DDE7C3E87C37}"/>
              </a:ext>
            </a:extLst>
          </p:cNvPr>
          <p:cNvSpPr txBox="1"/>
          <p:nvPr/>
        </p:nvSpPr>
        <p:spPr>
          <a:xfrm>
            <a:off x="970953" y="3438087"/>
            <a:ext cx="2242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panaftosa_inf</a:t>
            </a:r>
            <a:endParaRPr lang="es-ES_tradnl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m 14" descr="Ícone&#10;&#10;Descrição gerada automaticamente">
            <a:extLst>
              <a:ext uri="{FF2B5EF4-FFF2-40B4-BE49-F238E27FC236}">
                <a16:creationId xmlns:a16="http://schemas.microsoft.com/office/drawing/2014/main" id="{C7506A37-28E4-2121-FC38-F81B3C43D9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14" y="3193999"/>
            <a:ext cx="268262" cy="268100"/>
          </a:xfrm>
          <a:prstGeom prst="rect">
            <a:avLst/>
          </a:prstGeom>
        </p:spPr>
      </p:pic>
      <p:pic>
        <p:nvPicPr>
          <p:cNvPr id="17" name="Imagem 16" descr="Ícone&#10;&#10;Descrição gerada automaticamente">
            <a:extLst>
              <a:ext uri="{FF2B5EF4-FFF2-40B4-BE49-F238E27FC236}">
                <a16:creationId xmlns:a16="http://schemas.microsoft.com/office/drawing/2014/main" id="{E3314C01-B70D-CE8D-1BB3-8A724FB64D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14" y="3519766"/>
            <a:ext cx="268262" cy="2681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1E3C878-1EC9-F7CB-EB7C-EA29422408FF}"/>
              </a:ext>
            </a:extLst>
          </p:cNvPr>
          <p:cNvSpPr txBox="1">
            <a:spLocks/>
          </p:cNvSpPr>
          <p:nvPr/>
        </p:nvSpPr>
        <p:spPr>
          <a:xfrm>
            <a:off x="529520" y="3924533"/>
            <a:ext cx="3081895" cy="47476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Accede a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nuestro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Portal de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Capacitación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00000"/>
              </a:lnSpc>
            </a:pP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www.portalpanaftosa.org/es/</a:t>
            </a:r>
          </a:p>
        </p:txBody>
      </p:sp>
    </p:spTree>
    <p:extLst>
      <p:ext uri="{BB962C8B-B14F-4D97-AF65-F5344CB8AC3E}">
        <p14:creationId xmlns:p14="http://schemas.microsoft.com/office/powerpoint/2010/main" val="920070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10.xml><?xml version="1.0" encoding="utf-8"?>
<a:theme xmlns:a="http://schemas.openxmlformats.org/drawingml/2006/main" name="8_Personalizar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2_Personalizar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3_Personalizar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4_Personalizar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7.xml><?xml version="1.0" encoding="utf-8"?>
<a:theme xmlns:a="http://schemas.openxmlformats.org/drawingml/2006/main" name="5_Personalizar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8.xml><?xml version="1.0" encoding="utf-8"?>
<a:theme xmlns:a="http://schemas.openxmlformats.org/drawingml/2006/main" name="6_Personalizar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9.xml><?xml version="1.0" encoding="utf-8"?>
<a:theme xmlns:a="http://schemas.openxmlformats.org/drawingml/2006/main" name="7_Personalizar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2392</TotalTime>
  <Words>358</Words>
  <Application>Microsoft Office PowerPoint</Application>
  <PresentationFormat>Panorámica</PresentationFormat>
  <Paragraphs>132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10</vt:i4>
      </vt:variant>
      <vt:variant>
        <vt:lpstr>Títulos de diapositiva</vt:lpstr>
      </vt:variant>
      <vt:variant>
        <vt:i4>6</vt:i4>
      </vt:variant>
    </vt:vector>
  </HeadingPairs>
  <TitlesOfParts>
    <vt:vector size="22" baseType="lpstr">
      <vt:lpstr>Aptos</vt:lpstr>
      <vt:lpstr>Aptos Display</vt:lpstr>
      <vt:lpstr>Aptos Narrow</vt:lpstr>
      <vt:lpstr>Arial</vt:lpstr>
      <vt:lpstr>Times New Roman</vt:lpstr>
      <vt:lpstr>Wingdings</vt:lpstr>
      <vt:lpstr>Tema do Office</vt:lpstr>
      <vt:lpstr>1_Personalizar design</vt:lpstr>
      <vt:lpstr>Personalizar design</vt:lpstr>
      <vt:lpstr>2_Personalizar design</vt:lpstr>
      <vt:lpstr>3_Personalizar design</vt:lpstr>
      <vt:lpstr>4_Personalizar design</vt:lpstr>
      <vt:lpstr>5_Personalizar design</vt:lpstr>
      <vt:lpstr>6_Personalizar design</vt:lpstr>
      <vt:lpstr>7_Personalizar design</vt:lpstr>
      <vt:lpstr>8_Personalizar design</vt:lpstr>
      <vt:lpstr>Informe de actividades regionales em Apoyo al Programa Hemisférico de Erradicación de la Fiebre Aftosa (PHEFA) </vt:lpstr>
      <vt:lpstr>Programa Regional Enfermedades Transfronterizas (ENTRAN´s)</vt:lpstr>
      <vt:lpstr>Informe LADIVES año 2024 - 2025</vt:lpstr>
      <vt:lpstr>Programa Regional Enfermedades Transfronterizas (ENTRAN´s)</vt:lpstr>
      <vt:lpstr>Programa Regional Enfermedades Transfronterizas (ENTRAN´s)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Felipe Kiske</dc:creator>
  <cp:lastModifiedBy>Avendaño Romero, Nestor Odir</cp:lastModifiedBy>
  <cp:revision>19</cp:revision>
  <dcterms:created xsi:type="dcterms:W3CDTF">2025-01-27T17:24:51Z</dcterms:created>
  <dcterms:modified xsi:type="dcterms:W3CDTF">2025-04-04T15:38:34Z</dcterms:modified>
</cp:coreProperties>
</file>