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80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FA337-FFA1-099C-7D66-E4DB2D77DF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7DE6DE-A609-FC15-E116-C7EA070A67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1D6FD7-5FE7-7202-10A5-C33D62893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7CC9-71B7-45CA-826D-2A1AD36B214B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CEAD40-AE9C-3CF1-F7D9-6EBDA7A09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D8DA63-4356-250A-B6EA-6F50F4A04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15EA-9CF0-48F5-A267-B68FF0B0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556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08D21-7FA0-FA3F-C0EB-FD411EC47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38BC89-FBA6-9124-9FB8-30D73F8BEB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F49280-E925-9727-91D7-19DFEFB21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7CC9-71B7-45CA-826D-2A1AD36B214B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9887BA-8818-384C-E079-D25A5A7BD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58498A-E3F4-1B6F-87F4-196749135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15EA-9CF0-48F5-A267-B68FF0B0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97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D61BBD-869C-4A36-8524-1A606A8C43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2AB60B-9CD3-8EF4-3001-29E9EB9111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C889A1-48F0-3ABF-90D7-89E6A741F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7CC9-71B7-45CA-826D-2A1AD36B214B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16EAD-4B8E-0C4A-847A-172DE2E04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216EA7-55A5-C7BD-D8E7-4265D3416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15EA-9CF0-48F5-A267-B68FF0B0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910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E7158-A0B0-4B74-3C97-743D49E6E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68BC6-17EB-F1D9-C8CA-E06943AAB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A0F616-B9AC-283F-1E45-77A2F5229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7CC9-71B7-45CA-826D-2A1AD36B214B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9F7577-E9AE-0756-F3E5-36E1B19CB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D9A532-52C9-4F03-3F70-C4AB0F458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15EA-9CF0-48F5-A267-B68FF0B0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9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7E6C6-7782-3C83-4A8F-AE5F4C402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0890E1-15A8-343C-8BD9-BC37793321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DBF73F-0203-356B-3508-73BAE4639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7CC9-71B7-45CA-826D-2A1AD36B214B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55560-BA13-EB6B-0B8F-0A5546C1C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D64B3-8E2B-FB8D-29F4-4954E255A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15EA-9CF0-48F5-A267-B68FF0B0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79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16345-FE36-0484-578A-B446A8E14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BE610-B6EA-793C-23CE-EBEB75AC95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4D0C5C-70ED-0B97-C547-2CA2118F2A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FE5512-4542-6C6E-FD70-B3B70A64F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7CC9-71B7-45CA-826D-2A1AD36B214B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8F9B28-B0AD-3774-111A-D398EC73A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0216BF-A836-223C-6BDA-C0F9665B4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15EA-9CF0-48F5-A267-B68FF0B0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957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5F1D1-8D18-EA26-2A3F-35C8643A7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E47F09-719D-5DFB-FDDE-AA6B43B42D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32F740-7336-4DD5-12AA-C643DA06FB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B47DFF-9CBF-63FC-9260-BE2E700388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9D202E-80BD-99D8-3B69-4F504C04F6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6EFFDA-C406-D23F-D8B6-3A3D2ACAE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7CC9-71B7-45CA-826D-2A1AD36B214B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95E445-1830-F8E2-0BEE-63463A201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EC6BC2-E367-25B6-E22A-40631AB43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15EA-9CF0-48F5-A267-B68FF0B0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768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BF9EE-DE56-8C18-B704-83E231D50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250AD3-7662-246A-326F-238F5F3F9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7CC9-71B7-45CA-826D-2A1AD36B214B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79F0A4-642C-9A25-485C-4D638666C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7C3E46-EAF1-D033-9ABE-3D77C4377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15EA-9CF0-48F5-A267-B68FF0B0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304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D25194-B372-AD09-B276-57CB6B8A2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7CC9-71B7-45CA-826D-2A1AD36B214B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CCF597-E11D-DCEE-9B5D-76ABC7C3D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79F5D3-A7D1-FAD7-8570-1DE6AB07C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15EA-9CF0-48F5-A267-B68FF0B0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698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0CEB7-4C1D-81E5-3D45-B3D6B19AB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9A80F-0C68-48B0-30BC-05B2564514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FE236A-9186-CA52-4EC4-62FA4B0045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A3E459-B479-3551-9200-304E2258D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7CC9-71B7-45CA-826D-2A1AD36B214B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0F1F5-E1F9-0044-60E8-C0439F90C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403FCD-6005-081A-372A-430E33B7E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15EA-9CF0-48F5-A267-B68FF0B0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1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7227B-5582-9541-B365-8C1AC3927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8C8E10-BAEF-427A-5717-8CC921FE2E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1E4238-4480-AC9A-8865-FF0F8E3C06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8DB7D3-DDC6-482D-FFE2-D75FFF699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27CC9-71B7-45CA-826D-2A1AD36B214B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50DD5B-4602-A29A-ABE0-809103E93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1CFD03-012F-E0FB-9631-94481EFB8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D15EA-9CF0-48F5-A267-B68FF0B0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536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BCB849-CC23-3C6E-F123-73DBC7496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A7A1E0-B036-5739-A503-4A9A160E78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294285-3904-11E0-A083-75F16A8D89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227CC9-71B7-45CA-826D-2A1AD36B214B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C8B39-CEEA-48E5-145D-5B8A0A20CA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687755-0ECE-2305-755D-90A64D080F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2D15EA-9CF0-48F5-A267-B68FF0B0F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591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FB76609-F2E3-967B-81A0-7AF56EFEBD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8" y="0"/>
            <a:ext cx="12192528" cy="6858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159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Pacis, Carmelita Lucia (WDC)</dc:creator>
  <cp:lastModifiedBy>Pacis, Carmelita Lucia (WDC)</cp:lastModifiedBy>
  <cp:revision>2</cp:revision>
  <dcterms:created xsi:type="dcterms:W3CDTF">2025-04-01T12:50:32Z</dcterms:created>
  <dcterms:modified xsi:type="dcterms:W3CDTF">2025-04-01T12:52:48Z</dcterms:modified>
</cp:coreProperties>
</file>