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" y="4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10CB8-08DA-4E37-8A27-8017A64882BC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9D865-71AE-410A-8856-068CD746B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8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99D865-71AE-410A-8856-068CD746B64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26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6D811-DF63-AD91-78A2-FF93A78E3A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0C782C-F310-9697-6B1B-699123C648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50C538-3819-2712-3AA4-1EAB6A146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31E-2EF3-445F-8E55-3C84A0CD8B4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95238-CCEF-B62B-1784-ED7769702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C670D-9528-0548-51A0-F18FE3EDC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9AA7-BCD1-4950-B3CC-82E6FF17A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9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07726-A216-D8A8-416F-FD3A190FA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237C55-AED5-92D4-8718-88FD8A30FB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A8BFA4-E931-58D3-60C1-14686DD01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31E-2EF3-445F-8E55-3C84A0CD8B4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C7990-205C-A639-0873-41CCD0D0E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11B9C-A367-C1DF-AB23-F7E42381E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9AA7-BCD1-4950-B3CC-82E6FF17A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030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25E32B-D983-0DA6-2831-858C1C4FE5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500E8A-724C-EF6D-91C1-44B9011FB3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DA7AA-09E6-61B5-9D7E-5BFF0A23F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31E-2EF3-445F-8E55-3C84A0CD8B4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F685A-CB12-3C7D-468F-CB9394795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9409C-A432-BC04-9C80-4F9E443F9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9AA7-BCD1-4950-B3CC-82E6FF17A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419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0F3D1-DE21-E58D-39BB-4517B2F96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7C4D9-85BB-3B8A-D453-7184374E4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4C2FB-C228-3ACA-AAF7-3B8710A91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31E-2EF3-445F-8E55-3C84A0CD8B4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7125E8-C16D-3A33-A2B5-B02F1B2C9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28EFF-C3F0-81BC-3890-1BF26B64A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9AA7-BCD1-4950-B3CC-82E6FF17A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88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9143B-BEF0-18B4-5853-638B008FF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CE26B1-CB21-A841-9087-599188890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2CB77-E8DD-E51A-1335-009774230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31E-2EF3-445F-8E55-3C84A0CD8B4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7FD58-3EA7-0EDF-44DC-72821EC15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D8D75-040C-4A84-84D7-C6829E69A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9AA7-BCD1-4950-B3CC-82E6FF17A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0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EC44F-8EF1-69CD-416F-4D3CFF5EC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3BB71-B6E3-4231-46A4-68479F2403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2CC344-8BCE-F36D-D8C1-A8B85CC9E0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51E339-DBF9-E3D0-20FB-6EC100669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31E-2EF3-445F-8E55-3C84A0CD8B4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010E8-7557-0894-92BD-5E20E96A4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180B80-37E6-5681-42B7-9A541E4B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9AA7-BCD1-4950-B3CC-82E6FF17A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887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58768-E6DB-DCCA-B684-CC6F317B1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29804-6493-5C03-3A67-6591FB6D6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86FAFE-B561-0993-BB19-55C045EDFA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0D5FB1-8A23-EDD5-2AD5-38DF563921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A824F9-5E78-54B8-B9AB-241E0BAE33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51D69B-DBD2-DE82-98C1-59C5B9777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31E-2EF3-445F-8E55-3C84A0CD8B4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7776F4-C97C-58C3-EA1F-FD4767839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84D946-313E-09C5-4785-E71ACD94F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9AA7-BCD1-4950-B3CC-82E6FF17A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648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024EF-AC2C-527F-625F-5E3B950AB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A8800D-829F-9509-29E0-25A512250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31E-2EF3-445F-8E55-3C84A0CD8B4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0D8F85-E99C-3387-0213-89C93A82A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CC3257-B53D-4DA5-7A95-0A566BBF2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9AA7-BCD1-4950-B3CC-82E6FF17A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33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4F1080-0B09-A5DF-A3C2-819271807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31E-2EF3-445F-8E55-3C84A0CD8B4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DEE476-6CC0-0EEC-F6B3-0FAF212A3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4E1CD-5741-85AC-DEAD-DDE88ECB5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9AA7-BCD1-4950-B3CC-82E6FF17A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DB2EC-016E-21ED-FAE9-D5507D439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41B18-8456-EFD4-B9E2-FE751B9AD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10E6CF-198F-8128-3880-6932AB4B97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1C5918-4091-49A6-7397-E66A14371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31E-2EF3-445F-8E55-3C84A0CD8B4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7157AC-B224-EB21-2AF7-C5126F184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044C6-6076-81B6-5CE3-6DA24F700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9AA7-BCD1-4950-B3CC-82E6FF17A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60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5CAB5-4CDC-8332-2377-D2D942581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9ABA0C-0852-CD1F-03CB-1A95406E01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9A53FB-9312-D09F-4F21-AC7E07E76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CE49AE-1526-795E-7BDE-4CEA43F88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31E-2EF3-445F-8E55-3C84A0CD8B4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1BCCFC-A376-1EF8-B482-355DD53BB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A2A740-F10A-82AA-8734-4023AE644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9AA7-BCD1-4950-B3CC-82E6FF17A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882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C20242-F32B-858A-C513-8FD3963AE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732F42-3619-A485-E14F-310F7262B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64F36-192B-001E-0D33-92690F2FC8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B2431E-2EF3-445F-8E55-3C84A0CD8B4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E09EE6-F094-14BB-AD1A-9D967E8A1D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6E1DD-6F04-1C85-961B-4798368720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C49AA7-BCD1-4950-B3CC-82E6FF17A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733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journal.paho.org/es/numeros-especiales/eliminacion-rubeola-sarampion-america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erson giving a pill to a child&#10;&#10;Description automatically generated">
            <a:extLst>
              <a:ext uri="{FF2B5EF4-FFF2-40B4-BE49-F238E27FC236}">
                <a16:creationId xmlns:a16="http://schemas.microsoft.com/office/drawing/2014/main" id="{AE290F90-6ED8-AF35-6EA1-41115BF2EE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" t="2326" r="38047" b="4764"/>
          <a:stretch/>
        </p:blipFill>
        <p:spPr>
          <a:xfrm>
            <a:off x="3523488" y="42512"/>
            <a:ext cx="8668512" cy="669047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6E804C-43AF-4F1B-5DD0-BE1568D0CB7C}"/>
              </a:ext>
            </a:extLst>
          </p:cNvPr>
          <p:cNvSpPr txBox="1"/>
          <p:nvPr/>
        </p:nvSpPr>
        <p:spPr>
          <a:xfrm>
            <a:off x="477981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1500"/>
              </a:spcAft>
            </a:pPr>
            <a:r>
              <a:rPr lang="es-419" sz="3700" b="1" i="0" dirty="0">
                <a:effectLst/>
                <a:latin typeface="+mj-lt"/>
                <a:ea typeface="+mj-ea"/>
                <a:cs typeface="+mj-cs"/>
              </a:rPr>
              <a:t>Número Especial de la Revista Panamericana </a:t>
            </a:r>
            <a:r>
              <a:rPr lang="es-419" sz="3700" b="1" dirty="0">
                <a:latin typeface="+mj-lt"/>
                <a:ea typeface="+mj-ea"/>
                <a:cs typeface="+mj-cs"/>
              </a:rPr>
              <a:t>de Salud Pública en Sarampión y Rubeola</a:t>
            </a:r>
            <a:endParaRPr lang="es-419" sz="3700" b="1" i="0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9BAA51-BC15-DD55-C643-9EC694403FA6}"/>
              </a:ext>
            </a:extLst>
          </p:cNvPr>
          <p:cNvSpPr txBox="1"/>
          <p:nvPr/>
        </p:nvSpPr>
        <p:spPr>
          <a:xfrm>
            <a:off x="399870" y="4565208"/>
            <a:ext cx="496277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0" i="0" dirty="0">
                <a:solidFill>
                  <a:srgbClr val="3C4245"/>
                </a:solidFill>
                <a:effectLst/>
              </a:rPr>
              <a:t>Este número especial reúne las experiencias de los países de las Américas a lo largo de la eliminación y el período poseliminación del sarampión, la rubeola y el síndrome de rubeola congénita entre 2013 y 2024.</a:t>
            </a:r>
          </a:p>
          <a:p>
            <a:endParaRPr lang="es-ES" sz="1600" dirty="0">
              <a:solidFill>
                <a:srgbClr val="3C4245"/>
              </a:solidFill>
            </a:endParaRPr>
          </a:p>
          <a:p>
            <a:r>
              <a:rPr lang="es-ES" sz="1600" dirty="0">
                <a:solidFill>
                  <a:srgbClr val="3C4245"/>
                </a:solidFill>
              </a:rPr>
              <a:t>¡Haz clic </a:t>
            </a:r>
            <a:r>
              <a:rPr lang="es-ES" sz="1600" b="1" dirty="0">
                <a:solidFill>
                  <a:srgbClr val="3C4245"/>
                </a:solidFill>
                <a:hlinkClick r:id="rId4"/>
              </a:rPr>
              <a:t>aquí </a:t>
            </a:r>
            <a:r>
              <a:rPr lang="es-ES" sz="1600" dirty="0">
                <a:solidFill>
                  <a:srgbClr val="3C4245"/>
                </a:solidFill>
              </a:rPr>
              <a:t>o escanear el código </a:t>
            </a:r>
            <a:r>
              <a:rPr lang="es-ES" sz="1600" dirty="0" err="1">
                <a:solidFill>
                  <a:srgbClr val="3C4245"/>
                </a:solidFill>
              </a:rPr>
              <a:t>qr</a:t>
            </a:r>
            <a:r>
              <a:rPr lang="es-ES" sz="1600" dirty="0">
                <a:solidFill>
                  <a:srgbClr val="3C4245"/>
                </a:solidFill>
              </a:rPr>
              <a:t> para </a:t>
            </a:r>
          </a:p>
          <a:p>
            <a:r>
              <a:rPr lang="es-ES" sz="1600" dirty="0">
                <a:solidFill>
                  <a:srgbClr val="3C4245"/>
                </a:solidFill>
              </a:rPr>
              <a:t>acceder a todos los artículos de este número</a:t>
            </a:r>
          </a:p>
          <a:p>
            <a:r>
              <a:rPr lang="es-ES" sz="1600" dirty="0">
                <a:solidFill>
                  <a:srgbClr val="3C4245"/>
                </a:solidFill>
              </a:rPr>
              <a:t>especial!</a:t>
            </a:r>
            <a:endParaRPr lang="en-US" sz="1600" dirty="0"/>
          </a:p>
        </p:txBody>
      </p:sp>
      <p:pic>
        <p:nvPicPr>
          <p:cNvPr id="3" name="Picture 2" descr="A qr code with black squares&#10;&#10;Description automatically generated">
            <a:extLst>
              <a:ext uri="{FF2B5EF4-FFF2-40B4-BE49-F238E27FC236}">
                <a16:creationId xmlns:a16="http://schemas.microsoft.com/office/drawing/2014/main" id="{53D94CCA-8273-94EA-3718-5F287F3FCC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1341" y="575542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579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72</Words>
  <Application>Microsoft Office PowerPoint</Application>
  <PresentationFormat>Widescreen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Bravo, Pamela (WDC)</dc:creator>
  <cp:lastModifiedBy>Pacis, Carmelita Lucia (WDC)</cp:lastModifiedBy>
  <cp:revision>4</cp:revision>
  <dcterms:created xsi:type="dcterms:W3CDTF">2024-12-19T21:02:23Z</dcterms:created>
  <dcterms:modified xsi:type="dcterms:W3CDTF">2024-12-20T21:56:02Z</dcterms:modified>
</cp:coreProperties>
</file>