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748139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739B95-6B1F-4E80-8EF4-E718C531721B}" v="16" dt="2024-11-11T21:50:11.0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2" autoAdjust="0"/>
    <p:restoredTop sz="94660"/>
  </p:normalViewPr>
  <p:slideViewPr>
    <p:cSldViewPr snapToGrid="0">
      <p:cViewPr varScale="1">
        <p:scale>
          <a:sx n="65" d="100"/>
          <a:sy n="65" d="100"/>
        </p:scale>
        <p:origin x="68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MEX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Sheet1!$B$2:$K$2</c:f>
              <c:numCache>
                <c:formatCode>0</c:formatCode>
                <c:ptCount val="9"/>
                <c:pt idx="0">
                  <c:v>-21.213327799999949</c:v>
                </c:pt>
                <c:pt idx="1">
                  <c:v>79.474710000000002</c:v>
                </c:pt>
                <c:pt idx="2">
                  <c:v>535.63631999999996</c:v>
                </c:pt>
                <c:pt idx="3">
                  <c:v>66.354989999999987</c:v>
                </c:pt>
                <c:pt idx="4">
                  <c:v>591.63534000000004</c:v>
                </c:pt>
                <c:pt idx="5">
                  <c:v>-88.65256559999996</c:v>
                </c:pt>
                <c:pt idx="6">
                  <c:v>-59.705476599999969</c:v>
                </c:pt>
                <c:pt idx="7">
                  <c:v>269.62842654999992</c:v>
                </c:pt>
                <c:pt idx="8">
                  <c:v>437.58116875000007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7B-4312-A8AF-629F358DDCF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BRA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Sheet1!$B$3:$K$3</c:f>
              <c:numCache>
                <c:formatCode>0</c:formatCode>
                <c:ptCount val="9"/>
                <c:pt idx="0">
                  <c:v>115.4514528000002</c:v>
                </c:pt>
                <c:pt idx="1">
                  <c:v>136.44201870000009</c:v>
                </c:pt>
                <c:pt idx="2">
                  <c:v>381.41883000000001</c:v>
                </c:pt>
                <c:pt idx="3">
                  <c:v>234.10336000000001</c:v>
                </c:pt>
                <c:pt idx="4">
                  <c:v>262.01600999999999</c:v>
                </c:pt>
                <c:pt idx="5">
                  <c:v>593.40262199999984</c:v>
                </c:pt>
                <c:pt idx="6">
                  <c:v>743.19006560000025</c:v>
                </c:pt>
                <c:pt idx="7">
                  <c:v>529.59911410000018</c:v>
                </c:pt>
                <c:pt idx="8">
                  <c:v>358.49597139999992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7B-4312-A8AF-629F358DDCF4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VEN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Sheet1!$B$4:$K$4</c:f>
              <c:numCache>
                <c:formatCode>0</c:formatCode>
                <c:ptCount val="9"/>
                <c:pt idx="0">
                  <c:v>48.420655500000038</c:v>
                </c:pt>
                <c:pt idx="1">
                  <c:v>66.38161119999998</c:v>
                </c:pt>
                <c:pt idx="2">
                  <c:v>20.787839999999999</c:v>
                </c:pt>
                <c:pt idx="3">
                  <c:v>125.97234000000002</c:v>
                </c:pt>
                <c:pt idx="4">
                  <c:v>32.070710000000005</c:v>
                </c:pt>
                <c:pt idx="5">
                  <c:v>106.7707916</c:v>
                </c:pt>
                <c:pt idx="6">
                  <c:v>145.57011645000003</c:v>
                </c:pt>
                <c:pt idx="7">
                  <c:v>211.17479370000001</c:v>
                </c:pt>
                <c:pt idx="8">
                  <c:v>140.53576900000002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7B-4312-A8AF-629F358DDCF4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ARG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Sheet1!$B$5:$K$5</c:f>
              <c:numCache>
                <c:formatCode>0</c:formatCode>
                <c:ptCount val="9"/>
                <c:pt idx="0">
                  <c:v>82.377020000000016</c:v>
                </c:pt>
                <c:pt idx="1">
                  <c:v>73.785873299999963</c:v>
                </c:pt>
                <c:pt idx="2">
                  <c:v>75.079800000000006</c:v>
                </c:pt>
                <c:pt idx="3">
                  <c:v>44.977799999999995</c:v>
                </c:pt>
                <c:pt idx="4">
                  <c:v>104.69536000000002</c:v>
                </c:pt>
                <c:pt idx="5">
                  <c:v>169.32111600000005</c:v>
                </c:pt>
                <c:pt idx="6">
                  <c:v>87.164723799999962</c:v>
                </c:pt>
                <c:pt idx="7">
                  <c:v>96.443897399999997</c:v>
                </c:pt>
                <c:pt idx="8">
                  <c:v>127.61868659999998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A7B-4312-A8AF-629F358DDCF4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PER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Sheet1!$B$6:$K$6</c:f>
              <c:numCache>
                <c:formatCode>0</c:formatCode>
                <c:ptCount val="9"/>
                <c:pt idx="0">
                  <c:v>41.377211999999972</c:v>
                </c:pt>
                <c:pt idx="1">
                  <c:v>54.665378799999985</c:v>
                </c:pt>
                <c:pt idx="2">
                  <c:v>102.55005749999997</c:v>
                </c:pt>
                <c:pt idx="3">
                  <c:v>13.978138199999965</c:v>
                </c:pt>
                <c:pt idx="4">
                  <c:v>86.95559999999999</c:v>
                </c:pt>
                <c:pt idx="5">
                  <c:v>134.14973409999996</c:v>
                </c:pt>
                <c:pt idx="6">
                  <c:v>127.10303999999996</c:v>
                </c:pt>
                <c:pt idx="7">
                  <c:v>152.91476399999996</c:v>
                </c:pt>
                <c:pt idx="8">
                  <c:v>91.409525999999971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A7B-4312-A8AF-629F358DDCF4}"/>
            </c:ext>
          </c:extLst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GTM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Sheet1!$B$10:$K$10</c:f>
            </c:numRef>
          </c:val>
          <c:extLst>
            <c:ext xmlns:c16="http://schemas.microsoft.com/office/drawing/2014/chart" uri="{C3380CC4-5D6E-409C-BE32-E72D297353CC}">
              <c16:uniqueId val="{00000005-FA7B-4312-A8AF-629F358DDCF4}"/>
            </c:ext>
          </c:extLst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PAN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Sheet1!$B$11:$K$11</c:f>
            </c:numRef>
          </c:val>
          <c:extLst>
            <c:ext xmlns:c16="http://schemas.microsoft.com/office/drawing/2014/chart" uri="{C3380CC4-5D6E-409C-BE32-E72D297353CC}">
              <c16:uniqueId val="{00000006-FA7B-4312-A8AF-629F358DDCF4}"/>
            </c:ext>
          </c:extLst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HTI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Sheet1!$B$12:$K$12</c:f>
            </c:numRef>
          </c:val>
          <c:extLst>
            <c:ext xmlns:c16="http://schemas.microsoft.com/office/drawing/2014/chart" uri="{C3380CC4-5D6E-409C-BE32-E72D297353CC}">
              <c16:uniqueId val="{00000007-FA7B-4312-A8AF-629F358DDCF4}"/>
            </c:ext>
          </c:extLst>
        </c:ser>
        <c:ser>
          <c:idx val="11"/>
          <c:order val="11"/>
          <c:tx>
            <c:strRef>
              <c:f>Sheet1!$A$13</c:f>
              <c:strCache>
                <c:ptCount val="1"/>
                <c:pt idx="0">
                  <c:v>CHL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Sheet1!$B$13:$K$13</c:f>
            </c:numRef>
          </c:val>
          <c:extLst>
            <c:ext xmlns:c16="http://schemas.microsoft.com/office/drawing/2014/chart" uri="{C3380CC4-5D6E-409C-BE32-E72D297353CC}">
              <c16:uniqueId val="{00000008-FA7B-4312-A8AF-629F358DDCF4}"/>
            </c:ext>
          </c:extLst>
        </c:ser>
        <c:ser>
          <c:idx val="12"/>
          <c:order val="12"/>
          <c:tx>
            <c:strRef>
              <c:f>Sheet1!$A$14</c:f>
              <c:strCache>
                <c:ptCount val="1"/>
                <c:pt idx="0">
                  <c:v>DOM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lumOff val="2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80000"/>
                    <a:lumOff val="2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80000"/>
                    <a:lumOff val="2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Sheet1!$B$14:$K$14</c:f>
            </c:numRef>
          </c:val>
          <c:extLst>
            <c:ext xmlns:c16="http://schemas.microsoft.com/office/drawing/2014/chart" uri="{C3380CC4-5D6E-409C-BE32-E72D297353CC}">
              <c16:uniqueId val="{00000009-FA7B-4312-A8AF-629F358DDCF4}"/>
            </c:ext>
          </c:extLst>
        </c:ser>
        <c:ser>
          <c:idx val="13"/>
          <c:order val="13"/>
          <c:tx>
            <c:strRef>
              <c:f>Sheet1!$A$15</c:f>
              <c:strCache>
                <c:ptCount val="1"/>
                <c:pt idx="0">
                  <c:v>ECU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lumOff val="2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80000"/>
                    <a:lumOff val="2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80000"/>
                    <a:lumOff val="2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Sheet1!$B$15:$K$15</c:f>
            </c:numRef>
          </c:val>
          <c:extLst>
            <c:ext xmlns:c16="http://schemas.microsoft.com/office/drawing/2014/chart" uri="{C3380CC4-5D6E-409C-BE32-E72D297353CC}">
              <c16:uniqueId val="{0000000A-FA7B-4312-A8AF-629F358DDCF4}"/>
            </c:ext>
          </c:extLst>
        </c:ser>
        <c:ser>
          <c:idx val="14"/>
          <c:order val="14"/>
          <c:tx>
            <c:strRef>
              <c:f>Sheet1!$A$16</c:f>
              <c:strCache>
                <c:ptCount val="1"/>
                <c:pt idx="0">
                  <c:v>CRI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lumOff val="2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80000"/>
                    <a:lumOff val="2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80000"/>
                    <a:lumOff val="2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Sheet1!$B$16:$K$16</c:f>
            </c:numRef>
          </c:val>
          <c:extLst>
            <c:ext xmlns:c16="http://schemas.microsoft.com/office/drawing/2014/chart" uri="{C3380CC4-5D6E-409C-BE32-E72D297353CC}">
              <c16:uniqueId val="{0000000B-FA7B-4312-A8AF-629F358DDCF4}"/>
            </c:ext>
          </c:extLst>
        </c:ser>
        <c:ser>
          <c:idx val="15"/>
          <c:order val="15"/>
          <c:tx>
            <c:strRef>
              <c:f>Sheet1!$A$17</c:f>
              <c:strCache>
                <c:ptCount val="1"/>
                <c:pt idx="0">
                  <c:v>JAM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lumOff val="2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80000"/>
                    <a:lumOff val="2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80000"/>
                    <a:lumOff val="2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Sheet1!$B$17:$K$17</c:f>
            </c:numRef>
          </c:val>
          <c:extLst>
            <c:ext xmlns:c16="http://schemas.microsoft.com/office/drawing/2014/chart" uri="{C3380CC4-5D6E-409C-BE32-E72D297353CC}">
              <c16:uniqueId val="{0000000C-FA7B-4312-A8AF-629F358DDCF4}"/>
            </c:ext>
          </c:extLst>
        </c:ser>
        <c:ser>
          <c:idx val="16"/>
          <c:order val="16"/>
          <c:tx>
            <c:strRef>
              <c:f>Sheet1!$A$18</c:f>
              <c:strCache>
                <c:ptCount val="1"/>
                <c:pt idx="0">
                  <c:v>TTO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lumOff val="2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80000"/>
                    <a:lumOff val="2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80000"/>
                    <a:lumOff val="2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Sheet1!$B$18:$K$18</c:f>
            </c:numRef>
          </c:val>
          <c:extLst>
            <c:ext xmlns:c16="http://schemas.microsoft.com/office/drawing/2014/chart" uri="{C3380CC4-5D6E-409C-BE32-E72D297353CC}">
              <c16:uniqueId val="{0000000D-FA7B-4312-A8AF-629F358DDCF4}"/>
            </c:ext>
          </c:extLst>
        </c:ser>
        <c:ser>
          <c:idx val="17"/>
          <c:order val="17"/>
          <c:tx>
            <c:strRef>
              <c:f>Sheet1!$A$19</c:f>
              <c:strCache>
                <c:ptCount val="1"/>
                <c:pt idx="0">
                  <c:v>URY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lumOff val="20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lumMod val="80000"/>
                    <a:lumOff val="20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80000"/>
                    <a:lumOff val="2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Sheet1!$B$19:$K$19</c:f>
            </c:numRef>
          </c:val>
          <c:extLst>
            <c:ext xmlns:c16="http://schemas.microsoft.com/office/drawing/2014/chart" uri="{C3380CC4-5D6E-409C-BE32-E72D297353CC}">
              <c16:uniqueId val="{0000000E-FA7B-4312-A8AF-629F358DDCF4}"/>
            </c:ext>
          </c:extLst>
        </c:ser>
        <c:ser>
          <c:idx val="18"/>
          <c:order val="18"/>
          <c:tx>
            <c:strRef>
              <c:f>Sheet1!$A$20</c:f>
              <c:strCache>
                <c:ptCount val="1"/>
                <c:pt idx="0">
                  <c:v>SUR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8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8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Sheet1!$B$20:$K$20</c:f>
            </c:numRef>
          </c:val>
          <c:extLst>
            <c:ext xmlns:c16="http://schemas.microsoft.com/office/drawing/2014/chart" uri="{C3380CC4-5D6E-409C-BE32-E72D297353CC}">
              <c16:uniqueId val="{0000000F-FA7B-4312-A8AF-629F358DDCF4}"/>
            </c:ext>
          </c:extLst>
        </c:ser>
        <c:ser>
          <c:idx val="19"/>
          <c:order val="19"/>
          <c:tx>
            <c:strRef>
              <c:f>Sheet1!$A$21</c:f>
              <c:strCache>
                <c:ptCount val="1"/>
                <c:pt idx="0">
                  <c:v>BHS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8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8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Sheet1!$B$21:$K$21</c:f>
            </c:numRef>
          </c:val>
          <c:extLst>
            <c:ext xmlns:c16="http://schemas.microsoft.com/office/drawing/2014/chart" uri="{C3380CC4-5D6E-409C-BE32-E72D297353CC}">
              <c16:uniqueId val="{00000010-FA7B-4312-A8AF-629F358DDCF4}"/>
            </c:ext>
          </c:extLst>
        </c:ser>
        <c:ser>
          <c:idx val="20"/>
          <c:order val="20"/>
          <c:tx>
            <c:strRef>
              <c:f>Sheet1!$A$22</c:f>
              <c:strCache>
                <c:ptCount val="1"/>
                <c:pt idx="0">
                  <c:v>BLZ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8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8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Sheet1!$B$22:$K$22</c:f>
            </c:numRef>
          </c:val>
          <c:extLst>
            <c:ext xmlns:c16="http://schemas.microsoft.com/office/drawing/2014/chart" uri="{C3380CC4-5D6E-409C-BE32-E72D297353CC}">
              <c16:uniqueId val="{00000011-FA7B-4312-A8AF-629F358DDCF4}"/>
            </c:ext>
          </c:extLst>
        </c:ser>
        <c:ser>
          <c:idx val="21"/>
          <c:order val="21"/>
          <c:tx>
            <c:strRef>
              <c:f>Sheet1!$A$23</c:f>
              <c:strCache>
                <c:ptCount val="1"/>
                <c:pt idx="0">
                  <c:v>GRD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8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8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Sheet1!$B$23:$K$23</c:f>
            </c:numRef>
          </c:val>
          <c:extLst>
            <c:ext xmlns:c16="http://schemas.microsoft.com/office/drawing/2014/chart" uri="{C3380CC4-5D6E-409C-BE32-E72D297353CC}">
              <c16:uniqueId val="{00000012-FA7B-4312-A8AF-629F358DDCF4}"/>
            </c:ext>
          </c:extLst>
        </c:ser>
        <c:ser>
          <c:idx val="22"/>
          <c:order val="22"/>
          <c:tx>
            <c:strRef>
              <c:f>Sheet1!$A$24</c:f>
              <c:strCache>
                <c:ptCount val="1"/>
                <c:pt idx="0">
                  <c:v>SLV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8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8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Sheet1!$B$24:$K$24</c:f>
            </c:numRef>
          </c:val>
          <c:extLst>
            <c:ext xmlns:c16="http://schemas.microsoft.com/office/drawing/2014/chart" uri="{C3380CC4-5D6E-409C-BE32-E72D297353CC}">
              <c16:uniqueId val="{00000013-FA7B-4312-A8AF-629F358DDCF4}"/>
            </c:ext>
          </c:extLst>
        </c:ser>
        <c:ser>
          <c:idx val="23"/>
          <c:order val="23"/>
          <c:tx>
            <c:strRef>
              <c:f>Sheet1!$A$25</c:f>
              <c:strCache>
                <c:ptCount val="1"/>
                <c:pt idx="0">
                  <c:v>BRB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lumMod val="80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8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Sheet1!$B$25:$K$25</c:f>
            </c:numRef>
          </c:val>
          <c:extLst>
            <c:ext xmlns:c16="http://schemas.microsoft.com/office/drawing/2014/chart" uri="{C3380CC4-5D6E-409C-BE32-E72D297353CC}">
              <c16:uniqueId val="{00000014-FA7B-4312-A8AF-629F358DDCF4}"/>
            </c:ext>
          </c:extLst>
        </c:ser>
        <c:ser>
          <c:idx val="24"/>
          <c:order val="24"/>
          <c:tx>
            <c:strRef>
              <c:f>Sheet1!$A$26</c:f>
              <c:strCache>
                <c:ptCount val="1"/>
                <c:pt idx="0">
                  <c:v>LCA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lumOff val="4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lumOff val="4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Off val="4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Sheet1!$B$26:$K$26</c:f>
            </c:numRef>
          </c:val>
          <c:extLst>
            <c:ext xmlns:c16="http://schemas.microsoft.com/office/drawing/2014/chart" uri="{C3380CC4-5D6E-409C-BE32-E72D297353CC}">
              <c16:uniqueId val="{00000015-FA7B-4312-A8AF-629F358DDCF4}"/>
            </c:ext>
          </c:extLst>
        </c:ser>
        <c:ser>
          <c:idx val="25"/>
          <c:order val="25"/>
          <c:tx>
            <c:strRef>
              <c:f>Sheet1!$A$27</c:f>
              <c:strCache>
                <c:ptCount val="1"/>
                <c:pt idx="0">
                  <c:v>VCT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lumOff val="4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Off val="4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Sheet1!$B$27:$K$27</c:f>
            </c:numRef>
          </c:val>
          <c:extLst>
            <c:ext xmlns:c16="http://schemas.microsoft.com/office/drawing/2014/chart" uri="{C3380CC4-5D6E-409C-BE32-E72D297353CC}">
              <c16:uniqueId val="{00000016-FA7B-4312-A8AF-629F358DDCF4}"/>
            </c:ext>
          </c:extLst>
        </c:ser>
        <c:ser>
          <c:idx val="26"/>
          <c:order val="26"/>
          <c:tx>
            <c:strRef>
              <c:f>Sheet1!$A$28</c:f>
              <c:strCache>
                <c:ptCount val="1"/>
                <c:pt idx="0">
                  <c:v>ATG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lumOff val="4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60000"/>
                    <a:lumOff val="4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60000"/>
                    <a:lumOff val="4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Sheet1!$B$28:$K$28</c:f>
            </c:numRef>
          </c:val>
          <c:extLst>
            <c:ext xmlns:c16="http://schemas.microsoft.com/office/drawing/2014/chart" uri="{C3380CC4-5D6E-409C-BE32-E72D297353CC}">
              <c16:uniqueId val="{00000017-FA7B-4312-A8AF-629F358DDCF4}"/>
            </c:ext>
          </c:extLst>
        </c:ser>
        <c:ser>
          <c:idx val="27"/>
          <c:order val="27"/>
          <c:tx>
            <c:strRef>
              <c:f>Sheet1!$A$29</c:f>
              <c:strCache>
                <c:ptCount val="1"/>
                <c:pt idx="0">
                  <c:v>ABW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lumOff val="4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lumOff val="4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Off val="4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Sheet1!$B$29:$K$29</c:f>
            </c:numRef>
          </c:val>
          <c:extLst>
            <c:ext xmlns:c16="http://schemas.microsoft.com/office/drawing/2014/chart" uri="{C3380CC4-5D6E-409C-BE32-E72D297353CC}">
              <c16:uniqueId val="{00000018-FA7B-4312-A8AF-629F358DDCF4}"/>
            </c:ext>
          </c:extLst>
        </c:ser>
        <c:ser>
          <c:idx val="28"/>
          <c:order val="28"/>
          <c:tx>
            <c:strRef>
              <c:f>Sheet1!$A$30</c:f>
              <c:strCache>
                <c:ptCount val="1"/>
                <c:pt idx="0">
                  <c:v>CUB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lumOff val="4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60000"/>
                    <a:lumOff val="4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60000"/>
                    <a:lumOff val="4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Sheet1!$B$30:$K$30</c:f>
            </c:numRef>
          </c:val>
          <c:extLst>
            <c:ext xmlns:c16="http://schemas.microsoft.com/office/drawing/2014/chart" uri="{C3380CC4-5D6E-409C-BE32-E72D297353CC}">
              <c16:uniqueId val="{00000019-FA7B-4312-A8AF-629F358DDCF4}"/>
            </c:ext>
          </c:extLst>
        </c:ser>
        <c:ser>
          <c:idx val="29"/>
          <c:order val="29"/>
          <c:tx>
            <c:strRef>
              <c:f>Sheet1!$A$31</c:f>
              <c:strCache>
                <c:ptCount val="1"/>
                <c:pt idx="0">
                  <c:v>AIA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lumOff val="40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lumMod val="60000"/>
                    <a:lumOff val="40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60000"/>
                    <a:lumOff val="4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Sheet1!$B$31:$K$31</c:f>
            </c:numRef>
          </c:val>
          <c:extLst>
            <c:ext xmlns:c16="http://schemas.microsoft.com/office/drawing/2014/chart" uri="{C3380CC4-5D6E-409C-BE32-E72D297353CC}">
              <c16:uniqueId val="{0000001A-FA7B-4312-A8AF-629F358DDCF4}"/>
            </c:ext>
          </c:extLst>
        </c:ser>
        <c:ser>
          <c:idx val="30"/>
          <c:order val="30"/>
          <c:tx>
            <c:strRef>
              <c:f>Sheet1!$A$32</c:f>
              <c:strCache>
                <c:ptCount val="1"/>
                <c:pt idx="0">
                  <c:v>CYM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5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5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Sheet1!$B$32:$K$32</c:f>
            </c:numRef>
          </c:val>
          <c:extLst>
            <c:ext xmlns:c16="http://schemas.microsoft.com/office/drawing/2014/chart" uri="{C3380CC4-5D6E-409C-BE32-E72D297353CC}">
              <c16:uniqueId val="{0000001B-FA7B-4312-A8AF-629F358DDCF4}"/>
            </c:ext>
          </c:extLst>
        </c:ser>
        <c:ser>
          <c:idx val="31"/>
          <c:order val="31"/>
          <c:tx>
            <c:strRef>
              <c:f>Sheet1!$A$33</c:f>
              <c:strCache>
                <c:ptCount val="1"/>
                <c:pt idx="0">
                  <c:v>VGB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5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5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5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Sheet1!$B$33:$K$33</c:f>
            </c:numRef>
          </c:val>
          <c:extLst>
            <c:ext xmlns:c16="http://schemas.microsoft.com/office/drawing/2014/chart" uri="{C3380CC4-5D6E-409C-BE32-E72D297353CC}">
              <c16:uniqueId val="{0000001C-FA7B-4312-A8AF-629F358DDCF4}"/>
            </c:ext>
          </c:extLst>
        </c:ser>
        <c:ser>
          <c:idx val="32"/>
          <c:order val="32"/>
          <c:tx>
            <c:strRef>
              <c:f>Sheet1!$A$34</c:f>
              <c:strCache>
                <c:ptCount val="1"/>
                <c:pt idx="0">
                  <c:v>KNA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5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5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5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Sheet1!$B$34:$K$34</c:f>
            </c:numRef>
          </c:val>
          <c:extLst>
            <c:ext xmlns:c16="http://schemas.microsoft.com/office/drawing/2014/chart" uri="{C3380CC4-5D6E-409C-BE32-E72D297353CC}">
              <c16:uniqueId val="{0000001D-FA7B-4312-A8AF-629F358DDCF4}"/>
            </c:ext>
          </c:extLst>
        </c:ser>
        <c:ser>
          <c:idx val="33"/>
          <c:order val="33"/>
          <c:tx>
            <c:strRef>
              <c:f>Sheet1!$A$35</c:f>
              <c:strCache>
                <c:ptCount val="1"/>
                <c:pt idx="0">
                  <c:v>BMU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5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5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5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Sheet1!$B$35:$K$35</c:f>
            </c:numRef>
          </c:val>
          <c:extLst>
            <c:ext xmlns:c16="http://schemas.microsoft.com/office/drawing/2014/chart" uri="{C3380CC4-5D6E-409C-BE32-E72D297353CC}">
              <c16:uniqueId val="{0000001E-FA7B-4312-A8AF-629F358DDCF4}"/>
            </c:ext>
          </c:extLst>
        </c:ser>
        <c:ser>
          <c:idx val="34"/>
          <c:order val="34"/>
          <c:tx>
            <c:strRef>
              <c:f>Sheet1!$A$36</c:f>
              <c:strCache>
                <c:ptCount val="1"/>
                <c:pt idx="0">
                  <c:v>DMA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5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5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5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Sheet1!$B$36:$K$36</c:f>
            </c:numRef>
          </c:val>
          <c:extLst>
            <c:ext xmlns:c16="http://schemas.microsoft.com/office/drawing/2014/chart" uri="{C3380CC4-5D6E-409C-BE32-E72D297353CC}">
              <c16:uniqueId val="{0000001F-FA7B-4312-A8AF-629F358DDCF4}"/>
            </c:ext>
          </c:extLst>
        </c:ser>
        <c:ser>
          <c:idx val="35"/>
          <c:order val="35"/>
          <c:tx>
            <c:strRef>
              <c:f>Sheet1!$A$37</c:f>
              <c:strCache>
                <c:ptCount val="1"/>
                <c:pt idx="0">
                  <c:v>TCA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50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lumMod val="50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5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Sheet1!$B$37:$K$37</c:f>
            </c:numRef>
          </c:val>
          <c:extLst>
            <c:ext xmlns:c16="http://schemas.microsoft.com/office/drawing/2014/chart" uri="{C3380CC4-5D6E-409C-BE32-E72D297353CC}">
              <c16:uniqueId val="{00000020-FA7B-4312-A8AF-629F358DDCF4}"/>
            </c:ext>
          </c:extLst>
        </c:ser>
        <c:ser>
          <c:idx val="36"/>
          <c:order val="36"/>
          <c:tx>
            <c:strRef>
              <c:f>Sheet1!$A$38</c:f>
              <c:strCache>
                <c:ptCount val="1"/>
                <c:pt idx="0">
                  <c:v>MSR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70000"/>
                    <a:lumOff val="3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70000"/>
                    <a:lumOff val="3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70000"/>
                    <a:lumOff val="3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Sheet1!$B$38:$K$38</c:f>
            </c:numRef>
          </c:val>
          <c:extLst>
            <c:ext xmlns:c16="http://schemas.microsoft.com/office/drawing/2014/chart" uri="{C3380CC4-5D6E-409C-BE32-E72D297353CC}">
              <c16:uniqueId val="{00000021-FA7B-4312-A8AF-629F358DDCF4}"/>
            </c:ext>
          </c:extLst>
        </c:ser>
        <c:ser>
          <c:idx val="37"/>
          <c:order val="37"/>
          <c:tx>
            <c:strRef>
              <c:f>Sheet1!$A$39</c:f>
              <c:strCache>
                <c:ptCount val="1"/>
                <c:pt idx="0">
                  <c:v>GUY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lumOff val="3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70000"/>
                    <a:lumOff val="3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70000"/>
                    <a:lumOff val="3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Sheet1!$B$39:$K$39</c:f>
            </c:numRef>
          </c:val>
          <c:extLst>
            <c:ext xmlns:c16="http://schemas.microsoft.com/office/drawing/2014/chart" uri="{C3380CC4-5D6E-409C-BE32-E72D297353CC}">
              <c16:uniqueId val="{00000022-FA7B-4312-A8AF-629F358DDCF4}"/>
            </c:ext>
          </c:extLst>
        </c:ser>
        <c:ser>
          <c:idx val="38"/>
          <c:order val="38"/>
          <c:tx>
            <c:strRef>
              <c:f>Sheet1!$A$40</c:f>
              <c:strCache>
                <c:ptCount val="1"/>
                <c:pt idx="0">
                  <c:v>NIC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lumOff val="3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70000"/>
                    <a:lumOff val="3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70000"/>
                    <a:lumOff val="3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Sheet1!$B$40:$K$40</c:f>
            </c:numRef>
          </c:val>
          <c:extLst>
            <c:ext xmlns:c16="http://schemas.microsoft.com/office/drawing/2014/chart" uri="{C3380CC4-5D6E-409C-BE32-E72D297353CC}">
              <c16:uniqueId val="{00000023-FA7B-4312-A8AF-629F358DDCF4}"/>
            </c:ext>
          </c:extLst>
        </c:ser>
        <c:ser>
          <c:idx val="39"/>
          <c:order val="39"/>
          <c:tx>
            <c:strRef>
              <c:f>Sheet1!$A$41</c:f>
              <c:strCache>
                <c:ptCount val="1"/>
                <c:pt idx="0">
                  <c:v>PRY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lumOff val="3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70000"/>
                    <a:lumOff val="3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70000"/>
                    <a:lumOff val="3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Sheet1!$B$41:$K$41</c:f>
            </c:numRef>
          </c:val>
          <c:extLst>
            <c:ext xmlns:c16="http://schemas.microsoft.com/office/drawing/2014/chart" uri="{C3380CC4-5D6E-409C-BE32-E72D297353CC}">
              <c16:uniqueId val="{00000024-FA7B-4312-A8AF-629F358DDCF4}"/>
            </c:ext>
          </c:extLst>
        </c:ser>
        <c:ser>
          <c:idx val="40"/>
          <c:order val="40"/>
          <c:tx>
            <c:strRef>
              <c:f>Sheet1!$A$42</c:f>
              <c:strCache>
                <c:ptCount val="1"/>
                <c:pt idx="0">
                  <c:v>CUW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lumOff val="3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70000"/>
                    <a:lumOff val="3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70000"/>
                    <a:lumOff val="3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Sheet1!$B$42:$K$42</c:f>
            </c:numRef>
          </c:val>
          <c:extLst>
            <c:ext xmlns:c16="http://schemas.microsoft.com/office/drawing/2014/chart" uri="{C3380CC4-5D6E-409C-BE32-E72D297353CC}">
              <c16:uniqueId val="{00000025-FA7B-4312-A8AF-629F358DDCF4}"/>
            </c:ext>
          </c:extLst>
        </c:ser>
        <c:ser>
          <c:idx val="41"/>
          <c:order val="41"/>
          <c:tx>
            <c:strRef>
              <c:f>Sheet1!$A$43</c:f>
              <c:strCache>
                <c:ptCount val="1"/>
                <c:pt idx="0">
                  <c:v>SXM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lumOff val="30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lumMod val="70000"/>
                    <a:lumOff val="30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70000"/>
                    <a:lumOff val="3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Sheet1!$B$43:$K$43</c:f>
            </c:numRef>
          </c:val>
          <c:extLst>
            <c:ext xmlns:c16="http://schemas.microsoft.com/office/drawing/2014/chart" uri="{C3380CC4-5D6E-409C-BE32-E72D297353CC}">
              <c16:uniqueId val="{00000026-FA7B-4312-A8AF-629F358DDC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736538111"/>
        <c:axId val="1736555167"/>
        <c:extLst>
          <c:ext xmlns:c15="http://schemas.microsoft.com/office/drawing/2012/chart" uri="{02D57815-91ED-43cb-92C2-25804820EDAC}">
            <c15:filteredBarSeries>
              <c15:ser>
                <c:idx val="5"/>
                <c:order val="5"/>
                <c:tx>
                  <c:strRef>
                    <c:extLst>
                      <c:ext uri="{02D57815-91ED-43cb-92C2-25804820EDAC}">
                        <c15:formulaRef>
                          <c15:sqref>Sheet1!$A$7</c15:sqref>
                        </c15:formulaRef>
                      </c:ext>
                    </c:extLst>
                    <c:strCache>
                      <c:ptCount val="1"/>
                      <c:pt idx="0">
                        <c:v>BOL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6"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6"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6"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Sheet1!$B$1:$K$1</c15:sqref>
                        </c15:formulaRef>
                      </c:ext>
                    </c:extLst>
                    <c:strCache>
                      <c:ptCount val="9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Sheet1!$B$7:$K$7</c15:sqref>
                        </c15:formulaRef>
                      </c:ext>
                    </c:extLst>
                    <c:numCache>
                      <c:formatCode>0</c:formatCode>
                      <c:ptCount val="9"/>
                      <c:pt idx="0">
                        <c:v>12.229693599999997</c:v>
                      </c:pt>
                      <c:pt idx="1">
                        <c:v>15.66468720000001</c:v>
                      </c:pt>
                      <c:pt idx="2">
                        <c:v>40.652270000000001</c:v>
                      </c:pt>
                      <c:pt idx="3">
                        <c:v>26.18704</c:v>
                      </c:pt>
                      <c:pt idx="4">
                        <c:v>49.833839999999995</c:v>
                      </c:pt>
                      <c:pt idx="5">
                        <c:v>60.656830799999994</c:v>
                      </c:pt>
                      <c:pt idx="6">
                        <c:v>64.449741250000002</c:v>
                      </c:pt>
                      <c:pt idx="7">
                        <c:v>79.85796000000002</c:v>
                      </c:pt>
                      <c:pt idx="8">
                        <c:v>81.836438199999989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28-FA7B-4312-A8AF-629F358DDCF4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Sheet1!$A$8</c15:sqref>
                        </c15:formulaRef>
                      </c:ext>
                    </c:extLst>
                    <c:strCache>
                      <c:ptCount val="1"/>
                      <c:pt idx="0">
                        <c:v>COL</c:v>
                      </c:pt>
                    </c:strCache>
                  </c:strRef>
                </c:tx>
                <c:spPr>
                  <a:solidFill>
                    <a:srgbClr val="FFFF00"/>
                  </a:soli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Sheet1!$B$1:$K$1</c15:sqref>
                        </c15:formulaRef>
                      </c:ext>
                    </c:extLst>
                    <c:strCache>
                      <c:ptCount val="9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Sheet1!$B$8:$K$8</c15:sqref>
                        </c15:formulaRef>
                      </c:ext>
                    </c:extLst>
                    <c:numCache>
                      <c:formatCode>0</c:formatCode>
                      <c:ptCount val="9"/>
                      <c:pt idx="0">
                        <c:v>43.958501600000034</c:v>
                      </c:pt>
                      <c:pt idx="1">
                        <c:v>55.013377000000013</c:v>
                      </c:pt>
                      <c:pt idx="2">
                        <c:v>51.296808000000048</c:v>
                      </c:pt>
                      <c:pt idx="3">
                        <c:v>37.429050000000004</c:v>
                      </c:pt>
                      <c:pt idx="4">
                        <c:v>37.494550000000004</c:v>
                      </c:pt>
                      <c:pt idx="5">
                        <c:v>70.780889999999999</c:v>
                      </c:pt>
                      <c:pt idx="6">
                        <c:v>99.704047999999972</c:v>
                      </c:pt>
                      <c:pt idx="7">
                        <c:v>87.204289149999966</c:v>
                      </c:pt>
                      <c:pt idx="8">
                        <c:v>53.380851750000019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9-FA7B-4312-A8AF-629F358DDCF4}"/>
                  </c:ext>
                </c:extLst>
              </c15:ser>
            </c15:filteredBarSeries>
            <c15:filteredBar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Sheet1!$A$9</c15:sqref>
                        </c15:formulaRef>
                      </c:ext>
                    </c:extLst>
                    <c:strCache>
                      <c:ptCount val="1"/>
                      <c:pt idx="0">
                        <c:v>HND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2">
                          <a:lumMod val="60000"/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2">
                          <a:lumMod val="60000"/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2">
                          <a:lumMod val="60000"/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Sheet1!$B$1:$K$1</c15:sqref>
                        </c15:formulaRef>
                      </c:ext>
                    </c:extLst>
                    <c:strCache>
                      <c:ptCount val="9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Sheet1!$B$9:$K$9</c15:sqref>
                        </c15:formulaRef>
                      </c:ext>
                    </c:extLst>
                    <c:numCache>
                      <c:formatCode>0</c:formatCode>
                      <c:ptCount val="9"/>
                      <c:pt idx="0">
                        <c:v>3.007289599999992</c:v>
                      </c:pt>
                      <c:pt idx="1">
                        <c:v>-4.3931669000000078</c:v>
                      </c:pt>
                      <c:pt idx="2">
                        <c:v>4.0065</c:v>
                      </c:pt>
                      <c:pt idx="3">
                        <c:v>18.227610000000002</c:v>
                      </c:pt>
                      <c:pt idx="4">
                        <c:v>22.509409999999999</c:v>
                      </c:pt>
                      <c:pt idx="5">
                        <c:v>36.7599327</c:v>
                      </c:pt>
                      <c:pt idx="6">
                        <c:v>41.128328249999988</c:v>
                      </c:pt>
                      <c:pt idx="7">
                        <c:v>49.384299599999991</c:v>
                      </c:pt>
                      <c:pt idx="8">
                        <c:v>48.821155400000002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A-FA7B-4312-A8AF-629F358DDCF4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42"/>
          <c:order val="42"/>
          <c:tx>
            <c:strRef>
              <c:f>Sheet1!$A$44</c:f>
              <c:strCache>
                <c:ptCount val="1"/>
                <c:pt idx="0">
                  <c:v>Region</c:v>
                </c:pt>
              </c:strCache>
            </c:strRef>
          </c:tx>
          <c:spPr>
            <a:ln w="34925" cap="rnd">
              <a:solidFill>
                <a:schemeClr val="accent1">
                  <a:lumMod val="70000"/>
                </a:schemeClr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lumMod val="7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7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7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1">
                    <a:lumMod val="70000"/>
                  </a:schemeClr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Sheet1!$B$1:$K$1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Sheet1!$B$44:$K$44</c:f>
              <c:numCache>
                <c:formatCode>0</c:formatCode>
                <c:ptCount val="9"/>
                <c:pt idx="0">
                  <c:v>512.60384310000029</c:v>
                </c:pt>
                <c:pt idx="1">
                  <c:v>656.44257709999999</c:v>
                </c:pt>
                <c:pt idx="2">
                  <c:v>1489.5685064000004</c:v>
                </c:pt>
                <c:pt idx="3">
                  <c:v>769.70882500000005</c:v>
                </c:pt>
                <c:pt idx="4">
                  <c:v>1378.3495163000005</c:v>
                </c:pt>
                <c:pt idx="5">
                  <c:v>1371.1740097000004</c:v>
                </c:pt>
                <c:pt idx="6">
                  <c:v>1598.5101720500004</c:v>
                </c:pt>
                <c:pt idx="7">
                  <c:v>1791.9410596499999</c:v>
                </c:pt>
                <c:pt idx="8">
                  <c:v>1462.5395754499996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7-FA7B-4312-A8AF-629F358DDC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36538111"/>
        <c:axId val="1736555167"/>
      </c:lineChart>
      <c:catAx>
        <c:axId val="17365381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6555167"/>
        <c:crosses val="autoZero"/>
        <c:auto val="1"/>
        <c:lblAlgn val="ctr"/>
        <c:lblOffset val="100"/>
        <c:noMultiLvlLbl val="0"/>
      </c:catAx>
      <c:valAx>
        <c:axId val="1736555167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solidFill>
              <a:schemeClr val="bg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1736538111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12708-8AB3-48A4-8A60-C9D7B724E5A5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F90B5-DE87-4097-BFA0-CE9139866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74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1DB92A-305B-FD91-07F5-F8CF3B9360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E8A20D4-1C50-CFED-FF68-08898F1DFF4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2B984C8-29CB-828D-46D3-50738A99AD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419" noProof="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7ADAF3-BFA0-8D14-2F89-5FDACDE303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C8A9B-12F1-A24C-9D7F-63725C17D1D4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7379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3F342-9787-0164-3758-C3717C26D5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481473-4132-2513-9F09-B5990A392C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690C9-C3AC-6E5A-3073-04D96BC58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981E-DF0E-4E61-93C2-EADA5A3FF413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403BC-AD46-6180-CECC-A47151742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1A11C-AB2F-0722-7D60-C5EB63C09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74C0-9BC9-4B0B-9AE1-4D6263F41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29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18520-7D71-71E2-BE3A-024211EAD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99460B-7B89-A5A7-7DD1-0FE2EE39BD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6FAD1D-801B-4F8E-451A-FC2DBD2C0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981E-DF0E-4E61-93C2-EADA5A3FF413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74441-78A1-B0A1-12B7-7091B4784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4A225-3E4D-91A8-7330-050800131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74C0-9BC9-4B0B-9AE1-4D6263F41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50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30416D-B065-746B-904A-5378DC4A91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D8F9E2-C170-DF4F-C466-1FEDC15213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671D29-4D93-905D-379C-9AE52CC8A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981E-DF0E-4E61-93C2-EADA5A3FF413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3716C-94C9-96B2-E082-613DC5ADA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52B7DD-810E-9AB6-632C-B1DD9E9D4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74C0-9BC9-4B0B-9AE1-4D6263F41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1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F4B4A-2956-3402-4ED3-02454DB96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A484E-DD9F-916F-0D73-6A829BDDD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69B585-CEDD-35FB-78BD-0BEB85DDD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981E-DF0E-4E61-93C2-EADA5A3FF413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EAB77-D06C-C21B-9852-4E4FF55E0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DFF263-5FC5-F693-1162-0E944BBA1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74C0-9BC9-4B0B-9AE1-4D6263F41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08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14B4F-B882-6BFA-4FE9-528491FE9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63F5A4-22F8-1757-020D-B9FC3A411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0B94D-0F07-1B2C-6264-57D42E28E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981E-DF0E-4E61-93C2-EADA5A3FF413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0449D-3B53-3580-3175-1DC2E5B1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9A607-418D-463B-5AE9-E6AC51C09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74C0-9BC9-4B0B-9AE1-4D6263F41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90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1A79A-0202-1CD7-12D7-BDDC56ADA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5508B-83B3-C7BF-DE17-BDA6DB23B9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C172A2-27D6-5D53-E7B2-CC61ADA01A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55C081-2A46-C7B1-BBC3-EB240FEE7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981E-DF0E-4E61-93C2-EADA5A3FF413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4CB36B-F4F1-AC0D-DD94-E6C2ACADA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482106-41A0-90BB-D320-22C6AFB35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74C0-9BC9-4B0B-9AE1-4D6263F41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7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E2390-94AD-7134-2A09-5E3E1BB82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D31D3-1730-44CC-C3C1-30679B8AF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1C233C-A677-E4A2-4E59-26459B6EE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40B854-F28B-412F-56FE-95EB1DD0F9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F3F6CD-47A7-C2A7-77FF-6D111C9867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61B912-0E7B-6AC6-F3ED-899DEA5A9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981E-DF0E-4E61-93C2-EADA5A3FF413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365DC3-EE07-5135-049F-C957A8158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D12E2A-76DB-08ED-4EE4-D2503F9EA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74C0-9BC9-4B0B-9AE1-4D6263F41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672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34D03-FACB-B851-C8BC-126141C93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6CB8BC-CA8E-A303-A020-DE9AC91BF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981E-DF0E-4E61-93C2-EADA5A3FF413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67A06B-7B96-8465-FC8C-626523827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937D96-086E-F9B5-98BE-6C32DA483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74C0-9BC9-4B0B-9AE1-4D6263F41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7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A16EA6-75B3-3D85-4DE0-3222344BC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981E-DF0E-4E61-93C2-EADA5A3FF413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882580-6E89-8915-CF14-9D053EBDE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FE2471-F0F0-BD18-8B42-5BD106CDA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74C0-9BC9-4B0B-9AE1-4D6263F41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18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26C5B-3617-F6EF-F325-32ECCDD0C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0CC19-15F7-D916-76A3-1CA9FBAE0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4FD805-9C4E-CDA7-F1CA-AF7B17DA50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05910A-FB27-16C4-6955-F15F29C02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981E-DF0E-4E61-93C2-EADA5A3FF413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0FB921-4C07-2BC9-751B-58818C62A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C75E26-FE99-1977-7A76-A5C821464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74C0-9BC9-4B0B-9AE1-4D6263F41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307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7DEC3-4248-2BEA-8F23-6453B4B30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CBDAD-93AB-D9ED-6F12-0D1AF8F656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81ABB3-E8FC-ACF9-296A-8B3E70FA89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2EED94-B1D0-C087-5FE1-538372B61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981E-DF0E-4E61-93C2-EADA5A3FF413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B9080C-9B04-F952-B20A-9CEBCE9B7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135C6A-231A-E294-1311-30EC0530C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74C0-9BC9-4B0B-9AE1-4D6263F41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4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3DDA68-5521-F4CA-BD99-019F15290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F6952-2D08-ED1F-CEE3-AA2E89132E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B498D-5C40-5C5E-2F31-74F51614FD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74981E-DF0E-4E61-93C2-EADA5A3FF413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99CD8-5F45-4ABD-F6F1-225697079F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340802-E1D0-734F-43A3-1249D38E6F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39274C0-9BC9-4B0B-9AE1-4D6263F41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797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24F3D9-2428-1A67-0812-7465D3221C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ECDAF-0828-B456-1606-383D361F1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565" y="0"/>
            <a:ext cx="10896382" cy="1421148"/>
          </a:xfrm>
        </p:spPr>
        <p:txBody>
          <a:bodyPr>
            <a:normAutofit/>
          </a:bodyPr>
          <a:lstStyle/>
          <a:p>
            <a:r>
              <a:rPr lang="en-US" sz="2800" b="1" i="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Number of zero-dose children aged 1 year for the first dose of MMR </a:t>
            </a:r>
            <a:r>
              <a:rPr lang="en-US" sz="2800" b="1" dirty="0">
                <a:solidFill>
                  <a:srgbClr val="11111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800" b="1" i="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accine in Latin America and the Caribbean, 2015-2023</a:t>
            </a:r>
            <a:endParaRPr lang="en-US" sz="28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Content Placeholder 6">
            <a:extLst>
              <a:ext uri="{FF2B5EF4-FFF2-40B4-BE49-F238E27FC236}">
                <a16:creationId xmlns:a16="http://schemas.microsoft.com/office/drawing/2014/main" id="{6443C40C-A22A-02EC-55DB-7C7C37A4D5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1680282"/>
              </p:ext>
            </p:extLst>
          </p:nvPr>
        </p:nvGraphicFramePr>
        <p:xfrm>
          <a:off x="838418" y="1365361"/>
          <a:ext cx="10515163" cy="4674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9">
            <a:extLst>
              <a:ext uri="{FF2B5EF4-FFF2-40B4-BE49-F238E27FC236}">
                <a16:creationId xmlns:a16="http://schemas.microsoft.com/office/drawing/2014/main" id="{3CCEECEC-3381-2D28-FEB2-7B2732FE2CD1}"/>
              </a:ext>
            </a:extLst>
          </p:cNvPr>
          <p:cNvSpPr txBox="1"/>
          <p:nvPr/>
        </p:nvSpPr>
        <p:spPr>
          <a:xfrm>
            <a:off x="6239814" y="6088559"/>
            <a:ext cx="4311008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Source: Country reports through the electronic PAHO-WHO/UNICEF Joint Reporting Form (eJRF), 2014-2024.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as of 31 October 2024.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TextBox 9">
            <a:extLst>
              <a:ext uri="{FF2B5EF4-FFF2-40B4-BE49-F238E27FC236}">
                <a16:creationId xmlns:a16="http://schemas.microsoft.com/office/drawing/2014/main" id="{E508DB72-687F-17AF-1A6D-43960F4E3CA5}"/>
              </a:ext>
            </a:extLst>
          </p:cNvPr>
          <p:cNvSpPr txBox="1"/>
          <p:nvPr/>
        </p:nvSpPr>
        <p:spPr>
          <a:xfrm>
            <a:off x="609817" y="6257836"/>
            <a:ext cx="95530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Source: Country reports through the electronic PAHO-WHO/UNICEF Joint Reporting Form (eJRF), 2016-2024.</a:t>
            </a:r>
          </a:p>
          <a:p>
            <a:pPr>
              <a:defRPr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 as of 31 October 2024. </a:t>
            </a:r>
            <a:r>
              <a:rPr lang="en-US" sz="120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bar graph displays the top five countries with the highest number of zero-dose children.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2E316F-362D-81F0-5A66-42C252BF9C44}"/>
              </a:ext>
            </a:extLst>
          </p:cNvPr>
          <p:cNvSpPr txBox="1"/>
          <p:nvPr/>
        </p:nvSpPr>
        <p:spPr>
          <a:xfrm rot="16200000">
            <a:off x="-471555" y="2648010"/>
            <a:ext cx="2950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Number of zero-dose  children (thousands)</a:t>
            </a:r>
          </a:p>
        </p:txBody>
      </p:sp>
    </p:spTree>
    <p:extLst>
      <p:ext uri="{BB962C8B-B14F-4D97-AF65-F5344CB8AC3E}">
        <p14:creationId xmlns:p14="http://schemas.microsoft.com/office/powerpoint/2010/main" val="1321884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96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Number of zero-dose children aged 1 year for the first dose of MMR vaccine in Latin America and the Caribbean, 2015-2023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Bravo, Pamela (WDC)</dc:creator>
  <cp:lastModifiedBy>Pacis, Carmelita Lucia (WDC)</cp:lastModifiedBy>
  <cp:revision>8</cp:revision>
  <dcterms:created xsi:type="dcterms:W3CDTF">2024-11-07T19:46:59Z</dcterms:created>
  <dcterms:modified xsi:type="dcterms:W3CDTF">2024-11-11T23:01:18Z</dcterms:modified>
</cp:coreProperties>
</file>