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72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9F8FE-EAFD-CF6B-FBF8-22467B579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0A69D9-49B9-9695-0A64-58A6B0A8E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31881-AB98-DFEA-0E9D-3964D5339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A3BEF-2419-7A62-EC2D-ECF0B0AF3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D64E0-8FD3-3AF4-6164-D369AD52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4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5DCE7-CA94-AF36-A1A2-8E658478A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2488C-6B4F-D8E4-C18A-BA80FD23A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C4E0C-E1F6-D6DC-2FCF-7B1C9CF4F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B3400-E8CA-8C2A-9662-3FEC54FBB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F071C-48CD-E283-3D20-06A029BEF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8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555E90-23D2-B8C6-B8D8-B32C7C94A3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5EE07-E5D8-D213-439F-6E6F662D0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F9EE2-0966-685F-FFA1-C33009D6F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BB172-A1CF-7D24-93B0-719F65DE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CE1A3-3761-FB33-AA51-ADEA0850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7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1D89C-9D0E-3F47-847D-E62945EEB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397B3-20F9-8543-0A85-1E7E8F378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FB594-FF72-9A22-0BB0-84977673B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C9C6D-E33F-3E3D-B99A-1C8BD330E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CD5F2-AB61-57F6-C38C-BB3A9D60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98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BEF0A-0840-C110-9FAB-D7B0D786D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637AC-8373-3A55-C458-8ECE611A2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46D14-5AAA-01A1-3D0D-9F72B9058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C4F58-93B4-B179-25FB-6E818AA7E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06069-0591-3935-2436-6637BBAB8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3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EDD4E-0558-467C-ECFD-FC288680C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61B74-C5B1-06F2-6071-5AA8429272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2C07E-FB01-BA68-F2B5-9BCA557BB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31039-72CE-D8B9-2965-5126255CF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78421-CAC2-BE48-6BAE-16217D899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A12882-1964-3719-53AD-BFEAE8134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3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F639F-BF7A-0B9A-7033-EF3FCBAF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08ED4-41D0-4DDA-1B22-A5235FA64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F0399-924C-FFBA-395B-76ACD9360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A931F5-33A0-86C8-A201-12A6D93EF6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73E9C5-9DB9-D413-F7B1-202AE86DE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2BEB21-5D65-E902-A99E-43DCDF872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185B2-06A4-2CA0-E12A-C5C9533AE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8FFC40-5A31-934E-6247-7EFE6557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8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58FCD-18E7-B176-E296-1FFF50A86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5C1865-6B99-4D5C-30BE-4D3F287BD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DC216-B718-655C-CC29-1718D6086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AA2A6D-D0E3-FF3A-8F39-70B526715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6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5021E8-CFC6-BAE8-CBA6-60D2149C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72DABA-7ABA-B1D2-0DCD-579B6278F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E79A1-BAAF-1A3C-4724-4D825B9DA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3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25D52-130A-6D98-25E1-1B739570F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1D3A-5048-2C8A-AC58-65974373D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7CBB0-A6E8-3E1D-93A1-8C21B1981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08B82-2B50-848C-8394-87B00872B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6ED03-68EC-5383-4320-4E668ED0B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E09D5-A2C6-0C27-56E8-959E757E9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9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391B2-B357-DDD3-A30F-0C6EFAFBE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6CBDB7-B010-EE43-F09F-BF70B489D9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4CC009-3DFB-0602-9088-9E048CE9A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69DA8-0363-0603-E241-7E36E84EB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25F9E-132A-985C-C288-328F9A463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D2B3B4-1602-DFF5-D110-F3E978E31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0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FC9038-3695-11AA-F328-21CA29315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6F3CB-7400-5E6A-3C78-0571060F2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ACC9E-F83F-0BC1-3643-C38C88D29A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D78A45-97E7-4D82-AF9B-5B6F9611A89E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4B3F5-BAA8-12A1-30D5-EF6F8A0571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87836-5A4F-C0AD-72C3-44A6A06E9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9501C1-9A9F-4D7F-89E0-E80F56D38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paho.org/en/documents/guidance-testing-measles-and-rubella-laboratory-network-region-americas-2018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itle 6">
            <a:extLst>
              <a:ext uri="{FF2B5EF4-FFF2-40B4-BE49-F238E27FC236}">
                <a16:creationId xmlns:a16="http://schemas.microsoft.com/office/drawing/2014/main" id="{C9C2A9AB-B78A-1D3A-5811-6974BB7A6777}"/>
              </a:ext>
            </a:extLst>
          </p:cNvPr>
          <p:cNvSpPr txBox="1">
            <a:spLocks/>
          </p:cNvSpPr>
          <p:nvPr/>
        </p:nvSpPr>
        <p:spPr>
          <a:xfrm>
            <a:off x="616878" y="640080"/>
            <a:ext cx="5835726" cy="1719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spcAft>
                <a:spcPts val="600"/>
              </a:spcAft>
            </a:pPr>
            <a:r>
              <a:rPr lang="en-US" sz="2800" b="1" kern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Active laboratory search of measles and rubella cases within dengue epidemics</a:t>
            </a:r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68B5F3-A62D-42E0-A1C6-566A647CC285}"/>
              </a:ext>
            </a:extLst>
          </p:cNvPr>
          <p:cNvSpPr txBox="1"/>
          <p:nvPr/>
        </p:nvSpPr>
        <p:spPr>
          <a:xfrm>
            <a:off x="561661" y="2667832"/>
            <a:ext cx="6483375" cy="37958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Given the surge of dengue outbreaks in the Americas, PAHO recommends the implementation of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active laboratory search (ALS)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 serum obtained for dengue surveillance, to be tested for measles and rubella (MR).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sera selected must meet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following criteria: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AutoNum type="arabicParenR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case presented fever and rash; 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AutoNum type="arabicParenR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case is from a silent area, without reporting MR cases to surveillance system;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AutoNum type="arabicParenR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serum was negative for dengue; and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AutoNum type="arabicParenR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serum was obtained 30 days before IgM testing for measles and rubella.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Cases with positive IgM or indeterminate results identified in the active search should be adequately investigated for final classification. Cases with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IgM negative results should not be entered into the routine surveillance system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For more information click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here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A map of the south america&#10;&#10;Description automatically generated">
            <a:extLst>
              <a:ext uri="{FF2B5EF4-FFF2-40B4-BE49-F238E27FC236}">
                <a16:creationId xmlns:a16="http://schemas.microsoft.com/office/drawing/2014/main" id="{8B7DC83F-C125-CFAC-86E3-413FDC5728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053" y="129124"/>
            <a:ext cx="4537330" cy="659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887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141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51</cp:revision>
  <dcterms:created xsi:type="dcterms:W3CDTF">2024-05-24T16:15:10Z</dcterms:created>
  <dcterms:modified xsi:type="dcterms:W3CDTF">2024-05-28T22:05:05Z</dcterms:modified>
</cp:coreProperties>
</file>