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62" r:id="rId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9933FF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3814" autoAdjust="0"/>
    <p:restoredTop sz="94660"/>
  </p:normalViewPr>
  <p:slideViewPr>
    <p:cSldViewPr snapToGrid="0">
      <p:cViewPr varScale="1">
        <p:scale>
          <a:sx n="126" d="100"/>
          <a:sy n="126" d="100"/>
        </p:scale>
        <p:origin x="696" y="13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485065494987812E-2"/>
          <c:y val="3.6170029245238496E-2"/>
          <c:w val="0.87939810897490323"/>
          <c:h val="0.8678553003536442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Costa Rica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cat>
            <c:numRef>
              <c:f>Sheet1!$A$2:$A$49</c:f>
              <c:numCache>
                <c:formatCode>General</c:formatCode>
                <c:ptCount val="4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</c:numCache>
            </c:numRef>
          </c:cat>
          <c:val>
            <c:numRef>
              <c:f>Sheet1!$B$2:$B$49</c:f>
              <c:numCache>
                <c:formatCode>General</c:formatCode>
                <c:ptCount val="48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11</c:v>
                </c:pt>
                <c:pt idx="4">
                  <c:v>14</c:v>
                </c:pt>
                <c:pt idx="5">
                  <c:v>16</c:v>
                </c:pt>
                <c:pt idx="6">
                  <c:v>19</c:v>
                </c:pt>
                <c:pt idx="7">
                  <c:v>26</c:v>
                </c:pt>
                <c:pt idx="8">
                  <c:v>28</c:v>
                </c:pt>
                <c:pt idx="9">
                  <c:v>30</c:v>
                </c:pt>
                <c:pt idx="10">
                  <c:v>34</c:v>
                </c:pt>
                <c:pt idx="11">
                  <c:v>40</c:v>
                </c:pt>
                <c:pt idx="12">
                  <c:v>46</c:v>
                </c:pt>
                <c:pt idx="13">
                  <c:v>48</c:v>
                </c:pt>
                <c:pt idx="14">
                  <c:v>51</c:v>
                </c:pt>
                <c:pt idx="15">
                  <c:v>51</c:v>
                </c:pt>
                <c:pt idx="16">
                  <c:v>56</c:v>
                </c:pt>
                <c:pt idx="17">
                  <c:v>58</c:v>
                </c:pt>
                <c:pt idx="18">
                  <c:v>63</c:v>
                </c:pt>
                <c:pt idx="19">
                  <c:v>70</c:v>
                </c:pt>
                <c:pt idx="20">
                  <c:v>74</c:v>
                </c:pt>
                <c:pt idx="21">
                  <c:v>75</c:v>
                </c:pt>
                <c:pt idx="22">
                  <c:v>77</c:v>
                </c:pt>
                <c:pt idx="23">
                  <c:v>77</c:v>
                </c:pt>
                <c:pt idx="24">
                  <c:v>77</c:v>
                </c:pt>
                <c:pt idx="25">
                  <c:v>79</c:v>
                </c:pt>
                <c:pt idx="26">
                  <c:v>80</c:v>
                </c:pt>
                <c:pt idx="27">
                  <c:v>80</c:v>
                </c:pt>
                <c:pt idx="28">
                  <c:v>80</c:v>
                </c:pt>
                <c:pt idx="29">
                  <c:v>82</c:v>
                </c:pt>
                <c:pt idx="30">
                  <c:v>82</c:v>
                </c:pt>
                <c:pt idx="31">
                  <c:v>84</c:v>
                </c:pt>
                <c:pt idx="32">
                  <c:v>84</c:v>
                </c:pt>
                <c:pt idx="33">
                  <c:v>84</c:v>
                </c:pt>
                <c:pt idx="34">
                  <c:v>85</c:v>
                </c:pt>
                <c:pt idx="35">
                  <c:v>89</c:v>
                </c:pt>
                <c:pt idx="36">
                  <c:v>89</c:v>
                </c:pt>
                <c:pt idx="37">
                  <c:v>90</c:v>
                </c:pt>
                <c:pt idx="38">
                  <c:v>93</c:v>
                </c:pt>
                <c:pt idx="39">
                  <c:v>94</c:v>
                </c:pt>
                <c:pt idx="40">
                  <c:v>95</c:v>
                </c:pt>
                <c:pt idx="41">
                  <c:v>95</c:v>
                </c:pt>
                <c:pt idx="42">
                  <c:v>96</c:v>
                </c:pt>
                <c:pt idx="43">
                  <c:v>97</c:v>
                </c:pt>
                <c:pt idx="44">
                  <c:v>99</c:v>
                </c:pt>
                <c:pt idx="45">
                  <c:v>99</c:v>
                </c:pt>
                <c:pt idx="46">
                  <c:v>99</c:v>
                </c:pt>
                <c:pt idx="47">
                  <c:v>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976-413E-ADC6-9502B91F24A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El Salvador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Sheet1!$A$2:$A$49</c:f>
              <c:numCache>
                <c:formatCode>General</c:formatCode>
                <c:ptCount val="4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</c:numCache>
            </c:numRef>
          </c:cat>
          <c:val>
            <c:numRef>
              <c:f>Sheet1!$C$2:$C$49</c:f>
              <c:numCache>
                <c:formatCode>General</c:formatCode>
                <c:ptCount val="48"/>
                <c:pt idx="0">
                  <c:v>7</c:v>
                </c:pt>
                <c:pt idx="1">
                  <c:v>14</c:v>
                </c:pt>
                <c:pt idx="2">
                  <c:v>16</c:v>
                </c:pt>
                <c:pt idx="3">
                  <c:v>22</c:v>
                </c:pt>
                <c:pt idx="4">
                  <c:v>29</c:v>
                </c:pt>
                <c:pt idx="5">
                  <c:v>40</c:v>
                </c:pt>
                <c:pt idx="6">
                  <c:v>54</c:v>
                </c:pt>
                <c:pt idx="7">
                  <c:v>59</c:v>
                </c:pt>
                <c:pt idx="8">
                  <c:v>78</c:v>
                </c:pt>
                <c:pt idx="9">
                  <c:v>92</c:v>
                </c:pt>
                <c:pt idx="10">
                  <c:v>108</c:v>
                </c:pt>
                <c:pt idx="11">
                  <c:v>125</c:v>
                </c:pt>
                <c:pt idx="12">
                  <c:v>137</c:v>
                </c:pt>
                <c:pt idx="13">
                  <c:v>154</c:v>
                </c:pt>
                <c:pt idx="14">
                  <c:v>174</c:v>
                </c:pt>
                <c:pt idx="15">
                  <c:v>181</c:v>
                </c:pt>
                <c:pt idx="16">
                  <c:v>200</c:v>
                </c:pt>
                <c:pt idx="17">
                  <c:v>212</c:v>
                </c:pt>
                <c:pt idx="18">
                  <c:v>231</c:v>
                </c:pt>
                <c:pt idx="19">
                  <c:v>249</c:v>
                </c:pt>
                <c:pt idx="20">
                  <c:v>260</c:v>
                </c:pt>
                <c:pt idx="21">
                  <c:v>272</c:v>
                </c:pt>
                <c:pt idx="22">
                  <c:v>299</c:v>
                </c:pt>
                <c:pt idx="23">
                  <c:v>312</c:v>
                </c:pt>
                <c:pt idx="24">
                  <c:v>332</c:v>
                </c:pt>
                <c:pt idx="25">
                  <c:v>345</c:v>
                </c:pt>
                <c:pt idx="26">
                  <c:v>359</c:v>
                </c:pt>
                <c:pt idx="27">
                  <c:v>369</c:v>
                </c:pt>
                <c:pt idx="28">
                  <c:v>377</c:v>
                </c:pt>
                <c:pt idx="29">
                  <c:v>387</c:v>
                </c:pt>
                <c:pt idx="30">
                  <c:v>392</c:v>
                </c:pt>
                <c:pt idx="31">
                  <c:v>401</c:v>
                </c:pt>
                <c:pt idx="32">
                  <c:v>412</c:v>
                </c:pt>
                <c:pt idx="33">
                  <c:v>427</c:v>
                </c:pt>
                <c:pt idx="34">
                  <c:v>437</c:v>
                </c:pt>
                <c:pt idx="35">
                  <c:v>444</c:v>
                </c:pt>
                <c:pt idx="36">
                  <c:v>450</c:v>
                </c:pt>
                <c:pt idx="37">
                  <c:v>457</c:v>
                </c:pt>
                <c:pt idx="38">
                  <c:v>464</c:v>
                </c:pt>
                <c:pt idx="39">
                  <c:v>475</c:v>
                </c:pt>
                <c:pt idx="40">
                  <c:v>482</c:v>
                </c:pt>
                <c:pt idx="41">
                  <c:v>486</c:v>
                </c:pt>
                <c:pt idx="42">
                  <c:v>487</c:v>
                </c:pt>
                <c:pt idx="43">
                  <c:v>488</c:v>
                </c:pt>
                <c:pt idx="44">
                  <c:v>489</c:v>
                </c:pt>
                <c:pt idx="45">
                  <c:v>489</c:v>
                </c:pt>
                <c:pt idx="46">
                  <c:v>489</c:v>
                </c:pt>
                <c:pt idx="47">
                  <c:v>489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976-413E-ADC6-9502B91F24A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Guatemala</c:v>
                </c:pt>
              </c:strCache>
            </c:strRef>
          </c:tx>
          <c:spPr>
            <a:ln w="28575" cap="rnd">
              <a:solidFill>
                <a:srgbClr val="FF99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9900"/>
              </a:solidFill>
              <a:ln w="9525">
                <a:noFill/>
              </a:ln>
              <a:effectLst/>
            </c:spPr>
          </c:marker>
          <c:cat>
            <c:numRef>
              <c:f>Sheet1!$A$2:$A$49</c:f>
              <c:numCache>
                <c:formatCode>General</c:formatCode>
                <c:ptCount val="4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</c:numCache>
            </c:numRef>
          </c:cat>
          <c:val>
            <c:numRef>
              <c:f>Sheet1!$D$2:$D$49</c:f>
              <c:numCache>
                <c:formatCode>General</c:formatCode>
                <c:ptCount val="48"/>
                <c:pt idx="0">
                  <c:v>3</c:v>
                </c:pt>
                <c:pt idx="1">
                  <c:v>7</c:v>
                </c:pt>
                <c:pt idx="2">
                  <c:v>10</c:v>
                </c:pt>
                <c:pt idx="3">
                  <c:v>13</c:v>
                </c:pt>
                <c:pt idx="4">
                  <c:v>17</c:v>
                </c:pt>
                <c:pt idx="5">
                  <c:v>23</c:v>
                </c:pt>
                <c:pt idx="6">
                  <c:v>29</c:v>
                </c:pt>
                <c:pt idx="7">
                  <c:v>32</c:v>
                </c:pt>
                <c:pt idx="8">
                  <c:v>48</c:v>
                </c:pt>
                <c:pt idx="9">
                  <c:v>68</c:v>
                </c:pt>
                <c:pt idx="10">
                  <c:v>90</c:v>
                </c:pt>
                <c:pt idx="11">
                  <c:v>103</c:v>
                </c:pt>
                <c:pt idx="12">
                  <c:v>110</c:v>
                </c:pt>
                <c:pt idx="13">
                  <c:v>120</c:v>
                </c:pt>
                <c:pt idx="14">
                  <c:v>130</c:v>
                </c:pt>
                <c:pt idx="15">
                  <c:v>146</c:v>
                </c:pt>
                <c:pt idx="16">
                  <c:v>154</c:v>
                </c:pt>
                <c:pt idx="17">
                  <c:v>163</c:v>
                </c:pt>
                <c:pt idx="18">
                  <c:v>180</c:v>
                </c:pt>
                <c:pt idx="19">
                  <c:v>187</c:v>
                </c:pt>
                <c:pt idx="20">
                  <c:v>198</c:v>
                </c:pt>
                <c:pt idx="21">
                  <c:v>206</c:v>
                </c:pt>
                <c:pt idx="22">
                  <c:v>217</c:v>
                </c:pt>
                <c:pt idx="23">
                  <c:v>225</c:v>
                </c:pt>
                <c:pt idx="24">
                  <c:v>234</c:v>
                </c:pt>
                <c:pt idx="25">
                  <c:v>241</c:v>
                </c:pt>
                <c:pt idx="26">
                  <c:v>245</c:v>
                </c:pt>
                <c:pt idx="27">
                  <c:v>250</c:v>
                </c:pt>
                <c:pt idx="28">
                  <c:v>262</c:v>
                </c:pt>
                <c:pt idx="29">
                  <c:v>270</c:v>
                </c:pt>
                <c:pt idx="30">
                  <c:v>279</c:v>
                </c:pt>
                <c:pt idx="31">
                  <c:v>298</c:v>
                </c:pt>
                <c:pt idx="32">
                  <c:v>305</c:v>
                </c:pt>
                <c:pt idx="33">
                  <c:v>317</c:v>
                </c:pt>
                <c:pt idx="34">
                  <c:v>321</c:v>
                </c:pt>
                <c:pt idx="35">
                  <c:v>329</c:v>
                </c:pt>
                <c:pt idx="36">
                  <c:v>334</c:v>
                </c:pt>
                <c:pt idx="37">
                  <c:v>339</c:v>
                </c:pt>
                <c:pt idx="38">
                  <c:v>344</c:v>
                </c:pt>
                <c:pt idx="39">
                  <c:v>351</c:v>
                </c:pt>
                <c:pt idx="40">
                  <c:v>354</c:v>
                </c:pt>
                <c:pt idx="41">
                  <c:v>355</c:v>
                </c:pt>
                <c:pt idx="42">
                  <c:v>358</c:v>
                </c:pt>
                <c:pt idx="43">
                  <c:v>361</c:v>
                </c:pt>
                <c:pt idx="44">
                  <c:v>362</c:v>
                </c:pt>
                <c:pt idx="45">
                  <c:v>362</c:v>
                </c:pt>
                <c:pt idx="46">
                  <c:v>362</c:v>
                </c:pt>
                <c:pt idx="47">
                  <c:v>362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976-413E-ADC6-9502B91F24A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Honduras</c:v>
                </c:pt>
              </c:strCache>
            </c:strRef>
          </c:tx>
          <c:spPr>
            <a:ln w="28575" cap="rnd">
              <a:solidFill>
                <a:srgbClr val="33CC3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33CC33"/>
              </a:solidFill>
              <a:ln w="9525">
                <a:noFill/>
              </a:ln>
              <a:effectLst/>
            </c:spPr>
          </c:marker>
          <c:cat>
            <c:numRef>
              <c:f>Sheet1!$A$2:$A$49</c:f>
              <c:numCache>
                <c:formatCode>General</c:formatCode>
                <c:ptCount val="4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</c:numCache>
            </c:numRef>
          </c:cat>
          <c:val>
            <c:numRef>
              <c:f>Sheet1!$E$2:$E$49</c:f>
              <c:numCache>
                <c:formatCode>General</c:formatCode>
                <c:ptCount val="48"/>
                <c:pt idx="0">
                  <c:v>3</c:v>
                </c:pt>
                <c:pt idx="1">
                  <c:v>5</c:v>
                </c:pt>
                <c:pt idx="2">
                  <c:v>7</c:v>
                </c:pt>
                <c:pt idx="3">
                  <c:v>8</c:v>
                </c:pt>
                <c:pt idx="4">
                  <c:v>14</c:v>
                </c:pt>
                <c:pt idx="5">
                  <c:v>23</c:v>
                </c:pt>
                <c:pt idx="6">
                  <c:v>26</c:v>
                </c:pt>
                <c:pt idx="7">
                  <c:v>34</c:v>
                </c:pt>
                <c:pt idx="8">
                  <c:v>44</c:v>
                </c:pt>
                <c:pt idx="9">
                  <c:v>55</c:v>
                </c:pt>
                <c:pt idx="10">
                  <c:v>66</c:v>
                </c:pt>
                <c:pt idx="11">
                  <c:v>76</c:v>
                </c:pt>
                <c:pt idx="12">
                  <c:v>83</c:v>
                </c:pt>
                <c:pt idx="13">
                  <c:v>84</c:v>
                </c:pt>
                <c:pt idx="14">
                  <c:v>90</c:v>
                </c:pt>
                <c:pt idx="15">
                  <c:v>93</c:v>
                </c:pt>
                <c:pt idx="16">
                  <c:v>98</c:v>
                </c:pt>
                <c:pt idx="17">
                  <c:v>109</c:v>
                </c:pt>
                <c:pt idx="18">
                  <c:v>111</c:v>
                </c:pt>
                <c:pt idx="19">
                  <c:v>114</c:v>
                </c:pt>
                <c:pt idx="20">
                  <c:v>123</c:v>
                </c:pt>
                <c:pt idx="21">
                  <c:v>131</c:v>
                </c:pt>
                <c:pt idx="22">
                  <c:v>142</c:v>
                </c:pt>
                <c:pt idx="23">
                  <c:v>150</c:v>
                </c:pt>
                <c:pt idx="24">
                  <c:v>168</c:v>
                </c:pt>
                <c:pt idx="25">
                  <c:v>179</c:v>
                </c:pt>
                <c:pt idx="26">
                  <c:v>194</c:v>
                </c:pt>
                <c:pt idx="27">
                  <c:v>209</c:v>
                </c:pt>
                <c:pt idx="28">
                  <c:v>224</c:v>
                </c:pt>
                <c:pt idx="29">
                  <c:v>233</c:v>
                </c:pt>
                <c:pt idx="30">
                  <c:v>249</c:v>
                </c:pt>
                <c:pt idx="31">
                  <c:v>264</c:v>
                </c:pt>
                <c:pt idx="32">
                  <c:v>274</c:v>
                </c:pt>
                <c:pt idx="33">
                  <c:v>280</c:v>
                </c:pt>
                <c:pt idx="34">
                  <c:v>285</c:v>
                </c:pt>
                <c:pt idx="35">
                  <c:v>288</c:v>
                </c:pt>
                <c:pt idx="36">
                  <c:v>295</c:v>
                </c:pt>
                <c:pt idx="37">
                  <c:v>300</c:v>
                </c:pt>
                <c:pt idx="38">
                  <c:v>306</c:v>
                </c:pt>
                <c:pt idx="39">
                  <c:v>312</c:v>
                </c:pt>
                <c:pt idx="40">
                  <c:v>317</c:v>
                </c:pt>
                <c:pt idx="41">
                  <c:v>321</c:v>
                </c:pt>
                <c:pt idx="42">
                  <c:v>324</c:v>
                </c:pt>
                <c:pt idx="43">
                  <c:v>331</c:v>
                </c:pt>
                <c:pt idx="44">
                  <c:v>338</c:v>
                </c:pt>
                <c:pt idx="45">
                  <c:v>345</c:v>
                </c:pt>
                <c:pt idx="46">
                  <c:v>349</c:v>
                </c:pt>
                <c:pt idx="47">
                  <c:v>349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976-413E-ADC6-9502B91F24AC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Nicaragua</c:v>
                </c:pt>
              </c:strCache>
            </c:strRef>
          </c:tx>
          <c:spPr>
            <a:ln w="28575" cap="rnd">
              <a:solidFill>
                <a:srgbClr val="9933FF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9933FF"/>
              </a:solidFill>
              <a:ln w="9525">
                <a:noFill/>
              </a:ln>
              <a:effectLst/>
            </c:spPr>
          </c:marker>
          <c:cat>
            <c:numRef>
              <c:f>Sheet1!$A$2:$A$49</c:f>
              <c:numCache>
                <c:formatCode>General</c:formatCode>
                <c:ptCount val="4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</c:numCache>
            </c:numRef>
          </c:cat>
          <c:val>
            <c:numRef>
              <c:f>Sheet1!$F$2:$F$49</c:f>
              <c:numCache>
                <c:formatCode>General</c:formatCode>
                <c:ptCount val="48"/>
                <c:pt idx="0">
                  <c:v>3</c:v>
                </c:pt>
                <c:pt idx="1">
                  <c:v>8</c:v>
                </c:pt>
                <c:pt idx="2">
                  <c:v>13</c:v>
                </c:pt>
                <c:pt idx="3">
                  <c:v>18</c:v>
                </c:pt>
                <c:pt idx="4">
                  <c:v>24</c:v>
                </c:pt>
                <c:pt idx="5">
                  <c:v>33</c:v>
                </c:pt>
                <c:pt idx="6">
                  <c:v>43</c:v>
                </c:pt>
                <c:pt idx="7">
                  <c:v>52</c:v>
                </c:pt>
                <c:pt idx="8">
                  <c:v>70</c:v>
                </c:pt>
                <c:pt idx="9">
                  <c:v>88</c:v>
                </c:pt>
                <c:pt idx="10">
                  <c:v>101</c:v>
                </c:pt>
                <c:pt idx="11">
                  <c:v>115</c:v>
                </c:pt>
                <c:pt idx="12">
                  <c:v>151</c:v>
                </c:pt>
                <c:pt idx="13">
                  <c:v>191</c:v>
                </c:pt>
                <c:pt idx="14">
                  <c:v>216</c:v>
                </c:pt>
                <c:pt idx="15">
                  <c:v>242</c:v>
                </c:pt>
                <c:pt idx="16">
                  <c:v>259</c:v>
                </c:pt>
                <c:pt idx="17">
                  <c:v>274</c:v>
                </c:pt>
                <c:pt idx="18">
                  <c:v>295</c:v>
                </c:pt>
                <c:pt idx="19">
                  <c:v>315</c:v>
                </c:pt>
                <c:pt idx="20">
                  <c:v>329</c:v>
                </c:pt>
                <c:pt idx="21">
                  <c:v>337</c:v>
                </c:pt>
                <c:pt idx="22">
                  <c:v>358</c:v>
                </c:pt>
                <c:pt idx="23">
                  <c:v>374</c:v>
                </c:pt>
                <c:pt idx="24">
                  <c:v>392</c:v>
                </c:pt>
                <c:pt idx="25">
                  <c:v>418</c:v>
                </c:pt>
                <c:pt idx="26">
                  <c:v>442</c:v>
                </c:pt>
                <c:pt idx="27">
                  <c:v>474</c:v>
                </c:pt>
                <c:pt idx="28">
                  <c:v>499</c:v>
                </c:pt>
                <c:pt idx="29">
                  <c:v>546</c:v>
                </c:pt>
                <c:pt idx="30">
                  <c:v>574</c:v>
                </c:pt>
                <c:pt idx="31">
                  <c:v>595</c:v>
                </c:pt>
                <c:pt idx="32">
                  <c:v>608</c:v>
                </c:pt>
                <c:pt idx="33">
                  <c:v>613</c:v>
                </c:pt>
                <c:pt idx="34">
                  <c:v>620</c:v>
                </c:pt>
                <c:pt idx="35">
                  <c:v>625</c:v>
                </c:pt>
                <c:pt idx="36">
                  <c:v>628</c:v>
                </c:pt>
                <c:pt idx="37">
                  <c:v>639</c:v>
                </c:pt>
                <c:pt idx="38">
                  <c:v>643</c:v>
                </c:pt>
                <c:pt idx="39">
                  <c:v>644</c:v>
                </c:pt>
                <c:pt idx="40">
                  <c:v>646</c:v>
                </c:pt>
                <c:pt idx="41">
                  <c:v>652</c:v>
                </c:pt>
                <c:pt idx="42">
                  <c:v>656</c:v>
                </c:pt>
                <c:pt idx="43">
                  <c:v>662</c:v>
                </c:pt>
                <c:pt idx="44">
                  <c:v>665</c:v>
                </c:pt>
                <c:pt idx="45">
                  <c:v>670</c:v>
                </c:pt>
                <c:pt idx="46">
                  <c:v>676</c:v>
                </c:pt>
                <c:pt idx="47">
                  <c:v>676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B976-413E-ADC6-9502B91F24AC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Panama</c:v>
                </c:pt>
              </c:strCache>
            </c:strRef>
          </c:tx>
          <c:spPr>
            <a:ln w="28575" cap="rnd">
              <a:solidFill>
                <a:schemeClr val="accent1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75000"/>
                </a:schemeClr>
              </a:solidFill>
              <a:ln w="9525">
                <a:noFill/>
              </a:ln>
              <a:effectLst/>
            </c:spPr>
          </c:marker>
          <c:cat>
            <c:numRef>
              <c:f>Sheet1!$A$2:$A$49</c:f>
              <c:numCache>
                <c:formatCode>General</c:formatCode>
                <c:ptCount val="4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</c:numCache>
            </c:numRef>
          </c:cat>
          <c:val>
            <c:numRef>
              <c:f>Sheet1!$G$2:$G$49</c:f>
              <c:numCache>
                <c:formatCode>General</c:formatCode>
                <c:ptCount val="48"/>
                <c:pt idx="0">
                  <c:v>4</c:v>
                </c:pt>
                <c:pt idx="1">
                  <c:v>5</c:v>
                </c:pt>
                <c:pt idx="2">
                  <c:v>7</c:v>
                </c:pt>
                <c:pt idx="3">
                  <c:v>9</c:v>
                </c:pt>
                <c:pt idx="4">
                  <c:v>10</c:v>
                </c:pt>
                <c:pt idx="5">
                  <c:v>11</c:v>
                </c:pt>
                <c:pt idx="6">
                  <c:v>12</c:v>
                </c:pt>
                <c:pt idx="7">
                  <c:v>16</c:v>
                </c:pt>
                <c:pt idx="8">
                  <c:v>17</c:v>
                </c:pt>
                <c:pt idx="9">
                  <c:v>19</c:v>
                </c:pt>
                <c:pt idx="10">
                  <c:v>19</c:v>
                </c:pt>
                <c:pt idx="11">
                  <c:v>20</c:v>
                </c:pt>
                <c:pt idx="12">
                  <c:v>21</c:v>
                </c:pt>
                <c:pt idx="13">
                  <c:v>22</c:v>
                </c:pt>
                <c:pt idx="14">
                  <c:v>23</c:v>
                </c:pt>
                <c:pt idx="15">
                  <c:v>23</c:v>
                </c:pt>
                <c:pt idx="16">
                  <c:v>25</c:v>
                </c:pt>
                <c:pt idx="17">
                  <c:v>27</c:v>
                </c:pt>
                <c:pt idx="18">
                  <c:v>28</c:v>
                </c:pt>
                <c:pt idx="19">
                  <c:v>29</c:v>
                </c:pt>
                <c:pt idx="20">
                  <c:v>30</c:v>
                </c:pt>
                <c:pt idx="21">
                  <c:v>31</c:v>
                </c:pt>
                <c:pt idx="22">
                  <c:v>34</c:v>
                </c:pt>
                <c:pt idx="23">
                  <c:v>35</c:v>
                </c:pt>
                <c:pt idx="24">
                  <c:v>37</c:v>
                </c:pt>
                <c:pt idx="25">
                  <c:v>40</c:v>
                </c:pt>
                <c:pt idx="26">
                  <c:v>41</c:v>
                </c:pt>
                <c:pt idx="27">
                  <c:v>43</c:v>
                </c:pt>
                <c:pt idx="28">
                  <c:v>45</c:v>
                </c:pt>
                <c:pt idx="29">
                  <c:v>45</c:v>
                </c:pt>
                <c:pt idx="30">
                  <c:v>46</c:v>
                </c:pt>
                <c:pt idx="31">
                  <c:v>46</c:v>
                </c:pt>
                <c:pt idx="32">
                  <c:v>49</c:v>
                </c:pt>
                <c:pt idx="33">
                  <c:v>50</c:v>
                </c:pt>
                <c:pt idx="34">
                  <c:v>53</c:v>
                </c:pt>
                <c:pt idx="35">
                  <c:v>53</c:v>
                </c:pt>
                <c:pt idx="36">
                  <c:v>55</c:v>
                </c:pt>
                <c:pt idx="37">
                  <c:v>56</c:v>
                </c:pt>
                <c:pt idx="38">
                  <c:v>57</c:v>
                </c:pt>
                <c:pt idx="39">
                  <c:v>57</c:v>
                </c:pt>
                <c:pt idx="40">
                  <c:v>59</c:v>
                </c:pt>
                <c:pt idx="41">
                  <c:v>60</c:v>
                </c:pt>
                <c:pt idx="42">
                  <c:v>61</c:v>
                </c:pt>
                <c:pt idx="43">
                  <c:v>61</c:v>
                </c:pt>
                <c:pt idx="44">
                  <c:v>62</c:v>
                </c:pt>
                <c:pt idx="45">
                  <c:v>64</c:v>
                </c:pt>
                <c:pt idx="46">
                  <c:v>64</c:v>
                </c:pt>
                <c:pt idx="47">
                  <c:v>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B976-413E-ADC6-9502B91F24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52147487"/>
        <c:axId val="1448959039"/>
      </c:lineChart>
      <c:catAx>
        <c:axId val="1352147487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r>
                  <a:rPr lang="en-US" sz="1200" baseline="0" dirty="0">
                    <a:latin typeface="Calibri" panose="020F0502020204030204" pitchFamily="34" charset="0"/>
                  </a:rPr>
                  <a:t>Epidemiological weeks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chemeClr val="bg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48959039"/>
        <c:crosses val="autoZero"/>
        <c:auto val="1"/>
        <c:lblAlgn val="ctr"/>
        <c:lblOffset val="100"/>
        <c:noMultiLvlLbl val="0"/>
      </c:catAx>
      <c:valAx>
        <c:axId val="1448959039"/>
        <c:scaling>
          <c:orientation val="minMax"/>
          <c:max val="7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r>
                  <a:rPr lang="en-US" sz="12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Cumulative suspect measles</a:t>
                </a:r>
              </a:p>
              <a:p>
                <a:pPr>
                  <a:defRPr sz="1200">
                    <a:latin typeface="Calibri" panose="020F0502020204030204" pitchFamily="34" charset="0"/>
                    <a:cs typeface="Calibri" panose="020F0502020204030204" pitchFamily="34" charset="0"/>
                  </a:defRPr>
                </a:pPr>
                <a:r>
                  <a:rPr lang="en-US" sz="12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and rubella cases</a:t>
                </a:r>
              </a:p>
            </c:rich>
          </c:tx>
          <c:layout>
            <c:manualLayout>
              <c:xMode val="edge"/>
              <c:yMode val="edge"/>
              <c:x val="2.170505113299635E-2"/>
              <c:y val="0.2316338437552383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3175">
            <a:solidFill>
              <a:schemeClr val="bg2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521474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519518360697782"/>
          <c:y val="9.7722142567689629E-2"/>
          <c:w val="0.39859815628859241"/>
          <c:h val="0.10395364051954646"/>
        </c:manualLayout>
      </c:layout>
      <c:overlay val="0"/>
      <c:spPr>
        <a:solidFill>
          <a:schemeClr val="bg1"/>
        </a:solidFill>
        <a:ln>
          <a:solidFill>
            <a:schemeClr val="bg1">
              <a:lumMod val="50000"/>
            </a:schemeClr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29F2023-053E-4418-A4C1-0CC150DFFE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D99B6B4-E3E0-495A-B917-C7F9D96D0A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4FA2FB8-DB8A-4C26-BA01-9DE5EAC698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30486A-1E9F-4C26-A2F9-632DE44344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7691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D2E40AA-C7C2-488E-BEC7-E0027F9670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27B982B-06BB-44C1-9349-3178251B0A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5A84A2-F7BE-472A-B198-D2E9EC82C5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467372-EF4C-400C-AFA4-B0201E8385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0214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9B9BCC-C866-4210-9412-555E19B204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41C6C21-DD13-4E07-8FF2-989F1DC23C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E344707-089D-485C-8B99-BDC7C99B38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DD235F-CCB0-4A59-B064-7446F4B6EB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39779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0AB2891-4E2C-4528-8E52-DC1F2D6DAF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74A3153-3192-4D28-91BE-43E8479FBA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D189C99-B98B-45C6-9A30-445D917DAB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4F63AC-A5EA-4232-AA92-A24F92CFD1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2950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2EAE78A-2BB6-49B5-A7D9-EAB5D0EB66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AD7B3C-737D-4F05-87A7-9AA0242EB8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1EF72F-7E8A-41BB-A8B5-A8F30590FB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09E813-1243-4D89-9298-569F966184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8713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836C5F9-0217-493B-8887-36CCC67B89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E9DF46A-F20F-451A-88A8-27F0D10D50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919E77-F617-4A28-A870-A550910839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0300AD-F703-4CE4-9F4E-504B814F1D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9026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B6D86EB-1646-4312-8CA9-163588A8C8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FBB8C8-0BF9-4793-8A9D-99AFA3B366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5D9FC26-43B4-4BFB-8E17-7E0FE8C1DC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5C0324-10F7-4DCC-9A12-699E69BAA7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4619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E194DEB-A0DE-4EA6-961D-62FC1EBD1B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43011DF-1BC2-4965-9930-980190EE0E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91BA24C-4329-4125-A00B-342D93B776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A72D03-84C8-4B9E-A1E3-042FBF5924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6966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FAA9EAF-85A9-4759-A147-8BD9ED8709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798547D-F3F3-4FAE-8937-25882F7C72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F3C5BB0-B105-41E2-9D63-545AFD3EF9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D6186D-AED6-4EE2-85FF-16139DCF09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7622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BCAD494-73FB-4954-BBC4-8D37B07D53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D5F30D1-0BE4-4DE4-8A55-CD1EE08A4A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C81FFD8-B4E9-4870-B991-13729956F7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31E271-0EBA-4DCB-8543-C4A4224D85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4917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0A12974-A2D5-4A2B-B8BA-C4AABB3CDB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C95AFDC-4A42-4C3B-9909-90CC449A02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DA37587-8918-486A-8D64-E171075F2A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FFD20D-6301-4DAB-9DC9-AE5816FC0D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7546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18FEEEA-76B5-4350-8CA7-C31295164B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189ACFA-B6CE-48DE-8666-C711D2D532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1DBB3DB-648E-40FD-99B2-D859FCF877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54995D-ADA6-4610-A042-B6413F1622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1122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D87E4F2-7B4C-4C8D-AEEA-FC31653636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0096370-92EE-4BD7-A304-28155E112C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0D68A8B-E5F4-4236-BB16-0C44F5C86B7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851429F-4280-441F-A6EA-AEBE64CC56D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D4C7085-237B-41A2-8F99-73A6EFB945D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989356D-EBA1-4000-B8F0-91DF8476563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Placeholder 5">
            <a:extLst>
              <a:ext uri="{FF2B5EF4-FFF2-40B4-BE49-F238E27FC236}">
                <a16:creationId xmlns:a16="http://schemas.microsoft.com/office/drawing/2014/main" id="{291CED3D-2443-43D1-9D26-C032C5838576}"/>
              </a:ext>
            </a:extLst>
          </p:cNvPr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511444477"/>
              </p:ext>
            </p:extLst>
          </p:nvPr>
        </p:nvGraphicFramePr>
        <p:xfrm>
          <a:off x="972765" y="971164"/>
          <a:ext cx="10651787" cy="4915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3">
            <a:extLst>
              <a:ext uri="{FF2B5EF4-FFF2-40B4-BE49-F238E27FC236}">
                <a16:creationId xmlns:a16="http://schemas.microsoft.com/office/drawing/2014/main" id="{2B08280C-4782-4F31-A653-364086522F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97038" y="180114"/>
            <a:ext cx="8797925" cy="715962"/>
          </a:xfrm>
        </p:spPr>
        <p:txBody>
          <a:bodyPr/>
          <a:lstStyle/>
          <a:p>
            <a:pPr eaLnBrk="1" hangingPunct="1"/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Cumulative suspected measles and rubella cases by</a:t>
            </a:r>
            <a:b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epidemiological week, Central America, 2019*</a:t>
            </a: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67AB083B-CFDC-4951-8DA7-D030ACAFB4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7799" y="6116968"/>
            <a:ext cx="78372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80645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80645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80645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80645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80645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645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645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645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645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Source: ISIS, MESS, and country reports </a:t>
            </a:r>
            <a:r>
              <a:rPr lang="es-ES_tradnl" alt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 </a:t>
            </a:r>
          </a:p>
          <a:p>
            <a:pPr eaLnBrk="1" hangingPunct="1"/>
            <a:r>
              <a:rPr lang="es-ES_tradnl" alt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*Data as </a:t>
            </a:r>
            <a:r>
              <a:rPr lang="es-ES_tradnl" alt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es-ES_tradnl" alt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_tradnl" alt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epidemiological</a:t>
            </a:r>
            <a:r>
              <a:rPr lang="es-ES_tradnl" alt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_tradnl" alt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week</a:t>
            </a:r>
            <a:r>
              <a:rPr lang="es-ES_tradnl" alt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2019-48.</a:t>
            </a:r>
          </a:p>
        </p:txBody>
      </p:sp>
    </p:spTree>
    <p:extLst>
      <p:ext uri="{BB962C8B-B14F-4D97-AF65-F5344CB8AC3E}">
        <p14:creationId xmlns:p14="http://schemas.microsoft.com/office/powerpoint/2010/main" val="166200373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6CA7676B86F74E856844E3FCBB414E" ma:contentTypeVersion="17" ma:contentTypeDescription="Create a new document." ma:contentTypeScope="" ma:versionID="55d92156c0fde363ab54eddd9ce4f8d8">
  <xsd:schema xmlns:xsd="http://www.w3.org/2001/XMLSchema" xmlns:xs="http://www.w3.org/2001/XMLSchema" xmlns:p="http://schemas.microsoft.com/office/2006/metadata/properties" xmlns:ns2="57afcdac-b810-49c0-af1e-015628e7eb43" xmlns:ns3="73d0ba8d-d766-4bf6-bcf0-d2eb81301a02" targetNamespace="http://schemas.microsoft.com/office/2006/metadata/properties" ma:root="true" ma:fieldsID="c8cb6bde59da07c8a0c660ca68075763" ns2:_="" ns3:_="">
    <xsd:import namespace="57afcdac-b810-49c0-af1e-015628e7eb43"/>
    <xsd:import namespace="73d0ba8d-d766-4bf6-bcf0-d2eb81301a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afcdac-b810-49c0-af1e-015628e7eb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0ba8d-d766-4bf6-bcf0-d2eb81301a0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122D62E-E06D-4690-87B5-6359E70DB0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afcdac-b810-49c0-af1e-015628e7eb43"/>
    <ds:schemaRef ds:uri="73d0ba8d-d766-4bf6-bcf0-d2eb81301a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9BDF88A-040E-4D51-B174-B69069CCC98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3513</TotalTime>
  <Words>41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Default Design</vt:lpstr>
      <vt:lpstr>Cumulative suspected measles and rubella cases by epidemiological week, Central America, 2019*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Frequency of Fever and Rash in Rubella-confirmed Cases</dc:title>
  <dc:creator>User1</dc:creator>
  <cp:lastModifiedBy>Revilla, Mr. Fernando (WDC)</cp:lastModifiedBy>
  <cp:revision>114</cp:revision>
  <dcterms:created xsi:type="dcterms:W3CDTF">1999-08-12T15:28:53Z</dcterms:created>
  <dcterms:modified xsi:type="dcterms:W3CDTF">2019-12-09T16:55:02Z</dcterms:modified>
</cp:coreProperties>
</file>