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cis, Ms. Carmelita Lucia (WDC)" userId="3a82a00c-0fdb-49a5-b690-a2cf7ebb45f6" providerId="ADAL" clId="{69D73472-0207-4E93-93E3-D026977C5DB3}"/>
    <pc:docChg chg="modSld">
      <pc:chgData name="Pacis, Ms. Carmelita Lucia (WDC)" userId="3a82a00c-0fdb-49a5-b690-a2cf7ebb45f6" providerId="ADAL" clId="{69D73472-0207-4E93-93E3-D026977C5DB3}" dt="2019-12-03T22:01:57.542" v="5" actId="6549"/>
      <pc:docMkLst>
        <pc:docMk/>
      </pc:docMkLst>
      <pc:sldChg chg="modSp">
        <pc:chgData name="Pacis, Ms. Carmelita Lucia (WDC)" userId="3a82a00c-0fdb-49a5-b690-a2cf7ebb45f6" providerId="ADAL" clId="{69D73472-0207-4E93-93E3-D026977C5DB3}" dt="2019-12-03T22:01:57.542" v="5" actId="6549"/>
        <pc:sldMkLst>
          <pc:docMk/>
          <pc:sldMk cId="2797942117" sldId="257"/>
        </pc:sldMkLst>
        <pc:spChg chg="mod">
          <ac:chgData name="Pacis, Ms. Carmelita Lucia (WDC)" userId="3a82a00c-0fdb-49a5-b690-a2cf7ebb45f6" providerId="ADAL" clId="{69D73472-0207-4E93-93E3-D026977C5DB3}" dt="2019-12-03T22:01:57.542" v="5" actId="6549"/>
          <ac:spMkLst>
            <pc:docMk/>
            <pc:sldMk cId="2797942117" sldId="257"/>
            <ac:spMk id="2" creationId="{7366B0B4-F6C3-49B6-8164-E193D029ABD5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957130358705176E-2"/>
          <c:y val="3.5914010816902757E-2"/>
          <c:w val="0.89375784548670545"/>
          <c:h val="0.764007530557267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Sheet1!$A$2:$A$24</c:f>
              <c:strCache>
                <c:ptCount val="23"/>
                <c:pt idx="0">
                  <c:v>HND</c:v>
                </c:pt>
                <c:pt idx="1">
                  <c:v>PRY</c:v>
                </c:pt>
                <c:pt idx="2">
                  <c:v>MEX</c:v>
                </c:pt>
                <c:pt idx="3">
                  <c:v>TTO</c:v>
                </c:pt>
                <c:pt idx="4">
                  <c:v>CAN</c:v>
                </c:pt>
                <c:pt idx="5">
                  <c:v>PER</c:v>
                </c:pt>
                <c:pt idx="6">
                  <c:v>ARG</c:v>
                </c:pt>
                <c:pt idx="7">
                  <c:v>COL</c:v>
                </c:pt>
                <c:pt idx="8">
                  <c:v>HTI</c:v>
                </c:pt>
                <c:pt idx="9">
                  <c:v>CHL</c:v>
                </c:pt>
                <c:pt idx="10">
                  <c:v>NIC</c:v>
                </c:pt>
                <c:pt idx="11">
                  <c:v>CRI</c:v>
                </c:pt>
                <c:pt idx="12">
                  <c:v>DOM</c:v>
                </c:pt>
                <c:pt idx="13">
                  <c:v>GTM</c:v>
                </c:pt>
                <c:pt idx="14">
                  <c:v>SLV</c:v>
                </c:pt>
                <c:pt idx="15">
                  <c:v>BRA</c:v>
                </c:pt>
                <c:pt idx="16">
                  <c:v>PAN</c:v>
                </c:pt>
                <c:pt idx="17">
                  <c:v>VEN</c:v>
                </c:pt>
                <c:pt idx="18">
                  <c:v>CUB</c:v>
                </c:pt>
                <c:pt idx="19">
                  <c:v>BOL</c:v>
                </c:pt>
                <c:pt idx="20">
                  <c:v>ECU</c:v>
                </c:pt>
                <c:pt idx="21">
                  <c:v>USA</c:v>
                </c:pt>
                <c:pt idx="22">
                  <c:v>URY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46</c:v>
                </c:pt>
                <c:pt idx="1">
                  <c:v>46</c:v>
                </c:pt>
                <c:pt idx="2">
                  <c:v>44</c:v>
                </c:pt>
                <c:pt idx="3">
                  <c:v>44</c:v>
                </c:pt>
                <c:pt idx="4">
                  <c:v>42</c:v>
                </c:pt>
                <c:pt idx="5">
                  <c:v>42</c:v>
                </c:pt>
                <c:pt idx="6">
                  <c:v>39</c:v>
                </c:pt>
                <c:pt idx="7">
                  <c:v>39</c:v>
                </c:pt>
                <c:pt idx="8">
                  <c:v>39</c:v>
                </c:pt>
                <c:pt idx="9">
                  <c:v>37</c:v>
                </c:pt>
                <c:pt idx="10">
                  <c:v>35</c:v>
                </c:pt>
                <c:pt idx="11">
                  <c:v>33</c:v>
                </c:pt>
                <c:pt idx="12">
                  <c:v>23</c:v>
                </c:pt>
                <c:pt idx="13">
                  <c:v>23</c:v>
                </c:pt>
                <c:pt idx="14">
                  <c:v>19</c:v>
                </c:pt>
                <c:pt idx="15">
                  <c:v>18</c:v>
                </c:pt>
                <c:pt idx="16">
                  <c:v>18</c:v>
                </c:pt>
                <c:pt idx="17">
                  <c:v>18</c:v>
                </c:pt>
                <c:pt idx="18">
                  <c:v>15</c:v>
                </c:pt>
                <c:pt idx="19">
                  <c:v>9</c:v>
                </c:pt>
                <c:pt idx="20">
                  <c:v>5</c:v>
                </c:pt>
                <c:pt idx="21">
                  <c:v>4</c:v>
                </c:pt>
                <c:pt idx="2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62-4427-A26B-57456D41E1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overlap val="-27"/>
        <c:axId val="821805648"/>
        <c:axId val="869887872"/>
      </c:barChart>
      <c:catAx>
        <c:axId val="8218056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Countries</a:t>
                </a:r>
              </a:p>
            </c:rich>
          </c:tx>
          <c:layout>
            <c:manualLayout>
              <c:xMode val="edge"/>
              <c:yMode val="edge"/>
              <c:x val="0.50056972498002972"/>
              <c:y val="0.8942428742607445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887872"/>
        <c:crosses val="autoZero"/>
        <c:auto val="1"/>
        <c:lblAlgn val="ctr"/>
        <c:lblOffset val="100"/>
        <c:noMultiLvlLbl val="0"/>
      </c:catAx>
      <c:valAx>
        <c:axId val="869887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Week Number</a:t>
                </a:r>
              </a:p>
            </c:rich>
          </c:tx>
          <c:layout>
            <c:manualLayout>
              <c:xMode val="edge"/>
              <c:yMode val="edge"/>
              <c:x val="2.8985507246376812E-2"/>
              <c:y val="0.141704689454140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1805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4F31A-FD2A-4F59-8A47-BFBCAF0F7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029C7B-5D53-4D5A-8468-5C1432BF0A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8E8EF-296D-4CAC-8B0A-C2B5BDE1F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2C2E1-4049-4C7C-A909-0C21C3ACB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6522-AEBE-4632-97FF-22F1EF78B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0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A21EC-9542-433D-861F-0F719A2DE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38E6AD-489D-47F2-8B3B-51E417DBB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F08B4-000A-43B9-AEDA-D31149593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513D9-DB77-49CB-BD34-6C0856AD0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F98FB-4056-4465-AC25-C90D2D20F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9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21F10C-2439-48DA-964B-A7879AAE16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E8D915-8082-45F8-BCA4-915EC90FA7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21CE5-B5E3-4EFB-ACB0-7AEBBC6A4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DCD5A-6F77-48F0-A64C-8FAFE0AE8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25935-2769-444E-9BFD-6510BAA9D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8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76A30-18BF-4BDA-8FD6-5C4BAD39E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8177A-F18A-4FC4-8C1D-868E56DD1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347D0-EBCF-4B89-B23D-2E81768A9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A0B98-522C-47C5-870C-BFD6C1DB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849F5-CE9D-4971-B4FA-F91E71907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1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402A6-5AC1-42FB-9366-E1B3E079F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08C96-1C85-4CD7-BD4C-DDFDB411E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86C6F-7696-4D67-998A-366DE779F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9DA57-BCE0-41B0-95CB-307EC910B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4A3B7-F5B6-4BC6-AB7A-4AB00C309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2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ED9A4-0024-46CF-B536-9123951F1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9F2CE-2B8D-408A-BA12-0EDDFC203A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EE96DD-4CE8-444F-8A83-8647A7706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B25171-DD07-4D2A-B7F8-1A61BAF30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EEEB3E-1C2C-42DA-A7E1-55F2250C5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19CDB-B46F-449C-B2E3-821252809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6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BC942-7241-45AF-BE5F-10A91738A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57AB1-4294-47E7-99E7-48C04574B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90A16-F4AE-489B-B962-C12C2A950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0F7B16-C4B9-4642-BAC5-C206D784DA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C4E35F-8EC3-4481-94B6-79F1F1341E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2F2FC0-15F5-4FC9-A41E-1895E6C6A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C2AA0B-5BEE-4A31-A04F-A02C80298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7CD041-1E83-4116-B17A-7065F92E8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6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D324A-218A-423B-9230-A7E6C13FB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6CAF55-4837-49E2-A454-806377E46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A396DD-84E1-4B15-B3AC-9645879CA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BC755D-9AB3-4F88-B48E-F7718C95B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6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7D03E9-6D4B-46F5-A09E-A37A4307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A4A918-2B5B-4862-8833-A5B0CC74B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9FDF4-6158-47D5-A3CD-EF281A0C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8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A231-97D9-47B2-883A-7013CB781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E654D-800C-44EB-BCDC-F1CFA66FF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E2020D-7B1F-47F3-870E-CD50CCA2B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E102A-69DD-49A3-B4FE-45807D13D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4239F6-87B0-410D-A111-C0F1F61CC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BDDCC-E2E7-4384-9B3F-F26152BFC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97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CCEEC-2BD8-4CD6-BDFB-1CEEA29DE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8AA886-E41F-4DD9-B805-CF9A3F11CC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211E19-3B4C-49D3-9C49-0339361D1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9E3AC-19DC-4B6F-9F7B-3212DFB40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334DE-1C97-4A22-AD8F-447FFE7F0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B605F-A200-4259-B0D6-3A2019C20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0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8D134D-5264-476E-A5BC-B59799163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80B6C-4A96-478D-A996-7AFF9B626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412EB-F603-4ABC-81A5-F2EC4A8C04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04CC4-B345-4E85-A694-B8C1AAB37E9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BB82A-DC9D-41B4-A07B-4B4CBE80C3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8B8CE-70C0-4EB5-BF8F-74A3DE577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9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6B0B4-F6C3-49B6-8164-E193D029A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Countries reporting surveillance data to PAHO on time, epidemiological weeks 1-46 of 2019*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CFE4DE0-78BF-4644-8BD2-9E28EF412E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675662"/>
              </p:ext>
            </p:extLst>
          </p:nvPr>
        </p:nvGraphicFramePr>
        <p:xfrm>
          <a:off x="838200" y="1690688"/>
          <a:ext cx="10515600" cy="4776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FA1684C-DEF8-487D-89AE-F6AA71E03DD2}"/>
              </a:ext>
            </a:extLst>
          </p:cNvPr>
          <p:cNvSpPr txBox="1"/>
          <p:nvPr/>
        </p:nvSpPr>
        <p:spPr>
          <a:xfrm>
            <a:off x="632407" y="6231265"/>
            <a:ext cx="65350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Immunization database, FPL-IM/PAHO.  </a:t>
            </a:r>
          </a:p>
        </p:txBody>
      </p:sp>
    </p:spTree>
    <p:extLst>
      <p:ext uri="{BB962C8B-B14F-4D97-AF65-F5344CB8AC3E}">
        <p14:creationId xmlns:p14="http://schemas.microsoft.com/office/powerpoint/2010/main" val="2797942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15EF44-7C3D-4970-BA80-7998764EB43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23BD9E3-2738-40C9-9B55-E9AB61D03F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DDCD5E-96D2-443B-A98C-2778A89BB2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Countries reporting surveillance data to PAHO on time, epidemiological weeks 1-46 of 2019*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 of countries reporting surveillance data to PAHO on time, epidemiological weeks 1-46 of 2019* </dc:title>
  <dc:creator>Pacis, Ms. Carmelita Lucia (WDC)</dc:creator>
  <cp:lastModifiedBy>Pacis, Ms. Carmelita Lucia (WDC)</cp:lastModifiedBy>
  <cp:revision>7</cp:revision>
  <dcterms:created xsi:type="dcterms:W3CDTF">2019-11-27T18:05:37Z</dcterms:created>
  <dcterms:modified xsi:type="dcterms:W3CDTF">2019-12-03T22:02:00Z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