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64425600646072"/>
          <c:y val="3.2051282051282E-2"/>
          <c:w val="0.84601806985665262"/>
          <c:h val="0.70833333333333304"/>
        </c:manualLayout>
      </c:layout>
      <c:barChart>
        <c:barDir val="col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Sheet1!$B$2:$F$2</c:f>
            </c:numRef>
          </c:val>
          <c:extLst>
            <c:ext xmlns:c16="http://schemas.microsoft.com/office/drawing/2014/chart" uri="{C3380CC4-5D6E-409C-BE32-E72D297353CC}">
              <c16:uniqueId val="{00000000-6845-40E6-9013-0A972C79FCBD}"/>
            </c:ext>
          </c:extLst>
        </c:ser>
        <c:ser>
          <c:idx val="1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Sheet1!$B$3:$F$3</c:f>
            </c:numRef>
          </c:val>
          <c:extLst>
            <c:ext xmlns:c16="http://schemas.microsoft.com/office/drawing/2014/chart" uri="{C3380CC4-5D6E-409C-BE32-E72D297353CC}">
              <c16:uniqueId val="{00000001-6845-40E6-9013-0A972C79FCBD}"/>
            </c:ext>
          </c:extLst>
        </c:ser>
        <c:ser>
          <c:idx val="1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Sheet1!$B$4:$F$4</c:f>
            </c:numRef>
          </c:val>
          <c:extLst>
            <c:ext xmlns:c16="http://schemas.microsoft.com/office/drawing/2014/chart" uri="{C3380CC4-5D6E-409C-BE32-E72D297353CC}">
              <c16:uniqueId val="{00000002-6845-40E6-9013-0A972C79FCBD}"/>
            </c:ext>
          </c:extLst>
        </c:ser>
        <c:ser>
          <c:idx val="13"/>
          <c:order val="3"/>
          <c:tx>
            <c:strRef>
              <c:f>Sheet1!$A$5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Sheet1!$B$5:$F$5</c:f>
            </c:numRef>
          </c:val>
          <c:extLst>
            <c:ext xmlns:c16="http://schemas.microsoft.com/office/drawing/2014/chart" uri="{C3380CC4-5D6E-409C-BE32-E72D297353CC}">
              <c16:uniqueId val="{00000003-6845-40E6-9013-0A972C79FCBD}"/>
            </c:ext>
          </c:extLst>
        </c:ser>
        <c:ser>
          <c:idx val="14"/>
          <c:order val="4"/>
          <c:tx>
            <c:strRef>
              <c:f>Sheet1!$A$6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78</c:v>
                </c:pt>
                <c:pt idx="1">
                  <c:v>82</c:v>
                </c:pt>
                <c:pt idx="2">
                  <c:v>92</c:v>
                </c:pt>
                <c:pt idx="3">
                  <c:v>88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45-40E6-9013-0A972C79FCBD}"/>
            </c:ext>
          </c:extLst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51</c:v>
                </c:pt>
                <c:pt idx="1">
                  <c:v>82</c:v>
                </c:pt>
                <c:pt idx="2">
                  <c:v>95</c:v>
                </c:pt>
                <c:pt idx="3">
                  <c:v>73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45-40E6-9013-0A972C79FCBD}"/>
            </c:ext>
          </c:extLst>
        </c:ser>
        <c:ser>
          <c:idx val="1"/>
          <c:order val="6"/>
          <c:tx>
            <c:strRef>
              <c:f>Sheet1!$A$8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51</c:v>
                </c:pt>
                <c:pt idx="1">
                  <c:v>81</c:v>
                </c:pt>
                <c:pt idx="2">
                  <c:v>91</c:v>
                </c:pt>
                <c:pt idx="3">
                  <c:v>76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45-40E6-9013-0A972C79FCBD}"/>
            </c:ext>
          </c:extLst>
        </c:ser>
        <c:ser>
          <c:idx val="2"/>
          <c:order val="7"/>
          <c:tx>
            <c:strRef>
              <c:f>Sheet1!$A$9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54</c:v>
                </c:pt>
                <c:pt idx="1">
                  <c:v>82</c:v>
                </c:pt>
                <c:pt idx="2">
                  <c:v>84</c:v>
                </c:pt>
                <c:pt idx="3">
                  <c:v>77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45-40E6-9013-0A972C79FCBD}"/>
            </c:ext>
          </c:extLst>
        </c:ser>
        <c:ser>
          <c:idx val="3"/>
          <c:order val="8"/>
          <c:tx>
            <c:strRef>
              <c:f>Sheet1!$A$10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48</c:v>
                </c:pt>
                <c:pt idx="1">
                  <c:v>75</c:v>
                </c:pt>
                <c:pt idx="2">
                  <c:v>93</c:v>
                </c:pt>
                <c:pt idx="3">
                  <c:v>83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45-40E6-9013-0A972C79FC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90"/>
        <c:axId val="140915840"/>
        <c:axId val="140917376"/>
      </c:barChart>
      <c:catAx>
        <c:axId val="1409158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40917376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1409173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1584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616962198228522E-4"/>
          <c:y val="0.18131275189463922"/>
          <c:w val="7.1450207093908494E-2"/>
          <c:h val="0.4873062325399638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0.14423</cdr:x>
      <cdr:y>0.75815</cdr:y>
    </cdr:from>
    <cdr:to>
      <cdr:x>0.31197</cdr:x>
      <cdr:y>0.92411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1143000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0.3141</cdr:x>
      <cdr:y>0.75815</cdr:y>
    </cdr:from>
    <cdr:to>
      <cdr:x>0.48184</cdr:x>
      <cdr:y>0.92411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2489200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0.48291</cdr:x>
      <cdr:y>0.75815</cdr:y>
    </cdr:from>
    <cdr:to>
      <cdr:x>0.65064</cdr:x>
      <cdr:y>0.92411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3826933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0.82051</cdr:x>
      <cdr:y>0.75815</cdr:y>
    </cdr:from>
    <cdr:to>
      <cdr:x>0.98825</cdr:x>
      <cdr:y>0.92411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6502399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0.65171</cdr:x>
      <cdr:y>0.75815</cdr:y>
    </cdr:from>
    <cdr:to>
      <cdr:x>0.81944</cdr:x>
      <cdr:y>0.92411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5974918" y="3221828"/>
          <a:ext cx="1537760" cy="70526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241D-A30A-4E4B-81B3-8B8758F3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94BC2-D028-4CCE-91BF-FC1F53390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08C1-EF00-493D-905B-AC6C8EAA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4DBE8-7E38-41E3-9DE5-0543548E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745A-D0E9-483D-90A1-BEA64067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48D6-9C84-4967-8433-FF4BE016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973E1-1E53-46B0-BA4B-ED9F2C015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87795-C427-437F-874A-C9C6BE01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3778F-0405-4F9D-838A-2521C596A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EC70-1AEA-4BAD-8152-BB40299E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2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32E2A-7F9D-4A75-B690-7B5637AB9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B02BB-DD74-43F8-A872-4867EB429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8FCF8-0BBC-4932-905F-5EB88EBE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592EE-18B5-4DE3-A381-75C99CAD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2C7C3-72BF-4A89-A038-3845E70F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A7DA-95BB-4CB2-9106-10A0FCAA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F84E-B675-4B50-9800-D47883E8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DA5DF-09BC-4E3C-881E-FF49E763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ADA07-8DA8-462C-AC8F-15D5D261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E679-64A0-4D00-AD34-1B643018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2438-CA52-46D4-AC31-0098E186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F26C6-26DA-49E4-8B7B-614FD517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2C220-12EA-4E88-8934-142880D4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ED764-8C0E-46D2-913D-CF1A27E8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264DD-3A05-4506-A4AB-1E8D2E8C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3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F251-8927-4DAA-A187-A041AC9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D8AB-5FC2-4375-A1DA-12A69F108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FF68C-42B0-488A-BEF9-ABE581A0C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3C80-95ED-46E0-8F66-1BB50977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846CC-247A-4DDF-B212-11C9DC41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4B53A-43C2-460E-A00E-99951327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D286E-C842-421F-813B-90D27A29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40138-6F0B-456F-BB23-A7E73230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EA1F3-EE90-482A-92D8-7F7D6AC9B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6F86E-EA0B-4326-A5C8-A56240CA1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D5364-3155-4511-9D53-08142FDAA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565A2-0D5B-46C9-9041-37E4EB26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3338B-CFBE-47D5-9C80-B47A86DF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EF418-874D-4894-B072-6B34968D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F57B-A346-43C3-99D1-54241D66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FDAD5-5625-4C11-980D-8AAA7C59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6F733-E7AE-4076-9FF2-2C14CAA4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6C39D-17D1-4C37-8DF5-71ED9BD3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9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E8ADF-3444-4BFC-A4FE-A7D81047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7E92F-1A49-468D-A8BE-10A56128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28750-A819-4647-8E6A-584A2F48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F03A-9101-4A1F-8E73-D9F0DCC6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5C6C-7D7E-4BCC-BF50-9B82F519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9CAC6-B418-4B7B-BCC6-71EBF3B68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122CC-352B-45EF-B3F7-F6BA7587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BBE70-1542-4EB4-8BA4-11E1AC04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9D7A6-BA42-4B66-883E-FE19A566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0D48-F2B3-4D58-BC83-789B4A92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86537-1072-49BC-B3B6-9D3EE55E4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B0EB-9809-49D3-B74B-513DC4999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C437D-E5F3-42DD-AE5E-BCC32879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3252-E6B9-4923-B7F2-AF42EE35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5F6FE-8DC4-4C22-8BC9-E28EC188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4457-8478-4FE2-B0C0-A15BDFC83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7BC82-C3A8-445E-8F0C-545CCD7F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9256C-E183-4509-8C14-573148C1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454AE-E2C5-40A9-B9CA-D19D4208C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75377-236A-4360-AB91-6E8450EB2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0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EE344784-7C57-4C4E-ACAB-337B82202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" y="160774"/>
            <a:ext cx="12179301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defTabSz="621884" eaLnBrk="1" hangingPunct="1">
              <a:spcBef>
                <a:spcPts val="0"/>
              </a:spcBef>
              <a:buNone/>
              <a:defRPr/>
            </a:pPr>
            <a:r>
              <a:rPr lang="en-US" altLang="en-US" sz="3000" dirty="0" err="1">
                <a:latin typeface="+mn-lt"/>
                <a:ea typeface="ＭＳ Ｐゴシック" pitchFamily="34" charset="-128"/>
              </a:rPr>
              <a:t>Indicadores</a:t>
            </a:r>
            <a:r>
              <a:rPr lang="en-US" altLang="en-US" sz="3000" dirty="0">
                <a:latin typeface="+mn-lt"/>
                <a:ea typeface="ＭＳ Ｐゴシック" pitchFamily="34" charset="-128"/>
              </a:rPr>
              <a:t> de </a:t>
            </a:r>
            <a:r>
              <a:rPr lang="en-US" altLang="en-US" sz="3000" dirty="0" err="1">
                <a:latin typeface="+mn-lt"/>
                <a:ea typeface="ＭＳ Ｐゴシック" pitchFamily="34" charset="-128"/>
              </a:rPr>
              <a:t>vigilancia</a:t>
            </a:r>
            <a:r>
              <a:rPr lang="en-US" altLang="en-US" sz="3000" dirty="0">
                <a:latin typeface="+mn-lt"/>
                <a:ea typeface="ＭＳ Ｐゴシック" pitchFamily="34" charset="-128"/>
              </a:rPr>
              <a:t> </a:t>
            </a:r>
            <a:r>
              <a:rPr lang="en-US" altLang="en-US" sz="3000" dirty="0" err="1">
                <a:latin typeface="+mn-lt"/>
                <a:ea typeface="ＭＳ Ｐゴシック" pitchFamily="34" charset="-128"/>
              </a:rPr>
              <a:t>integrada</a:t>
            </a:r>
            <a:r>
              <a:rPr lang="en-US" altLang="en-US" sz="3000" dirty="0">
                <a:latin typeface="+mn-lt"/>
                <a:ea typeface="ＭＳ Ｐゴシック" pitchFamily="34" charset="-128"/>
              </a:rPr>
              <a:t> de </a:t>
            </a:r>
            <a:r>
              <a:rPr lang="en-US" altLang="en-US" sz="3000" dirty="0" err="1">
                <a:latin typeface="+mn-lt"/>
                <a:ea typeface="ＭＳ Ｐゴシック" pitchFamily="34" charset="-128"/>
              </a:rPr>
              <a:t>sarampión</a:t>
            </a:r>
            <a:r>
              <a:rPr lang="en-US" altLang="en-US" sz="3000" dirty="0">
                <a:latin typeface="+mn-lt"/>
                <a:ea typeface="ＭＳ Ｐゴシック" pitchFamily="34" charset="-128"/>
              </a:rPr>
              <a:t>  y </a:t>
            </a:r>
            <a:r>
              <a:rPr lang="en-US" altLang="en-US" sz="3000" dirty="0" err="1">
                <a:latin typeface="+mn-lt"/>
                <a:ea typeface="ＭＳ Ｐゴシック" pitchFamily="34" charset="-128"/>
              </a:rPr>
              <a:t>rubéola</a:t>
            </a:r>
            <a:endParaRPr lang="en-US" altLang="en-US" sz="3000" dirty="0">
              <a:latin typeface="+mn-lt"/>
              <a:ea typeface="ＭＳ Ｐゴシック" pitchFamily="34" charset="-128"/>
            </a:endParaRPr>
          </a:p>
          <a:p>
            <a:pPr lvl="0" algn="ctr" defTabSz="621884" eaLnBrk="1" hangingPunct="1">
              <a:spcBef>
                <a:spcPts val="0"/>
              </a:spcBef>
              <a:buNone/>
              <a:defRPr/>
            </a:pPr>
            <a:r>
              <a:rPr lang="en-US" altLang="en-US" sz="2600" dirty="0">
                <a:latin typeface="+mn-lt"/>
                <a:ea typeface="ＭＳ Ｐゴシック" pitchFamily="34" charset="-128"/>
              </a:rPr>
              <a:t>Las </a:t>
            </a:r>
            <a:r>
              <a:rPr lang="en-US" altLang="en-US" sz="2600" dirty="0" err="1">
                <a:latin typeface="+mn-lt"/>
                <a:ea typeface="ＭＳ Ｐゴシック" pitchFamily="34" charset="-128"/>
              </a:rPr>
              <a:t>Américas</a:t>
            </a:r>
            <a:r>
              <a:rPr lang="en-US" altLang="en-US" sz="2600" dirty="0">
                <a:latin typeface="+mn-lt"/>
                <a:ea typeface="ＭＳ Ｐゴシック" pitchFamily="34" charset="-128"/>
              </a:rPr>
              <a:t>, 2015-2019*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D487B60-A31F-49F0-99CA-66B99D9F4A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408950"/>
              </p:ext>
            </p:extLst>
          </p:nvPr>
        </p:nvGraphicFramePr>
        <p:xfrm>
          <a:off x="365422" y="1167130"/>
          <a:ext cx="11461156" cy="531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53ABE54-CA5D-4713-9917-8F940D124BE3}"/>
              </a:ext>
            </a:extLst>
          </p:cNvPr>
          <p:cNvSpPr/>
          <p:nvPr/>
        </p:nvSpPr>
        <p:spPr>
          <a:xfrm>
            <a:off x="639232" y="6340265"/>
            <a:ext cx="60663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s-419" altLang="en-US" sz="1200" i="1" dirty="0">
                <a:latin typeface="Calibri"/>
              </a:rPr>
              <a:t>Fuente</a:t>
            </a:r>
            <a:r>
              <a:rPr lang="es-419" altLang="en-US" sz="1200" dirty="0">
                <a:latin typeface="Calibri"/>
              </a:rPr>
              <a:t>:  ISIS, MESS e informe de los países |  </a:t>
            </a:r>
            <a:r>
              <a:rPr lang="es-419" sz="1200" dirty="0">
                <a:latin typeface="Calibri"/>
              </a:rPr>
              <a:t>*Datos hasta semana epidemiológica 28, 2019.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AE2D0F-6499-4131-92FC-61AEE99206C0}"/>
              </a:ext>
            </a:extLst>
          </p:cNvPr>
          <p:cNvSpPr/>
          <p:nvPr/>
        </p:nvSpPr>
        <p:spPr>
          <a:xfrm>
            <a:off x="1573038" y="2776434"/>
            <a:ext cx="220133" cy="1830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42307C41-5750-4BC8-BE79-DEF7ABDF2297}"/>
              </a:ext>
            </a:extLst>
          </p:cNvPr>
          <p:cNvSpPr txBox="1"/>
          <p:nvPr/>
        </p:nvSpPr>
        <p:spPr>
          <a:xfrm>
            <a:off x="2311791" y="5279289"/>
            <a:ext cx="1422009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1400" b="1" dirty="0">
                <a:solidFill>
                  <a:schemeClr val="bg1"/>
                </a:solidFill>
              </a:rPr>
              <a:t>% de sitios </a:t>
            </a:r>
            <a:r>
              <a:rPr lang="en-US" sz="1400" b="1" dirty="0" err="1">
                <a:solidFill>
                  <a:schemeClr val="bg1"/>
                </a:solidFill>
              </a:rPr>
              <a:t>notificando</a:t>
            </a:r>
            <a:r>
              <a:rPr lang="es-GT" sz="1400" b="1" dirty="0">
                <a:solidFill>
                  <a:schemeClr val="bg1"/>
                </a:solidFill>
              </a:rPr>
              <a:t> semanalmente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1FA5AAE8-5B98-498D-BF07-D924D390B101}"/>
              </a:ext>
            </a:extLst>
          </p:cNvPr>
          <p:cNvSpPr txBox="1"/>
          <p:nvPr/>
        </p:nvSpPr>
        <p:spPr>
          <a:xfrm>
            <a:off x="4210541" y="5279289"/>
            <a:ext cx="1422009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1400" b="1" dirty="0">
                <a:solidFill>
                  <a:schemeClr val="bg1"/>
                </a:solidFill>
              </a:rPr>
              <a:t>% de casos con  </a:t>
            </a:r>
            <a:r>
              <a:rPr lang="en-US" sz="1400" b="1" dirty="0" err="1">
                <a:solidFill>
                  <a:schemeClr val="bg1"/>
                </a:solidFill>
              </a:rPr>
              <a:t>investigación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adecuada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E2B1FC86-EA87-4459-98E3-6A193795F6C6}"/>
              </a:ext>
            </a:extLst>
          </p:cNvPr>
          <p:cNvSpPr txBox="1"/>
          <p:nvPr/>
        </p:nvSpPr>
        <p:spPr>
          <a:xfrm>
            <a:off x="6109290" y="5279289"/>
            <a:ext cx="1570701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% de </a:t>
            </a:r>
            <a:r>
              <a:rPr lang="en-US" sz="1400" b="1" dirty="0" err="1">
                <a:solidFill>
                  <a:schemeClr val="bg1"/>
                </a:solidFill>
              </a:rPr>
              <a:t>casos</a:t>
            </a:r>
            <a:r>
              <a:rPr lang="en-US" sz="1400" b="1" dirty="0">
                <a:solidFill>
                  <a:schemeClr val="bg1"/>
                </a:solidFill>
              </a:rPr>
              <a:t> con </a:t>
            </a:r>
            <a:r>
              <a:rPr lang="en-US" sz="1400" b="1" dirty="0" err="1">
                <a:solidFill>
                  <a:schemeClr val="bg1"/>
                </a:solidFill>
              </a:rPr>
              <a:t>muestra</a:t>
            </a:r>
            <a:r>
              <a:rPr lang="en-US" sz="1400" b="1" dirty="0">
                <a:solidFill>
                  <a:schemeClr val="bg1"/>
                </a:solidFill>
              </a:rPr>
              <a:t> de </a:t>
            </a:r>
            <a:r>
              <a:rPr lang="en-US" sz="1400" b="1" dirty="0" err="1">
                <a:solidFill>
                  <a:schemeClr val="bg1"/>
                </a:solidFill>
              </a:rPr>
              <a:t>sangre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adecuada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FD1F8520-51A3-4CF5-A0F5-229CDA4593A3}"/>
              </a:ext>
            </a:extLst>
          </p:cNvPr>
          <p:cNvSpPr txBox="1"/>
          <p:nvPr/>
        </p:nvSpPr>
        <p:spPr>
          <a:xfrm>
            <a:off x="7800975" y="5279289"/>
            <a:ext cx="1962149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% de </a:t>
            </a:r>
            <a:r>
              <a:rPr lang="en-US" sz="1400" b="1" dirty="0" err="1">
                <a:solidFill>
                  <a:schemeClr val="bg1"/>
                </a:solidFill>
              </a:rPr>
              <a:t>muestras</a:t>
            </a:r>
            <a:r>
              <a:rPr lang="en-US" sz="1400" b="1" dirty="0">
                <a:solidFill>
                  <a:schemeClr val="bg1"/>
                </a:solidFill>
              </a:rPr>
              <a:t> de </a:t>
            </a:r>
            <a:r>
              <a:rPr lang="en-US" sz="1400" b="1" dirty="0" err="1">
                <a:solidFill>
                  <a:schemeClr val="bg1"/>
                </a:solidFill>
              </a:rPr>
              <a:t>sangre</a:t>
            </a:r>
            <a:r>
              <a:rPr lang="en-US" sz="1400" b="1" dirty="0">
                <a:solidFill>
                  <a:schemeClr val="bg1"/>
                </a:solidFill>
              </a:rPr>
              <a:t> que </a:t>
            </a:r>
            <a:r>
              <a:rPr lang="en-US" sz="1400" b="1" dirty="0" err="1">
                <a:solidFill>
                  <a:schemeClr val="bg1"/>
                </a:solidFill>
              </a:rPr>
              <a:t>llegan</a:t>
            </a:r>
            <a:r>
              <a:rPr lang="en-US" sz="1400" b="1" dirty="0">
                <a:solidFill>
                  <a:schemeClr val="bg1"/>
                </a:solidFill>
              </a:rPr>
              <a:t> al </a:t>
            </a:r>
            <a:r>
              <a:rPr lang="en-US" sz="1400" b="1" dirty="0" err="1">
                <a:solidFill>
                  <a:schemeClr val="bg1"/>
                </a:solidFill>
              </a:rPr>
              <a:t>laboratorio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r>
              <a:rPr lang="en-US" sz="1400" b="1" dirty="0" err="1">
                <a:solidFill>
                  <a:schemeClr val="bg1"/>
                </a:solidFill>
              </a:rPr>
              <a:t>en</a:t>
            </a:r>
            <a:r>
              <a:rPr lang="en-US" sz="1400" b="1" dirty="0">
                <a:solidFill>
                  <a:schemeClr val="bg1"/>
                </a:solidFill>
              </a:rPr>
              <a:t> &lt;= 5 </a:t>
            </a:r>
            <a:r>
              <a:rPr lang="en-US" sz="1400" b="1" dirty="0" err="1">
                <a:solidFill>
                  <a:schemeClr val="bg1"/>
                </a:solidFill>
              </a:rPr>
              <a:t>días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636F1D5B-6F14-49C8-B2E7-24F59D21D858}"/>
              </a:ext>
            </a:extLst>
          </p:cNvPr>
          <p:cNvSpPr txBox="1"/>
          <p:nvPr/>
        </p:nvSpPr>
        <p:spPr>
          <a:xfrm>
            <a:off x="10020299" y="5279289"/>
            <a:ext cx="1428751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% de </a:t>
            </a:r>
            <a:r>
              <a:rPr lang="en-US" sz="1400" b="1" dirty="0" err="1">
                <a:solidFill>
                  <a:schemeClr val="bg1"/>
                </a:solidFill>
              </a:rPr>
              <a:t>resultados</a:t>
            </a:r>
            <a:r>
              <a:rPr lang="en-US" sz="1400" b="1" dirty="0">
                <a:solidFill>
                  <a:schemeClr val="bg1"/>
                </a:solidFill>
              </a:rPr>
              <a:t> de </a:t>
            </a:r>
            <a:r>
              <a:rPr lang="en-US" sz="1400" b="1" dirty="0" err="1">
                <a:solidFill>
                  <a:schemeClr val="bg1"/>
                </a:solidFill>
              </a:rPr>
              <a:t>laboratorios</a:t>
            </a:r>
            <a:r>
              <a:rPr lang="en-US" sz="1400" b="1" dirty="0">
                <a:solidFill>
                  <a:schemeClr val="bg1"/>
                </a:solidFill>
              </a:rPr>
              <a:t> &lt;= 4 </a:t>
            </a:r>
            <a:r>
              <a:rPr lang="en-US" sz="1400" b="1" dirty="0" err="1">
                <a:solidFill>
                  <a:schemeClr val="bg1"/>
                </a:solidFill>
              </a:rPr>
              <a:t>días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F72236-2EE6-4CE7-AF43-5BC36E0E97D9}"/>
              </a:ext>
            </a:extLst>
          </p:cNvPr>
          <p:cNvSpPr/>
          <p:nvPr/>
        </p:nvSpPr>
        <p:spPr>
          <a:xfrm>
            <a:off x="365422" y="2028825"/>
            <a:ext cx="910928" cy="2800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2019-07-18T18:39:06Z</dcterms:created>
  <dcterms:modified xsi:type="dcterms:W3CDTF">2019-08-07T15:21:21Z</dcterms:modified>
</cp:coreProperties>
</file>