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5D12-6A3C-4B4C-8E91-527ACD8FE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8816A-4ADD-4EE2-BDB8-E26D0836A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02DE9-90FF-4BC3-B1B0-DAA55FBD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AA515-3CDC-43CF-A222-867B1EDD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C3A03-2A5A-40DE-90EF-3B50785A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8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2A27-3564-4A73-9272-93891D1A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0FB56-BFDD-43D2-9023-CCA6EE52A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BB4F4-35D2-4B55-B416-EA52FDA6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3CE40-722D-4B80-8898-55B3D4C34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B3B3F-8E32-4C0F-B19D-79CDF135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D2858A-39AF-4ECF-ACFD-BB959F9CC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BDA0E-8321-42BF-B419-B3AF81483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CB0EA-B20C-4EC9-9D9C-4701730B9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870E8-AD8B-41B4-BC47-C44B8873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F54F6-EF2F-4438-9FF2-9F8DA017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0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74B8-F466-42DC-989F-8B0E520D9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FB82-45CE-4AFC-AFAD-F8940E086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50595-77E3-4A56-BF9E-F9707EAC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E6D1E-CF58-4421-9E0C-6132D346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2605E-A7DB-4CDC-AB7A-A302D5FF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4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A7C38-63F6-4EB2-BD18-B40CA47C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63782-BF46-4B90-B925-A4187C164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AADCF-5D6C-4159-87A7-6BF96DD4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949FD-F12F-4134-B304-17B2BEC8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A9585-5DDF-4273-8BE4-5289A3C4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4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B4AD-19E5-4105-84CA-1834353B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17FF7-C11C-439B-8640-44E97E7ED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C92FA-5B95-4413-8AB7-68FC89DDE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EC379-B2D6-4345-A913-AA566EDA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2684C-7C38-4635-A35A-AB76E59D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507E2-0ED3-4AB8-AD84-C5BE80E9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9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29337-14CA-4F16-A57A-4CB87E8F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F652E-D74F-4EAF-B893-3F757F7A5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949AE-51BE-4F39-B053-51EF1F831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E5976-611C-4882-90BE-DE5968D56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417A5A-A87B-478B-8558-9ED8B7D06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D4AD0A-ACE8-4920-B196-8F8307DA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A77B9-E759-43EF-B5E1-BD669AA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9CDD36-F597-489E-AE21-470DAA0A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2835C-6A8A-4034-BFAE-A7B15C3E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15AF6A-95AC-482C-A030-56CB598A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27CB-5497-4CC2-810B-85064C03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4FF80-D0C1-49D8-B811-F910C5F3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2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E593CA-382C-4BCA-89FF-4362611DC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732F1D-DE19-4DE2-88EB-6D0BBE67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CCB80-E5B2-41DC-9D61-EF4232A0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ABD3-9FE7-4899-BAA7-4C44FEC6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BE1F3-3B56-4267-AE1F-A5243F64C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15468-389D-49FD-B9A3-A8CBF1D90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1127B-1398-4F74-A350-0DEC2B7E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E2FC4-E5A4-43FF-A385-5EA441BD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6C898-6DB5-4D5E-81A7-BF6A91FC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3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0BC37-251E-4E21-B913-CFA101AC8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614C2-E4DC-4F6A-A924-1A0531865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FF976-25AC-4311-928A-B29AA6CC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ED768-3400-49B8-97BE-C25AFF86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5E15A-CBAE-4C43-849E-B2F7C892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0E492-9ADD-4534-A9B7-B5316856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8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79DDB-3370-4989-9161-AC1334178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50036-6CA6-4068-A872-A976BB53A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5D95A-1724-4372-8EF1-FE5F83A47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CB36-D050-40D5-AED5-1BF68A65EC60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026F-50B1-47D5-94B5-11BF94586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65547-EB4E-43F8-9FB0-9B82772A6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E461-5823-4783-946D-F46C2B4A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measles/cases-outbreak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ends in Measles Cases: 2010-2019">
            <a:extLst>
              <a:ext uri="{FF2B5EF4-FFF2-40B4-BE49-F238E27FC236}">
                <a16:creationId xmlns:a16="http://schemas.microsoft.com/office/drawing/2014/main" id="{C9EE8BE2-61F9-4538-9F03-28BEF40F24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" t="12756" b="6367"/>
          <a:stretch/>
        </p:blipFill>
        <p:spPr bwMode="auto">
          <a:xfrm>
            <a:off x="1090568" y="1117374"/>
            <a:ext cx="10464716" cy="43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3FD43E-7207-4A59-B23F-CC3972F6D1C0}"/>
              </a:ext>
            </a:extLst>
          </p:cNvPr>
          <p:cNvSpPr txBox="1"/>
          <p:nvPr/>
        </p:nvSpPr>
        <p:spPr>
          <a:xfrm>
            <a:off x="636714" y="5927740"/>
            <a:ext cx="8264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Fuente: </a:t>
            </a:r>
            <a:r>
              <a:rPr lang="en-US" sz="1200" dirty="0" err="1"/>
              <a:t>Centros</a:t>
            </a:r>
            <a:r>
              <a:rPr lang="en-US" sz="1200" dirty="0"/>
              <a:t> para el Control y la </a:t>
            </a:r>
            <a:r>
              <a:rPr lang="en-US" sz="1200" dirty="0" err="1"/>
              <a:t>Prevención</a:t>
            </a:r>
            <a:r>
              <a:rPr lang="en-US" sz="1200" dirty="0"/>
              <a:t> de Enfermedades, </a:t>
            </a:r>
            <a:r>
              <a:rPr lang="en-US" sz="1200" dirty="0">
                <a:hlinkClick r:id="rId3"/>
              </a:rPr>
              <a:t>https://www.cdc.gov/measles/cases-outbreaks.html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*</a:t>
            </a:r>
            <a:r>
              <a:rPr lang="en-US" sz="1200" dirty="0" err="1"/>
              <a:t>Casos</a:t>
            </a:r>
            <a:r>
              <a:rPr lang="en-US" sz="1200" dirty="0"/>
              <a:t> hasta 29 de </a:t>
            </a:r>
            <a:r>
              <a:rPr lang="en-US" sz="1200" dirty="0" err="1"/>
              <a:t>diciembre</a:t>
            </a:r>
            <a:r>
              <a:rPr lang="en-US" sz="1200" dirty="0"/>
              <a:t> del 2018. El </a:t>
            </a:r>
            <a:r>
              <a:rPr lang="en-US" sz="1200" dirty="0" err="1"/>
              <a:t>número</a:t>
            </a:r>
            <a:r>
              <a:rPr lang="en-US" sz="1200" dirty="0"/>
              <a:t> de </a:t>
            </a:r>
            <a:r>
              <a:rPr lang="en-US" sz="1200" dirty="0" err="1"/>
              <a:t>casos</a:t>
            </a:r>
            <a:r>
              <a:rPr lang="en-US" sz="1200" dirty="0"/>
              <a:t> </a:t>
            </a:r>
            <a:r>
              <a:rPr lang="es-ES" sz="1200" dirty="0"/>
              <a:t>es preliminar y es sujeto a cambiar.</a:t>
            </a:r>
            <a:endParaRPr lang="en-US" sz="1200" dirty="0"/>
          </a:p>
          <a:p>
            <a:r>
              <a:rPr lang="en-US" sz="1200" dirty="0"/>
              <a:t>**</a:t>
            </a:r>
            <a:r>
              <a:rPr lang="en-US" sz="1200" dirty="0" err="1"/>
              <a:t>Casos</a:t>
            </a:r>
            <a:r>
              <a:rPr lang="en-US" sz="1200" dirty="0"/>
              <a:t> hasta 11 de </a:t>
            </a:r>
            <a:r>
              <a:rPr lang="en-US" sz="1200" dirty="0" err="1"/>
              <a:t>abril</a:t>
            </a:r>
            <a:r>
              <a:rPr lang="en-US" sz="1200" dirty="0"/>
              <a:t> 2019. El </a:t>
            </a:r>
            <a:r>
              <a:rPr lang="en-US" sz="1200" dirty="0" err="1"/>
              <a:t>número</a:t>
            </a:r>
            <a:r>
              <a:rPr lang="en-US" sz="1200" dirty="0"/>
              <a:t> de </a:t>
            </a:r>
            <a:r>
              <a:rPr lang="en-US" sz="1200" dirty="0" err="1"/>
              <a:t>casos</a:t>
            </a:r>
            <a:r>
              <a:rPr lang="en-US" sz="1200" dirty="0"/>
              <a:t> </a:t>
            </a:r>
            <a:r>
              <a:rPr lang="es-ES" sz="1200" dirty="0"/>
              <a:t>es preliminar y es sujeto a cambiar. Los datos son actualizados cada lunes.</a:t>
            </a:r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1363D7-4BD8-4C60-A89A-B67F482F893A}"/>
              </a:ext>
            </a:extLst>
          </p:cNvPr>
          <p:cNvSpPr txBox="1"/>
          <p:nvPr/>
        </p:nvSpPr>
        <p:spPr>
          <a:xfrm rot="16200000">
            <a:off x="-344688" y="2880230"/>
            <a:ext cx="2332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Número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casos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A78506-CD05-4D3C-8B06-0800075490BD}"/>
              </a:ext>
            </a:extLst>
          </p:cNvPr>
          <p:cNvSpPr txBox="1"/>
          <p:nvPr/>
        </p:nvSpPr>
        <p:spPr>
          <a:xfrm>
            <a:off x="5156857" y="5402072"/>
            <a:ext cx="2332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Año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D42B6-7FAF-424E-BBDB-2A0A98169B93}"/>
              </a:ext>
            </a:extLst>
          </p:cNvPr>
          <p:cNvSpPr txBox="1"/>
          <p:nvPr/>
        </p:nvSpPr>
        <p:spPr>
          <a:xfrm>
            <a:off x="1501630" y="99263"/>
            <a:ext cx="9591413" cy="12926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Distribución de casos confirmados de sarampión por año</a:t>
            </a:r>
          </a:p>
          <a:p>
            <a:pPr algn="ctr"/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Estados Unidos, 2010-2019** (hasta abril 11 de 2019)</a:t>
            </a:r>
          </a:p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2019-04-18T22:49:01Z</dcterms:created>
  <dcterms:modified xsi:type="dcterms:W3CDTF">2019-04-19T15:18:16Z</dcterms:modified>
</cp:coreProperties>
</file>