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89" d="100"/>
          <a:sy n="89" d="100"/>
        </p:scale>
        <p:origin x="6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F2D7-1E41-AD93-EBA0-35F1052E33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DCFDF-739D-9842-554D-B3776DE95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A6F3D4-47D5-C8D0-4D02-DA3CDC68F6B1}"/>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5" name="Footer Placeholder 4">
            <a:extLst>
              <a:ext uri="{FF2B5EF4-FFF2-40B4-BE49-F238E27FC236}">
                <a16:creationId xmlns:a16="http://schemas.microsoft.com/office/drawing/2014/main" id="{69C667D5-35D9-4C3A-B7D8-08D0D9F666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034BCC-AE09-BCE2-56B4-C7AB48640093}"/>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3806120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3415D-3C53-EF2C-0E2F-2521413648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5651E3-1568-4E65-9D93-9A5F048840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EAC588-74BB-6DB5-74D2-9A6BB2C2CEF4}"/>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5" name="Footer Placeholder 4">
            <a:extLst>
              <a:ext uri="{FF2B5EF4-FFF2-40B4-BE49-F238E27FC236}">
                <a16:creationId xmlns:a16="http://schemas.microsoft.com/office/drawing/2014/main" id="{E5C1028E-C2E4-A963-A563-5BB1CC9D81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F38A64-425E-F878-1C11-70CC669EB48E}"/>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3336311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175E59-46ED-391A-AB75-5B590AFC50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CEB6EB-65A6-6961-5AF5-C7163A22DC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A8247-09C9-CBA6-4381-7F9EA4BF7249}"/>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5" name="Footer Placeholder 4">
            <a:extLst>
              <a:ext uri="{FF2B5EF4-FFF2-40B4-BE49-F238E27FC236}">
                <a16:creationId xmlns:a16="http://schemas.microsoft.com/office/drawing/2014/main" id="{C328508E-7A07-BDFA-DDFD-52515ED5C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3052B5-3F8A-C4E9-A6F4-500DC0DEE1C1}"/>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3641741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EEDF9-18A0-5089-97ED-D801C38EEF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EBF8E9-3DF9-E2A8-404B-1AF42DF9F0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F09868-1F9C-A8A2-E4FF-B21BFA89BFB5}"/>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5" name="Footer Placeholder 4">
            <a:extLst>
              <a:ext uri="{FF2B5EF4-FFF2-40B4-BE49-F238E27FC236}">
                <a16:creationId xmlns:a16="http://schemas.microsoft.com/office/drawing/2014/main" id="{9E8C979D-047E-2A3C-6269-4CB2D3E8B8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E56FA4-2A7A-C4DD-1B66-390A69DFD120}"/>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1394066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24FA3-ED31-18A2-0595-BCA67E51FE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6025C7-3CEB-FD68-5807-90D19749146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1815C8-3A15-9E69-6005-47FE477CA4A2}"/>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5" name="Footer Placeholder 4">
            <a:extLst>
              <a:ext uri="{FF2B5EF4-FFF2-40B4-BE49-F238E27FC236}">
                <a16:creationId xmlns:a16="http://schemas.microsoft.com/office/drawing/2014/main" id="{560E3E14-D36B-9735-24AC-20F397AE23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F147C2-B650-618D-BBD1-847C70F50566}"/>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2251921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03770-9326-D41D-2B70-654CEA8255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11FF36-7716-C54B-246F-823CAA59A2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3B71DD-F132-700E-298C-8288ED3D15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5DFECB-FECB-EA73-1AFB-87714809C3A5}"/>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6" name="Footer Placeholder 5">
            <a:extLst>
              <a:ext uri="{FF2B5EF4-FFF2-40B4-BE49-F238E27FC236}">
                <a16:creationId xmlns:a16="http://schemas.microsoft.com/office/drawing/2014/main" id="{1D0DAB23-DC7A-5192-2572-68D4F4356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B32BC5-F3C9-DAAB-444D-45AEAA2B0224}"/>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205504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276F8-0EB0-A6A2-A2DA-C1420E6171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31797B-CF60-9734-AAFD-03D4D63A92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F9B52D-12B3-7215-FAF5-2DC2F1E728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64F9F6-4985-D7AE-BF1C-C5B8B88240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8C78E8-2262-0A09-7B79-748A1E7D36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257B77-3FEC-B4DB-5DCE-3EE713C798E7}"/>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8" name="Footer Placeholder 7">
            <a:extLst>
              <a:ext uri="{FF2B5EF4-FFF2-40B4-BE49-F238E27FC236}">
                <a16:creationId xmlns:a16="http://schemas.microsoft.com/office/drawing/2014/main" id="{55AE7679-A689-7B4B-413F-74FE21B860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03688F-BC7F-2E89-D602-45AC3CAAB108}"/>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19920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24095-AE73-FCF0-29AA-3D7F5DEC80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9DD7EB-BC27-194D-2BF0-70588F60BD57}"/>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4" name="Footer Placeholder 3">
            <a:extLst>
              <a:ext uri="{FF2B5EF4-FFF2-40B4-BE49-F238E27FC236}">
                <a16:creationId xmlns:a16="http://schemas.microsoft.com/office/drawing/2014/main" id="{BF777933-7476-E689-9A5E-DA4DBC033A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B8728C-3D2E-89B7-7392-63BD0D87781D}"/>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160460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6F90BD-3C56-86BB-31B9-94C2CB4F6BCF}"/>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3" name="Footer Placeholder 2">
            <a:extLst>
              <a:ext uri="{FF2B5EF4-FFF2-40B4-BE49-F238E27FC236}">
                <a16:creationId xmlns:a16="http://schemas.microsoft.com/office/drawing/2014/main" id="{D418FC43-7F7C-B1F9-F4C3-68F7275B34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59A2FE-182F-68AE-EFE5-FC901FE42BB1}"/>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982150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7588A-278E-520D-3AE9-877D3C0D59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0A104B-D703-3445-23AA-FB7E326DB5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5A77A5-390C-D38E-E6EA-42A5C428FC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24838C-B90E-E08B-D73C-20C5B67217DA}"/>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6" name="Footer Placeholder 5">
            <a:extLst>
              <a:ext uri="{FF2B5EF4-FFF2-40B4-BE49-F238E27FC236}">
                <a16:creationId xmlns:a16="http://schemas.microsoft.com/office/drawing/2014/main" id="{1BB53F90-7B66-3712-52F3-B5A16E5598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2BDB70-BBDD-CE7F-4EFB-C962FBE84845}"/>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4103656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58D91-B678-0ECA-CF3F-EF3F29BC6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3DE7F9-738D-E9E7-8E13-6BC8F36886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FE624F-242E-054B-4F34-54DFB3F5A3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96655-7360-2CEF-5B88-86B46B147AB0}"/>
              </a:ext>
            </a:extLst>
          </p:cNvPr>
          <p:cNvSpPr>
            <a:spLocks noGrp="1"/>
          </p:cNvSpPr>
          <p:nvPr>
            <p:ph type="dt" sz="half" idx="10"/>
          </p:nvPr>
        </p:nvSpPr>
        <p:spPr/>
        <p:txBody>
          <a:bodyPr/>
          <a:lstStyle/>
          <a:p>
            <a:fld id="{D13C7677-772E-4A77-AB43-FCF796090CC8}" type="datetimeFigureOut">
              <a:rPr lang="en-US" smtClean="0"/>
              <a:t>8/20/2024</a:t>
            </a:fld>
            <a:endParaRPr lang="en-US"/>
          </a:p>
        </p:txBody>
      </p:sp>
      <p:sp>
        <p:nvSpPr>
          <p:cNvPr id="6" name="Footer Placeholder 5">
            <a:extLst>
              <a:ext uri="{FF2B5EF4-FFF2-40B4-BE49-F238E27FC236}">
                <a16:creationId xmlns:a16="http://schemas.microsoft.com/office/drawing/2014/main" id="{0CCE2522-7851-DC65-0568-D32D3FB39C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7DC20-7007-5BE1-823E-67E355699576}"/>
              </a:ext>
            </a:extLst>
          </p:cNvPr>
          <p:cNvSpPr>
            <a:spLocks noGrp="1"/>
          </p:cNvSpPr>
          <p:nvPr>
            <p:ph type="sldNum" sz="quarter" idx="12"/>
          </p:nvPr>
        </p:nvSpPr>
        <p:spPr/>
        <p:txBody>
          <a:bodyPr/>
          <a:lstStyle/>
          <a:p>
            <a:fld id="{A92A3143-12E1-474B-872F-C64E391CCB1D}" type="slidenum">
              <a:rPr lang="en-US" smtClean="0"/>
              <a:t>‹#›</a:t>
            </a:fld>
            <a:endParaRPr lang="en-US"/>
          </a:p>
        </p:txBody>
      </p:sp>
    </p:spTree>
    <p:extLst>
      <p:ext uri="{BB962C8B-B14F-4D97-AF65-F5344CB8AC3E}">
        <p14:creationId xmlns:p14="http://schemas.microsoft.com/office/powerpoint/2010/main" val="1881216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F799BF-27E2-62CF-8AEA-F9715CA304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364C6C-8077-2280-6D32-B6EA0FC44D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A1B546-89A3-DEB7-5B2A-C15B481847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13C7677-772E-4A77-AB43-FCF796090CC8}" type="datetimeFigureOut">
              <a:rPr lang="en-US" smtClean="0"/>
              <a:t>8/20/2024</a:t>
            </a:fld>
            <a:endParaRPr lang="en-US"/>
          </a:p>
        </p:txBody>
      </p:sp>
      <p:sp>
        <p:nvSpPr>
          <p:cNvPr id="5" name="Footer Placeholder 4">
            <a:extLst>
              <a:ext uri="{FF2B5EF4-FFF2-40B4-BE49-F238E27FC236}">
                <a16:creationId xmlns:a16="http://schemas.microsoft.com/office/drawing/2014/main" id="{6889E838-D641-8E64-69D5-DF8A001DF2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46F2616-31E5-E6DD-B94D-D268D00F24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92A3143-12E1-474B-872F-C64E391CCB1D}" type="slidenum">
              <a:rPr lang="en-US" smtClean="0"/>
              <a:t>‹#›</a:t>
            </a:fld>
            <a:endParaRPr lang="en-US"/>
          </a:p>
        </p:txBody>
      </p:sp>
    </p:spTree>
    <p:extLst>
      <p:ext uri="{BB962C8B-B14F-4D97-AF65-F5344CB8AC3E}">
        <p14:creationId xmlns:p14="http://schemas.microsoft.com/office/powerpoint/2010/main" val="3252892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ris.paho.org/handle/10665.2/61108"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C1E5815-D54C-487F-A054-6D4930ADE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736F0DFD-0954-464F-BF12-DD2E6F6E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208496" y="0"/>
            <a:ext cx="1983504" cy="6858000"/>
          </a:xfrm>
          <a:custGeom>
            <a:avLst/>
            <a:gdLst>
              <a:gd name="connsiteX0" fmla="*/ 0 w 1983504"/>
              <a:gd name="connsiteY0" fmla="*/ 0 h 6858000"/>
              <a:gd name="connsiteX1" fmla="*/ 1376658 w 1983504"/>
              <a:gd name="connsiteY1" fmla="*/ 0 h 6858000"/>
              <a:gd name="connsiteX2" fmla="*/ 1690650 w 1983504"/>
              <a:gd name="connsiteY2" fmla="*/ 110269 h 6858000"/>
              <a:gd name="connsiteX3" fmla="*/ 1645361 w 1983504"/>
              <a:gd name="connsiteY3" fmla="*/ 135168 h 6858000"/>
              <a:gd name="connsiteX4" fmla="*/ 1373640 w 1983504"/>
              <a:gd name="connsiteY4" fmla="*/ 71141 h 6858000"/>
              <a:gd name="connsiteX5" fmla="*/ 1319295 w 1983504"/>
              <a:gd name="connsiteY5" fmla="*/ 88927 h 6858000"/>
              <a:gd name="connsiteX6" fmla="*/ 1346468 w 1983504"/>
              <a:gd name="connsiteY6" fmla="*/ 163625 h 6858000"/>
              <a:gd name="connsiteX7" fmla="*/ 1464213 w 1983504"/>
              <a:gd name="connsiteY7" fmla="*/ 192082 h 6858000"/>
              <a:gd name="connsiteX8" fmla="*/ 1648381 w 1983504"/>
              <a:gd name="connsiteY8" fmla="*/ 373491 h 6858000"/>
              <a:gd name="connsiteX9" fmla="*/ 1370620 w 1983504"/>
              <a:gd name="connsiteY9" fmla="*/ 352148 h 6858000"/>
              <a:gd name="connsiteX10" fmla="*/ 1322314 w 1983504"/>
              <a:gd name="connsiteY10" fmla="*/ 394834 h 6858000"/>
              <a:gd name="connsiteX11" fmla="*/ 1304199 w 1983504"/>
              <a:gd name="connsiteY11" fmla="*/ 451747 h 6858000"/>
              <a:gd name="connsiteX12" fmla="*/ 1222682 w 1983504"/>
              <a:gd name="connsiteY12" fmla="*/ 359262 h 6858000"/>
              <a:gd name="connsiteX13" fmla="*/ 1153242 w 1983504"/>
              <a:gd name="connsiteY13" fmla="*/ 334364 h 6858000"/>
              <a:gd name="connsiteX14" fmla="*/ 1132108 w 1983504"/>
              <a:gd name="connsiteY14" fmla="*/ 416176 h 6858000"/>
              <a:gd name="connsiteX15" fmla="*/ 1195509 w 1983504"/>
              <a:gd name="connsiteY15" fmla="*/ 505101 h 6858000"/>
              <a:gd name="connsiteX16" fmla="*/ 1364582 w 1983504"/>
              <a:gd name="connsiteY16" fmla="*/ 558458 h 6858000"/>
              <a:gd name="connsiteX17" fmla="*/ 1183434 w 1983504"/>
              <a:gd name="connsiteY17" fmla="*/ 558458 h 6858000"/>
              <a:gd name="connsiteX18" fmla="*/ 975114 w 1983504"/>
              <a:gd name="connsiteY18" fmla="*/ 522887 h 6858000"/>
              <a:gd name="connsiteX19" fmla="*/ 754716 w 1983504"/>
              <a:gd name="connsiteY19" fmla="*/ 533558 h 6858000"/>
              <a:gd name="connsiteX20" fmla="*/ 546395 w 1983504"/>
              <a:gd name="connsiteY20" fmla="*/ 462417 h 6858000"/>
              <a:gd name="connsiteX21" fmla="*/ 335056 w 1983504"/>
              <a:gd name="connsiteY21" fmla="*/ 465975 h 6858000"/>
              <a:gd name="connsiteX22" fmla="*/ 1270988 w 1983504"/>
              <a:gd name="connsiteY22" fmla="*/ 910606 h 6858000"/>
              <a:gd name="connsiteX23" fmla="*/ 1225701 w 1983504"/>
              <a:gd name="connsiteY23" fmla="*/ 921277 h 6858000"/>
              <a:gd name="connsiteX24" fmla="*/ 1165318 w 1983504"/>
              <a:gd name="connsiteY24" fmla="*/ 949734 h 6858000"/>
              <a:gd name="connsiteX25" fmla="*/ 1210606 w 1983504"/>
              <a:gd name="connsiteY25" fmla="*/ 1006647 h 6858000"/>
              <a:gd name="connsiteX26" fmla="*/ 1455156 w 1983504"/>
              <a:gd name="connsiteY26" fmla="*/ 1113358 h 6858000"/>
              <a:gd name="connsiteX27" fmla="*/ 1515538 w 1983504"/>
              <a:gd name="connsiteY27" fmla="*/ 1220069 h 6858000"/>
              <a:gd name="connsiteX28" fmla="*/ 1440060 w 1983504"/>
              <a:gd name="connsiteY28" fmla="*/ 1209399 h 6858000"/>
              <a:gd name="connsiteX29" fmla="*/ 1373640 w 1983504"/>
              <a:gd name="connsiteY29" fmla="*/ 1230741 h 6858000"/>
              <a:gd name="connsiteX30" fmla="*/ 1400810 w 1983504"/>
              <a:gd name="connsiteY30" fmla="*/ 1365909 h 6858000"/>
              <a:gd name="connsiteX31" fmla="*/ 1748012 w 1983504"/>
              <a:gd name="connsiteY31" fmla="*/ 1540204 h 6858000"/>
              <a:gd name="connsiteX32" fmla="*/ 1778203 w 1983504"/>
              <a:gd name="connsiteY32" fmla="*/ 1597117 h 6858000"/>
              <a:gd name="connsiteX33" fmla="*/ 1735936 w 1983504"/>
              <a:gd name="connsiteY33" fmla="*/ 1636245 h 6858000"/>
              <a:gd name="connsiteX34" fmla="*/ 1624228 w 1983504"/>
              <a:gd name="connsiteY34" fmla="*/ 1657587 h 6858000"/>
              <a:gd name="connsiteX35" fmla="*/ 1781223 w 1983504"/>
              <a:gd name="connsiteY35" fmla="*/ 1849668 h 6858000"/>
              <a:gd name="connsiteX36" fmla="*/ 1838587 w 1983504"/>
              <a:gd name="connsiteY36" fmla="*/ 1903025 h 6858000"/>
              <a:gd name="connsiteX37" fmla="*/ 1938218 w 1983504"/>
              <a:gd name="connsiteY37" fmla="*/ 1984836 h 6858000"/>
              <a:gd name="connsiteX38" fmla="*/ 1938218 w 1983504"/>
              <a:gd name="connsiteY38" fmla="*/ 2013292 h 6858000"/>
              <a:gd name="connsiteX39" fmla="*/ 1805376 w 1983504"/>
              <a:gd name="connsiteY39" fmla="*/ 2102219 h 6858000"/>
              <a:gd name="connsiteX40" fmla="*/ 1563844 w 1983504"/>
              <a:gd name="connsiteY40" fmla="*/ 2077320 h 6858000"/>
              <a:gd name="connsiteX41" fmla="*/ 1920104 w 1983504"/>
              <a:gd name="connsiteY41" fmla="*/ 2208931 h 6858000"/>
              <a:gd name="connsiteX42" fmla="*/ 766792 w 1983504"/>
              <a:gd name="connsiteY42" fmla="*/ 1892353 h 6858000"/>
              <a:gd name="connsiteX43" fmla="*/ 839252 w 1983504"/>
              <a:gd name="connsiteY43" fmla="*/ 1974165 h 6858000"/>
              <a:gd name="connsiteX44" fmla="*/ 1243816 w 1983504"/>
              <a:gd name="connsiteY44" fmla="*/ 2191146 h 6858000"/>
              <a:gd name="connsiteX45" fmla="*/ 1358543 w 1983504"/>
              <a:gd name="connsiteY45" fmla="*/ 2326314 h 6858000"/>
              <a:gd name="connsiteX46" fmla="*/ 1479310 w 1983504"/>
              <a:gd name="connsiteY46" fmla="*/ 2401012 h 6858000"/>
              <a:gd name="connsiteX47" fmla="*/ 1648381 w 1983504"/>
              <a:gd name="connsiteY47" fmla="*/ 2401012 h 6858000"/>
              <a:gd name="connsiteX48" fmla="*/ 1769146 w 1983504"/>
              <a:gd name="connsiteY48" fmla="*/ 2518395 h 6858000"/>
              <a:gd name="connsiteX49" fmla="*/ 1645361 w 1983504"/>
              <a:gd name="connsiteY49" fmla="*/ 2543294 h 6858000"/>
              <a:gd name="connsiteX50" fmla="*/ 1500444 w 1983504"/>
              <a:gd name="connsiteY50" fmla="*/ 2525509 h 6858000"/>
              <a:gd name="connsiteX51" fmla="*/ 1337410 w 1983504"/>
              <a:gd name="connsiteY51" fmla="*/ 2564636 h 6858000"/>
              <a:gd name="connsiteX52" fmla="*/ 1186452 w 1983504"/>
              <a:gd name="connsiteY52" fmla="*/ 2532623 h 6858000"/>
              <a:gd name="connsiteX53" fmla="*/ 1005304 w 1983504"/>
              <a:gd name="connsiteY53" fmla="*/ 2553965 h 6858000"/>
              <a:gd name="connsiteX54" fmla="*/ 947940 w 1983504"/>
              <a:gd name="connsiteY54" fmla="*/ 2692689 h 6858000"/>
              <a:gd name="connsiteX55" fmla="*/ 929826 w 1983504"/>
              <a:gd name="connsiteY55" fmla="*/ 2703362 h 6858000"/>
              <a:gd name="connsiteX56" fmla="*/ 594701 w 1983504"/>
              <a:gd name="connsiteY56" fmla="*/ 2923898 h 6858000"/>
              <a:gd name="connsiteX57" fmla="*/ 501108 w 1983504"/>
              <a:gd name="connsiteY57" fmla="*/ 2941684 h 6858000"/>
              <a:gd name="connsiteX58" fmla="*/ 1053610 w 1983504"/>
              <a:gd name="connsiteY58" fmla="*/ 3329402 h 6858000"/>
              <a:gd name="connsiteX59" fmla="*/ 682256 w 1983504"/>
              <a:gd name="connsiteY59" fmla="*/ 3229805 h 6858000"/>
              <a:gd name="connsiteX60" fmla="*/ 630932 w 1983504"/>
              <a:gd name="connsiteY60" fmla="*/ 3393429 h 6858000"/>
              <a:gd name="connsiteX61" fmla="*/ 806041 w 1983504"/>
              <a:gd name="connsiteY61" fmla="*/ 3539269 h 6858000"/>
              <a:gd name="connsiteX62" fmla="*/ 869444 w 1983504"/>
              <a:gd name="connsiteY62" fmla="*/ 3827390 h 6858000"/>
              <a:gd name="connsiteX63" fmla="*/ 839252 w 1983504"/>
              <a:gd name="connsiteY63" fmla="*/ 4090612 h 6858000"/>
              <a:gd name="connsiteX64" fmla="*/ 763774 w 1983504"/>
              <a:gd name="connsiteY64" fmla="*/ 4172424 h 6858000"/>
              <a:gd name="connsiteX65" fmla="*/ 655085 w 1983504"/>
              <a:gd name="connsiteY65" fmla="*/ 4321821 h 6858000"/>
              <a:gd name="connsiteX66" fmla="*/ 588662 w 1983504"/>
              <a:gd name="connsiteY66" fmla="*/ 4414305 h 6858000"/>
              <a:gd name="connsiteX67" fmla="*/ 356189 w 1983504"/>
              <a:gd name="connsiteY67" fmla="*/ 4378734 h 6858000"/>
              <a:gd name="connsiteX68" fmla="*/ 667160 w 1983504"/>
              <a:gd name="connsiteY68" fmla="*/ 4613499 h 6858000"/>
              <a:gd name="connsiteX69" fmla="*/ 416573 w 1983504"/>
              <a:gd name="connsiteY69" fmla="*/ 4585042 h 6858000"/>
              <a:gd name="connsiteX70" fmla="*/ 335056 w 1983504"/>
              <a:gd name="connsiteY70" fmla="*/ 4602828 h 6858000"/>
              <a:gd name="connsiteX71" fmla="*/ 380342 w 1983504"/>
              <a:gd name="connsiteY71" fmla="*/ 4677526 h 6858000"/>
              <a:gd name="connsiteX72" fmla="*/ 564510 w 1983504"/>
              <a:gd name="connsiteY72" fmla="*/ 4805580 h 6858000"/>
              <a:gd name="connsiteX73" fmla="*/ 944922 w 1983504"/>
              <a:gd name="connsiteY73" fmla="*/ 5154171 h 6858000"/>
              <a:gd name="connsiteX74" fmla="*/ 576586 w 1983504"/>
              <a:gd name="connsiteY74" fmla="*/ 4994104 h 6858000"/>
              <a:gd name="connsiteX75" fmla="*/ 963036 w 1983504"/>
              <a:gd name="connsiteY75" fmla="*/ 5353367 h 6858000"/>
              <a:gd name="connsiteX76" fmla="*/ 1047572 w 1983504"/>
              <a:gd name="connsiteY76" fmla="*/ 5474306 h 6858000"/>
              <a:gd name="connsiteX77" fmla="*/ 1222682 w 1983504"/>
              <a:gd name="connsiteY77" fmla="*/ 5769542 h 6858000"/>
              <a:gd name="connsiteX78" fmla="*/ 1213626 w 1983504"/>
              <a:gd name="connsiteY78" fmla="*/ 5801555 h 6858000"/>
              <a:gd name="connsiteX79" fmla="*/ 1014361 w 1983504"/>
              <a:gd name="connsiteY79" fmla="*/ 5755314 h 6858000"/>
              <a:gd name="connsiteX80" fmla="*/ 1274008 w 1983504"/>
              <a:gd name="connsiteY80" fmla="*/ 6004307 h 6858000"/>
              <a:gd name="connsiteX81" fmla="*/ 1542711 w 1983504"/>
              <a:gd name="connsiteY81" fmla="*/ 6196388 h 6858000"/>
              <a:gd name="connsiteX82" fmla="*/ 1352504 w 1983504"/>
              <a:gd name="connsiteY82" fmla="*/ 6167932 h 6858000"/>
              <a:gd name="connsiteX83" fmla="*/ 1089840 w 1983504"/>
              <a:gd name="connsiteY83" fmla="*/ 6057663 h 6858000"/>
              <a:gd name="connsiteX84" fmla="*/ 999266 w 1983504"/>
              <a:gd name="connsiteY84" fmla="*/ 6100347 h 6858000"/>
              <a:gd name="connsiteX85" fmla="*/ 1246836 w 1983504"/>
              <a:gd name="connsiteY85" fmla="*/ 6281757 h 6858000"/>
              <a:gd name="connsiteX86" fmla="*/ 1388735 w 1983504"/>
              <a:gd name="connsiteY86" fmla="*/ 6367127 h 6858000"/>
              <a:gd name="connsiteX87" fmla="*/ 1446099 w 1983504"/>
              <a:gd name="connsiteY87" fmla="*/ 6431153 h 6858000"/>
              <a:gd name="connsiteX88" fmla="*/ 1609132 w 1983504"/>
              <a:gd name="connsiteY88" fmla="*/ 6658805 h 6858000"/>
              <a:gd name="connsiteX89" fmla="*/ 1983504 w 1983504"/>
              <a:gd name="connsiteY89" fmla="*/ 6858000 h 6858000"/>
              <a:gd name="connsiteX90" fmla="*/ 0 w 1983504"/>
              <a:gd name="connsiteY9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83504" h="6858000">
                <a:moveTo>
                  <a:pt x="0" y="0"/>
                </a:moveTo>
                <a:lnTo>
                  <a:pt x="1376658" y="0"/>
                </a:lnTo>
                <a:cubicBezTo>
                  <a:pt x="1482328" y="35571"/>
                  <a:pt x="1584980" y="78255"/>
                  <a:pt x="1690650" y="110269"/>
                </a:cubicBezTo>
                <a:cubicBezTo>
                  <a:pt x="1675553" y="145839"/>
                  <a:pt x="1660458" y="138725"/>
                  <a:pt x="1645361" y="135168"/>
                </a:cubicBezTo>
                <a:cubicBezTo>
                  <a:pt x="1554788" y="120941"/>
                  <a:pt x="1461194" y="110269"/>
                  <a:pt x="1373640" y="71141"/>
                </a:cubicBezTo>
                <a:cubicBezTo>
                  <a:pt x="1352504" y="64027"/>
                  <a:pt x="1328352" y="64027"/>
                  <a:pt x="1319295" y="88927"/>
                </a:cubicBezTo>
                <a:cubicBezTo>
                  <a:pt x="1304199" y="124497"/>
                  <a:pt x="1325332" y="145839"/>
                  <a:pt x="1346468" y="163625"/>
                </a:cubicBezTo>
                <a:cubicBezTo>
                  <a:pt x="1382696" y="195638"/>
                  <a:pt x="1424964" y="188525"/>
                  <a:pt x="1464213" y="192082"/>
                </a:cubicBezTo>
                <a:cubicBezTo>
                  <a:pt x="1572902" y="209867"/>
                  <a:pt x="1624228" y="259665"/>
                  <a:pt x="1648381" y="373491"/>
                </a:cubicBezTo>
                <a:cubicBezTo>
                  <a:pt x="1554788" y="327250"/>
                  <a:pt x="1461194" y="384162"/>
                  <a:pt x="1370620" y="352148"/>
                </a:cubicBezTo>
                <a:cubicBezTo>
                  <a:pt x="1346468" y="345034"/>
                  <a:pt x="1310237" y="355706"/>
                  <a:pt x="1322314" y="394834"/>
                </a:cubicBezTo>
                <a:cubicBezTo>
                  <a:pt x="1334390" y="430405"/>
                  <a:pt x="1373640" y="458860"/>
                  <a:pt x="1304199" y="451747"/>
                </a:cubicBezTo>
                <a:cubicBezTo>
                  <a:pt x="1252873" y="448189"/>
                  <a:pt x="1237778" y="405504"/>
                  <a:pt x="1222682" y="359262"/>
                </a:cubicBezTo>
                <a:cubicBezTo>
                  <a:pt x="1210606" y="334364"/>
                  <a:pt x="1177395" y="320135"/>
                  <a:pt x="1153242" y="334364"/>
                </a:cubicBezTo>
                <a:cubicBezTo>
                  <a:pt x="1123051" y="348592"/>
                  <a:pt x="1132108" y="387720"/>
                  <a:pt x="1132108" y="416176"/>
                </a:cubicBezTo>
                <a:cubicBezTo>
                  <a:pt x="1129088" y="469532"/>
                  <a:pt x="1153242" y="494431"/>
                  <a:pt x="1195509" y="505101"/>
                </a:cubicBezTo>
                <a:cubicBezTo>
                  <a:pt x="1246836" y="519330"/>
                  <a:pt x="1298160" y="537116"/>
                  <a:pt x="1364582" y="558458"/>
                </a:cubicBezTo>
                <a:cubicBezTo>
                  <a:pt x="1292122" y="594028"/>
                  <a:pt x="1237778" y="586915"/>
                  <a:pt x="1183434" y="558458"/>
                </a:cubicBezTo>
                <a:cubicBezTo>
                  <a:pt x="1117012" y="526444"/>
                  <a:pt x="1029458" y="483759"/>
                  <a:pt x="975114" y="522887"/>
                </a:cubicBezTo>
                <a:cubicBezTo>
                  <a:pt x="893597" y="579800"/>
                  <a:pt x="827176" y="544229"/>
                  <a:pt x="754716" y="533558"/>
                </a:cubicBezTo>
                <a:cubicBezTo>
                  <a:pt x="603758" y="512216"/>
                  <a:pt x="697352" y="480203"/>
                  <a:pt x="546395" y="462417"/>
                </a:cubicBezTo>
                <a:cubicBezTo>
                  <a:pt x="486012" y="455303"/>
                  <a:pt x="422610" y="426847"/>
                  <a:pt x="335056" y="465975"/>
                </a:cubicBezTo>
                <a:cubicBezTo>
                  <a:pt x="730563" y="672284"/>
                  <a:pt x="917750" y="658055"/>
                  <a:pt x="1270988" y="910606"/>
                </a:cubicBezTo>
                <a:cubicBezTo>
                  <a:pt x="1255893" y="935506"/>
                  <a:pt x="1240798" y="924835"/>
                  <a:pt x="1225701" y="921277"/>
                </a:cubicBezTo>
                <a:cubicBezTo>
                  <a:pt x="1201548" y="917720"/>
                  <a:pt x="1171356" y="903491"/>
                  <a:pt x="1165318" y="949734"/>
                </a:cubicBezTo>
                <a:cubicBezTo>
                  <a:pt x="1162298" y="985305"/>
                  <a:pt x="1180415" y="1003089"/>
                  <a:pt x="1210606" y="1006647"/>
                </a:cubicBezTo>
                <a:cubicBezTo>
                  <a:pt x="1298160" y="1020875"/>
                  <a:pt x="1376658" y="1070674"/>
                  <a:pt x="1455156" y="1113358"/>
                </a:cubicBezTo>
                <a:cubicBezTo>
                  <a:pt x="1491385" y="1131144"/>
                  <a:pt x="1530634" y="1156043"/>
                  <a:pt x="1515538" y="1220069"/>
                </a:cubicBezTo>
                <a:cubicBezTo>
                  <a:pt x="1485348" y="1237855"/>
                  <a:pt x="1464213" y="1212955"/>
                  <a:pt x="1440060" y="1209399"/>
                </a:cubicBezTo>
                <a:cubicBezTo>
                  <a:pt x="1415907" y="1205842"/>
                  <a:pt x="1358543" y="1220069"/>
                  <a:pt x="1373640" y="1230741"/>
                </a:cubicBezTo>
                <a:cubicBezTo>
                  <a:pt x="1443080" y="1269868"/>
                  <a:pt x="1316276" y="1365909"/>
                  <a:pt x="1400810" y="1365909"/>
                </a:cubicBezTo>
                <a:cubicBezTo>
                  <a:pt x="1539691" y="1365909"/>
                  <a:pt x="1615170" y="1536647"/>
                  <a:pt x="1748012" y="1540204"/>
                </a:cubicBezTo>
                <a:cubicBezTo>
                  <a:pt x="1769146" y="1540204"/>
                  <a:pt x="1778203" y="1572219"/>
                  <a:pt x="1778203" y="1597117"/>
                </a:cubicBezTo>
                <a:cubicBezTo>
                  <a:pt x="1778203" y="1629132"/>
                  <a:pt x="1757070" y="1632688"/>
                  <a:pt x="1735936" y="1636245"/>
                </a:cubicBezTo>
                <a:cubicBezTo>
                  <a:pt x="1702725" y="1639802"/>
                  <a:pt x="1666496" y="1597117"/>
                  <a:pt x="1624228" y="1657587"/>
                </a:cubicBezTo>
                <a:cubicBezTo>
                  <a:pt x="1702725" y="1693158"/>
                  <a:pt x="1784242" y="1728729"/>
                  <a:pt x="1781223" y="1849668"/>
                </a:cubicBezTo>
                <a:cubicBezTo>
                  <a:pt x="1781223" y="1881683"/>
                  <a:pt x="1814434" y="1895910"/>
                  <a:pt x="1838587" y="1903025"/>
                </a:cubicBezTo>
                <a:cubicBezTo>
                  <a:pt x="1880854" y="1917252"/>
                  <a:pt x="1914065" y="1938595"/>
                  <a:pt x="1938218" y="1984836"/>
                </a:cubicBezTo>
                <a:cubicBezTo>
                  <a:pt x="1938218" y="1995507"/>
                  <a:pt x="1938218" y="2002622"/>
                  <a:pt x="1938218" y="2013292"/>
                </a:cubicBezTo>
                <a:cubicBezTo>
                  <a:pt x="1932180" y="2123562"/>
                  <a:pt x="1871798" y="2120004"/>
                  <a:pt x="1805376" y="2102219"/>
                </a:cubicBezTo>
                <a:cubicBezTo>
                  <a:pt x="1726878" y="2080877"/>
                  <a:pt x="1648381" y="2038192"/>
                  <a:pt x="1563844" y="2077320"/>
                </a:cubicBezTo>
                <a:cubicBezTo>
                  <a:pt x="1681592" y="2130676"/>
                  <a:pt x="1811414" y="2134233"/>
                  <a:pt x="1920104" y="2208931"/>
                </a:cubicBezTo>
                <a:cubicBezTo>
                  <a:pt x="1515538" y="2223159"/>
                  <a:pt x="1159280" y="1984836"/>
                  <a:pt x="766792" y="1892353"/>
                </a:cubicBezTo>
                <a:cubicBezTo>
                  <a:pt x="778869" y="1952823"/>
                  <a:pt x="812080" y="1967051"/>
                  <a:pt x="839252" y="1974165"/>
                </a:cubicBezTo>
                <a:cubicBezTo>
                  <a:pt x="984170" y="2020407"/>
                  <a:pt x="1110974" y="2112891"/>
                  <a:pt x="1243816" y="2191146"/>
                </a:cubicBezTo>
                <a:cubicBezTo>
                  <a:pt x="1298160" y="2223159"/>
                  <a:pt x="1337410" y="2258731"/>
                  <a:pt x="1358543" y="2326314"/>
                </a:cubicBezTo>
                <a:cubicBezTo>
                  <a:pt x="1376658" y="2390340"/>
                  <a:pt x="1412888" y="2418796"/>
                  <a:pt x="1479310" y="2401012"/>
                </a:cubicBezTo>
                <a:cubicBezTo>
                  <a:pt x="1533654" y="2386784"/>
                  <a:pt x="1591018" y="2393898"/>
                  <a:pt x="1648381" y="2401012"/>
                </a:cubicBezTo>
                <a:cubicBezTo>
                  <a:pt x="1711782" y="2408126"/>
                  <a:pt x="1784242" y="2479267"/>
                  <a:pt x="1769146" y="2518395"/>
                </a:cubicBezTo>
                <a:cubicBezTo>
                  <a:pt x="1738956" y="2582422"/>
                  <a:pt x="1687630" y="2550408"/>
                  <a:pt x="1645361" y="2543294"/>
                </a:cubicBezTo>
                <a:cubicBezTo>
                  <a:pt x="1594036" y="2536181"/>
                  <a:pt x="1500444" y="2518395"/>
                  <a:pt x="1500444" y="2525509"/>
                </a:cubicBezTo>
                <a:cubicBezTo>
                  <a:pt x="1467232" y="2685576"/>
                  <a:pt x="1391754" y="2564636"/>
                  <a:pt x="1337410" y="2564636"/>
                </a:cubicBezTo>
                <a:cubicBezTo>
                  <a:pt x="1286084" y="2564636"/>
                  <a:pt x="1234759" y="2546851"/>
                  <a:pt x="1186452" y="2532623"/>
                </a:cubicBezTo>
                <a:cubicBezTo>
                  <a:pt x="1123051" y="2514837"/>
                  <a:pt x="1065688" y="2546851"/>
                  <a:pt x="1005304" y="2553965"/>
                </a:cubicBezTo>
                <a:cubicBezTo>
                  <a:pt x="950960" y="2561080"/>
                  <a:pt x="981150" y="2653563"/>
                  <a:pt x="947940" y="2692689"/>
                </a:cubicBezTo>
                <a:cubicBezTo>
                  <a:pt x="941903" y="2703362"/>
                  <a:pt x="935864" y="2703362"/>
                  <a:pt x="929826" y="2703362"/>
                </a:cubicBezTo>
                <a:cubicBezTo>
                  <a:pt x="911711" y="2980812"/>
                  <a:pt x="594701" y="2913227"/>
                  <a:pt x="594701" y="2923898"/>
                </a:cubicBezTo>
                <a:cubicBezTo>
                  <a:pt x="567529" y="2941684"/>
                  <a:pt x="534318" y="2899000"/>
                  <a:pt x="501108" y="2941684"/>
                </a:cubicBezTo>
                <a:cubicBezTo>
                  <a:pt x="643007" y="3137322"/>
                  <a:pt x="860386" y="3183563"/>
                  <a:pt x="1053610" y="3329402"/>
                </a:cubicBezTo>
                <a:cubicBezTo>
                  <a:pt x="893597" y="3379202"/>
                  <a:pt x="800002" y="3208463"/>
                  <a:pt x="682256" y="3229805"/>
                </a:cubicBezTo>
                <a:cubicBezTo>
                  <a:pt x="624893" y="3283162"/>
                  <a:pt x="796984" y="3368530"/>
                  <a:pt x="630932" y="3393429"/>
                </a:cubicBezTo>
                <a:cubicBezTo>
                  <a:pt x="703390" y="3439672"/>
                  <a:pt x="754716" y="3485914"/>
                  <a:pt x="806041" y="3539269"/>
                </a:cubicBezTo>
                <a:cubicBezTo>
                  <a:pt x="893597" y="3635309"/>
                  <a:pt x="911711" y="3699337"/>
                  <a:pt x="869444" y="3827390"/>
                </a:cubicBezTo>
                <a:cubicBezTo>
                  <a:pt x="842270" y="3912759"/>
                  <a:pt x="803022" y="3991015"/>
                  <a:pt x="839252" y="4090612"/>
                </a:cubicBezTo>
                <a:cubicBezTo>
                  <a:pt x="863405" y="4158196"/>
                  <a:pt x="854347" y="4204438"/>
                  <a:pt x="763774" y="4172424"/>
                </a:cubicBezTo>
                <a:cubicBezTo>
                  <a:pt x="667160" y="4140411"/>
                  <a:pt x="630932" y="4200882"/>
                  <a:pt x="655085" y="4321821"/>
                </a:cubicBezTo>
                <a:cubicBezTo>
                  <a:pt x="670179" y="4400076"/>
                  <a:pt x="655085" y="4424975"/>
                  <a:pt x="588662" y="4414305"/>
                </a:cubicBezTo>
                <a:cubicBezTo>
                  <a:pt x="516204" y="4403633"/>
                  <a:pt x="446764" y="4353835"/>
                  <a:pt x="356189" y="4378734"/>
                </a:cubicBezTo>
                <a:cubicBezTo>
                  <a:pt x="428648" y="4521016"/>
                  <a:pt x="582626" y="4478331"/>
                  <a:pt x="667160" y="4613499"/>
                </a:cubicBezTo>
                <a:cubicBezTo>
                  <a:pt x="567529" y="4613499"/>
                  <a:pt x="489031" y="4613499"/>
                  <a:pt x="416573" y="4585042"/>
                </a:cubicBezTo>
                <a:cubicBezTo>
                  <a:pt x="386381" y="4574373"/>
                  <a:pt x="353170" y="4560144"/>
                  <a:pt x="335056" y="4602828"/>
                </a:cubicBezTo>
                <a:cubicBezTo>
                  <a:pt x="313920" y="4652628"/>
                  <a:pt x="356189" y="4670412"/>
                  <a:pt x="380342" y="4677526"/>
                </a:cubicBezTo>
                <a:cubicBezTo>
                  <a:pt x="449784" y="4702425"/>
                  <a:pt x="504126" y="4759339"/>
                  <a:pt x="564510" y="4805580"/>
                </a:cubicBezTo>
                <a:cubicBezTo>
                  <a:pt x="694332" y="4905177"/>
                  <a:pt x="836233" y="4990547"/>
                  <a:pt x="944922" y="5154171"/>
                </a:cubicBezTo>
                <a:cubicBezTo>
                  <a:pt x="809060" y="5111487"/>
                  <a:pt x="706410" y="5011889"/>
                  <a:pt x="576586" y="4994104"/>
                </a:cubicBezTo>
                <a:cubicBezTo>
                  <a:pt x="688296" y="5143500"/>
                  <a:pt x="830194" y="5243097"/>
                  <a:pt x="963036" y="5353367"/>
                </a:cubicBezTo>
                <a:cubicBezTo>
                  <a:pt x="1002286" y="5385379"/>
                  <a:pt x="1041534" y="5406721"/>
                  <a:pt x="1047572" y="5474306"/>
                </a:cubicBezTo>
                <a:cubicBezTo>
                  <a:pt x="1065688" y="5605917"/>
                  <a:pt x="1113992" y="5712629"/>
                  <a:pt x="1222682" y="5769542"/>
                </a:cubicBezTo>
                <a:cubicBezTo>
                  <a:pt x="1222682" y="5769542"/>
                  <a:pt x="1216644" y="5790884"/>
                  <a:pt x="1213626" y="5801555"/>
                </a:cubicBezTo>
                <a:cubicBezTo>
                  <a:pt x="1147203" y="5805112"/>
                  <a:pt x="1095878" y="5726858"/>
                  <a:pt x="1014361" y="5755314"/>
                </a:cubicBezTo>
                <a:cubicBezTo>
                  <a:pt x="1095878" y="5862025"/>
                  <a:pt x="1162298" y="5954508"/>
                  <a:pt x="1274008" y="6004307"/>
                </a:cubicBezTo>
                <a:cubicBezTo>
                  <a:pt x="1364582" y="6043434"/>
                  <a:pt x="1476290" y="6068335"/>
                  <a:pt x="1542711" y="6196388"/>
                </a:cubicBezTo>
                <a:cubicBezTo>
                  <a:pt x="1467232" y="6221287"/>
                  <a:pt x="1409868" y="6189274"/>
                  <a:pt x="1352504" y="6167932"/>
                </a:cubicBezTo>
                <a:cubicBezTo>
                  <a:pt x="1264950" y="6132361"/>
                  <a:pt x="1177395" y="6093234"/>
                  <a:pt x="1089840" y="6057663"/>
                </a:cubicBezTo>
                <a:cubicBezTo>
                  <a:pt x="1056628" y="6043434"/>
                  <a:pt x="1020400" y="6036320"/>
                  <a:pt x="999266" y="6100347"/>
                </a:cubicBezTo>
                <a:cubicBezTo>
                  <a:pt x="1110974" y="6114575"/>
                  <a:pt x="1177395" y="6199945"/>
                  <a:pt x="1246836" y="6281757"/>
                </a:cubicBezTo>
                <a:cubicBezTo>
                  <a:pt x="1286084" y="6327999"/>
                  <a:pt x="1319295" y="6388469"/>
                  <a:pt x="1388735" y="6367127"/>
                </a:cubicBezTo>
                <a:cubicBezTo>
                  <a:pt x="1424964" y="6356456"/>
                  <a:pt x="1449118" y="6388469"/>
                  <a:pt x="1446099" y="6431153"/>
                </a:cubicBezTo>
                <a:cubicBezTo>
                  <a:pt x="1431002" y="6580550"/>
                  <a:pt x="1518558" y="6630349"/>
                  <a:pt x="1609132" y="6658805"/>
                </a:cubicBezTo>
                <a:cubicBezTo>
                  <a:pt x="1741974" y="6701489"/>
                  <a:pt x="1859720" y="6786859"/>
                  <a:pt x="1983504" y="6858000"/>
                </a:cubicBez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pic>
        <p:nvPicPr>
          <p:cNvPr id="9" name="Picture 8">
            <a:extLst>
              <a:ext uri="{FF2B5EF4-FFF2-40B4-BE49-F238E27FC236}">
                <a16:creationId xmlns:a16="http://schemas.microsoft.com/office/drawing/2014/main" id="{CAF99136-4A6D-6545-E20E-01F9BE597808}"/>
              </a:ext>
            </a:extLst>
          </p:cNvPr>
          <p:cNvPicPr>
            <a:picLocks noChangeAspect="1"/>
          </p:cNvPicPr>
          <p:nvPr/>
        </p:nvPicPr>
        <p:blipFill rotWithShape="1">
          <a:blip r:embed="rId2"/>
          <a:srcRect t="1555"/>
          <a:stretch/>
        </p:blipFill>
        <p:spPr>
          <a:xfrm>
            <a:off x="978659" y="643468"/>
            <a:ext cx="3986812" cy="5571066"/>
          </a:xfrm>
          <a:prstGeom prst="rect">
            <a:avLst/>
          </a:prstGeom>
        </p:spPr>
      </p:pic>
      <p:sp>
        <p:nvSpPr>
          <p:cNvPr id="12" name="TextBox 11">
            <a:extLst>
              <a:ext uri="{FF2B5EF4-FFF2-40B4-BE49-F238E27FC236}">
                <a16:creationId xmlns:a16="http://schemas.microsoft.com/office/drawing/2014/main" id="{344B5D3E-42EC-A47F-99A8-50B7F199092D}"/>
              </a:ext>
            </a:extLst>
          </p:cNvPr>
          <p:cNvSpPr txBox="1"/>
          <p:nvPr/>
        </p:nvSpPr>
        <p:spPr>
          <a:xfrm>
            <a:off x="5521300" y="616110"/>
            <a:ext cx="5892076" cy="4247317"/>
          </a:xfrm>
          <a:prstGeom prst="rect">
            <a:avLst/>
          </a:prstGeom>
          <a:noFill/>
        </p:spPr>
        <p:txBody>
          <a:bodyPr wrap="square" rtlCol="0">
            <a:spAutoFit/>
          </a:bodyPr>
          <a:lstStyle/>
          <a:p>
            <a:r>
              <a:rPr lang="en-US" b="1" dirty="0"/>
              <a:t>New publication!: </a:t>
            </a:r>
            <a:r>
              <a:rPr lang="en-US" b="1" i="0" dirty="0">
                <a:solidFill>
                  <a:srgbClr val="000000"/>
                </a:solidFill>
                <a:effectLst/>
                <a:highlight>
                  <a:srgbClr val="FFFFFF"/>
                </a:highlight>
                <a:latin typeface="Aptos" panose="020B0004020202020204" pitchFamily="34" charset="0"/>
                <a:hlinkClick r:id="rId3"/>
              </a:rPr>
              <a:t>Guidance for the active search for cases of acute flaccid paralysis, measles and rubella </a:t>
            </a:r>
            <a:endParaRPr lang="en-US" b="1" i="0" dirty="0">
              <a:solidFill>
                <a:srgbClr val="000000"/>
              </a:solidFill>
              <a:effectLst/>
              <a:highlight>
                <a:srgbClr val="FFFFFF"/>
              </a:highlight>
              <a:latin typeface="Aptos" panose="020B0004020202020204" pitchFamily="34" charset="0"/>
            </a:endParaRPr>
          </a:p>
          <a:p>
            <a:endParaRPr lang="en-US" b="1" dirty="0"/>
          </a:p>
          <a:p>
            <a:endParaRPr lang="en-US" dirty="0"/>
          </a:p>
          <a:p>
            <a:r>
              <a:rPr lang="en-US" b="1" dirty="0"/>
              <a:t>What is it about?</a:t>
            </a:r>
          </a:p>
          <a:p>
            <a:r>
              <a:rPr lang="en-US" dirty="0"/>
              <a:t>The publication outlines updated technical guidance and data collection tools for implementing active search for acute flaccid paralysis, measles and rubella. The joint implementation of active search for these three diseases aims to achieve synergy of human and financial resources, according to disease-specific considerations.</a:t>
            </a:r>
          </a:p>
          <a:p>
            <a:endParaRPr lang="en-US" dirty="0"/>
          </a:p>
          <a:p>
            <a:r>
              <a:rPr lang="en-US" b="1" dirty="0"/>
              <a:t>Who is the target?</a:t>
            </a:r>
          </a:p>
          <a:p>
            <a:r>
              <a:rPr lang="en-US" dirty="0"/>
              <a:t>All health workers involved in surveillance activities for vaccine-preventable diseases at all levels.</a:t>
            </a:r>
          </a:p>
        </p:txBody>
      </p:sp>
      <p:sp>
        <p:nvSpPr>
          <p:cNvPr id="13" name="TextBox 12">
            <a:extLst>
              <a:ext uri="{FF2B5EF4-FFF2-40B4-BE49-F238E27FC236}">
                <a16:creationId xmlns:a16="http://schemas.microsoft.com/office/drawing/2014/main" id="{13783AC6-B43A-C031-2067-4BD905C61B00}"/>
              </a:ext>
            </a:extLst>
          </p:cNvPr>
          <p:cNvSpPr txBox="1"/>
          <p:nvPr/>
        </p:nvSpPr>
        <p:spPr>
          <a:xfrm>
            <a:off x="5521300" y="5479537"/>
            <a:ext cx="5892076" cy="646331"/>
          </a:xfrm>
          <a:prstGeom prst="rect">
            <a:avLst/>
          </a:prstGeom>
          <a:noFill/>
        </p:spPr>
        <p:txBody>
          <a:bodyPr wrap="square" rtlCol="0">
            <a:spAutoFit/>
          </a:bodyPr>
          <a:lstStyle/>
          <a:p>
            <a:r>
              <a:rPr lang="en-US" dirty="0"/>
              <a:t>The publication is available in Spanish, but soon it would be in English and Portuguese. </a:t>
            </a:r>
          </a:p>
        </p:txBody>
      </p:sp>
    </p:spTree>
    <p:extLst>
      <p:ext uri="{BB962C8B-B14F-4D97-AF65-F5344CB8AC3E}">
        <p14:creationId xmlns:p14="http://schemas.microsoft.com/office/powerpoint/2010/main" val="2543625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TotalTime>
  <Words>107</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Bravo, Ms. Pamela (WDC)</dc:creator>
  <cp:lastModifiedBy>Pacis, Ms. Carmelita Lucia (WDC)</cp:lastModifiedBy>
  <cp:revision>6</cp:revision>
  <dcterms:created xsi:type="dcterms:W3CDTF">2024-08-16T20:05:34Z</dcterms:created>
  <dcterms:modified xsi:type="dcterms:W3CDTF">2024-08-20T21:24:26Z</dcterms:modified>
</cp:coreProperties>
</file>