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>
        <p:scale>
          <a:sx n="90" d="100"/>
          <a:sy n="90" d="100"/>
        </p:scale>
        <p:origin x="3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04136E6D-A5EE-4982-8778-318B17CB5FCC}"/>
    <pc:docChg chg="delSld">
      <pc:chgData name="Pacis, Ms. Carmelita Lucia (WDC)" userId="3a82a00c-0fdb-49a5-b690-a2cf7ebb45f6" providerId="ADAL" clId="{04136E6D-A5EE-4982-8778-318B17CB5FCC}" dt="2023-03-06T18:21:15.812" v="0" actId="47"/>
      <pc:docMkLst>
        <pc:docMk/>
      </pc:docMkLst>
      <pc:sldChg chg="del">
        <pc:chgData name="Pacis, Ms. Carmelita Lucia (WDC)" userId="3a82a00c-0fdb-49a5-b690-a2cf7ebb45f6" providerId="ADAL" clId="{04136E6D-A5EE-4982-8778-318B17CB5FCC}" dt="2023-03-06T18:21:15.812" v="0" actId="47"/>
        <pc:sldMkLst>
          <pc:docMk/>
          <pc:sldMk cId="2466163098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%LT5days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68</c:v>
                </c:pt>
                <c:pt idx="1">
                  <c:v>83</c:v>
                </c:pt>
                <c:pt idx="2">
                  <c:v>80</c:v>
                </c:pt>
                <c:pt idx="3">
                  <c:v>71</c:v>
                </c:pt>
                <c:pt idx="4" formatCode="General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SLV</c:v>
                </c:pt>
                <c:pt idx="3">
                  <c:v>MEX</c:v>
                </c:pt>
                <c:pt idx="4">
                  <c:v>BOL</c:v>
                </c:pt>
                <c:pt idx="5">
                  <c:v>CHL</c:v>
                </c:pt>
                <c:pt idx="6">
                  <c:v>HND</c:v>
                </c:pt>
                <c:pt idx="7">
                  <c:v>NIC</c:v>
                </c:pt>
                <c:pt idx="8">
                  <c:v>BRA</c:v>
                </c:pt>
                <c:pt idx="9">
                  <c:v>PRY</c:v>
                </c:pt>
                <c:pt idx="10">
                  <c:v>COL</c:v>
                </c:pt>
                <c:pt idx="11">
                  <c:v>DOM</c:v>
                </c:pt>
                <c:pt idx="12">
                  <c:v>ARG</c:v>
                </c:pt>
                <c:pt idx="13">
                  <c:v>GTM</c:v>
                </c:pt>
                <c:pt idx="14">
                  <c:v>PER</c:v>
                </c:pt>
                <c:pt idx="15">
                  <c:v>PAN</c:v>
                </c:pt>
                <c:pt idx="16">
                  <c:v>ECU</c:v>
                </c:pt>
                <c:pt idx="17">
                  <c:v>HTI</c:v>
                </c:pt>
                <c:pt idx="18">
                  <c:v>VEN</c:v>
                </c:pt>
                <c:pt idx="19">
                  <c:v>CAR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95</c:v>
                </c:pt>
                <c:pt idx="4">
                  <c:v>94</c:v>
                </c:pt>
                <c:pt idx="5">
                  <c:v>94</c:v>
                </c:pt>
                <c:pt idx="6">
                  <c:v>93</c:v>
                </c:pt>
                <c:pt idx="7">
                  <c:v>93</c:v>
                </c:pt>
                <c:pt idx="8">
                  <c:v>90</c:v>
                </c:pt>
                <c:pt idx="9">
                  <c:v>87</c:v>
                </c:pt>
                <c:pt idx="10">
                  <c:v>83</c:v>
                </c:pt>
                <c:pt idx="11">
                  <c:v>83</c:v>
                </c:pt>
                <c:pt idx="12">
                  <c:v>76</c:v>
                </c:pt>
                <c:pt idx="13">
                  <c:v>74</c:v>
                </c:pt>
                <c:pt idx="14">
                  <c:v>73</c:v>
                </c:pt>
                <c:pt idx="15">
                  <c:v>59</c:v>
                </c:pt>
                <c:pt idx="16">
                  <c:v>56</c:v>
                </c:pt>
                <c:pt idx="17">
                  <c:v>20</c:v>
                </c:pt>
                <c:pt idx="18">
                  <c:v>7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/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/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429707-AC4F-466F-BB6D-468BC9F65301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1E556-8950-CC0C-5BA0-13C5986D2BDC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7574B0-14A8-8EE3-4E23-F7A48E2D126F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/>
              <a:t>Porcentaje de muestras de sangre de los casos sospechosos</a:t>
            </a:r>
            <a:br>
              <a:rPr lang="es-ES" sz="2800" b="1" dirty="0"/>
            </a:br>
            <a:r>
              <a:rPr lang="es-ES" sz="2800" b="1" dirty="0"/>
              <a:t>de sarampión/rubéola que llegan al laboratorio en </a:t>
            </a:r>
            <a:r>
              <a:rPr lang="es-ES" sz="2800" b="1" dirty="0">
                <a:cs typeface="Arial" charset="0"/>
              </a:rPr>
              <a:t>≤5 días 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5C1F1-7D61-7C2A-6EE1-DB0029658F6B}"/>
              </a:ext>
            </a:extLst>
          </p:cNvPr>
          <p:cNvSpPr txBox="1"/>
          <p:nvPr/>
        </p:nvSpPr>
        <p:spPr>
          <a:xfrm>
            <a:off x="1025002" y="1605096"/>
            <a:ext cx="368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2018-2021*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4193C3-8CF3-FD73-3C79-1D8BA6596356}"/>
              </a:ext>
            </a:extLst>
          </p:cNvPr>
          <p:cNvSpPr txBox="1"/>
          <p:nvPr/>
        </p:nvSpPr>
        <p:spPr>
          <a:xfrm>
            <a:off x="7359187" y="1605096"/>
            <a:ext cx="303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2022*</a:t>
            </a:r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5C4E10-DB89-6556-ECB9-F7F36076BD21}"/>
              </a:ext>
            </a:extLst>
          </p:cNvPr>
          <p:cNvSpPr/>
          <p:nvPr/>
        </p:nvSpPr>
        <p:spPr>
          <a:xfrm>
            <a:off x="474213" y="6122198"/>
            <a:ext cx="11261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20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2022 (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de </a:t>
            </a:r>
            <a:r>
              <a:rPr lang="en-US" sz="1200" dirty="0" err="1">
                <a:latin typeface="Calibri"/>
              </a:rPr>
              <a:t>Brasil</a:t>
            </a:r>
            <a:r>
              <a:rPr lang="en-US" sz="1200" dirty="0">
                <a:latin typeface="Calibri"/>
              </a:rPr>
              <a:t> hasta SE 2021-39).</a:t>
            </a:r>
          </a:p>
          <a:p>
            <a:pPr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NR – 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No se recibió informe actualizado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8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36B180-FCC8-40B1-80B9-D29052D67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86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19</cp:revision>
  <dcterms:created xsi:type="dcterms:W3CDTF">2022-01-06T16:56:04Z</dcterms:created>
  <dcterms:modified xsi:type="dcterms:W3CDTF">2023-03-06T18:21:17Z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