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E1602-003F-4102-9A53-F6FBC133C9D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39A02-886B-4D9B-A5AC-4488A5876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3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F655D-7A8C-43B9-9E55-7CC3B82CB1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2DDA7-1CF8-4F14-85DE-37F592E38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54F93-1B5A-4792-A653-6F23F698D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E53A1-1B22-40C2-BE01-9CA60EA0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19BCC-301D-4BA0-AA87-D3A3A854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6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3BA6-1DEF-4077-AD94-C3B6C32A6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78A6B-9B8A-4BC6-898C-E7D09C64F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03A68-1B0E-42C6-B63F-AE02B2804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FAFFF-0719-494B-88F2-CF9060FE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7B48F-CB8C-43B3-94A8-10B754F06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6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DA1F27-731D-404D-A1C0-C1D3F83481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9E5DA1-9DCD-4E45-9684-EC2CC6E60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E9EA7-2E89-4F7E-97CB-0640B21F6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1F9F1-303E-4182-8E7E-59011D58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216E4-126B-491F-82C8-FD721F779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52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A243F-EBA4-4AB8-A2D4-5753C48AF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8CD2C-9C5C-4A88-A2B7-9584967DC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24F53-5878-4E9A-A723-BF4014C5D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CC3B9-ECD9-4043-8BB0-113E00F3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CD0BA-EBBB-48DD-9A51-7D18E0092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7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4636-46FB-4B11-8F38-9BAB7F24A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1C847-6AC3-482C-9764-22D1BD5F4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68DDE-1DB8-471A-99C9-AB720C89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9515B-B8FE-43D2-BE52-957B5705C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BE267-62FF-4760-BF9F-E5B769EBC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05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BE4BD-20D4-479F-B949-DEA6FD51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AF7AB-CF10-45D3-B859-C116FCFC1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D7446A-D6B6-461A-9D85-681CA3459E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54AF0-30C9-4D60-A90E-32EA3F3DF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AB1A5-D8BA-4C6E-9881-3F26F52C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BFD8A-AD42-47A7-A8DA-A95AF627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5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9954E-B844-4BCD-8AF7-EC205CCF6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96E5B8-6706-4F1A-B00C-E93934C2C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EA7AB-6103-416D-B37C-BC748FD35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10D87F-767B-424E-BA4C-D30196653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D9725B-4AE0-4051-9C2C-0DC2FE369A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B2FB53-EA7D-4228-AB5C-9766B5BF7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16A444-35F5-420C-BC5C-402388A16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4F1CA-6AC5-4233-9FB7-D2307CB2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8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77B54-1A2D-4384-A33B-8BCEEE4E7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1E6A89-91A0-48D4-B217-96AF3D7B1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FD157-15E7-47E6-A38C-8DB8FE799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87BB0C-2812-4237-B9C8-F4A9A2DC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4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6F742-B101-49BD-83E6-49EF51BC4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3CF5D2-C808-478F-808D-227D51F86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5FE67-53E9-40CF-AF63-FCB87DC6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4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975A3-8641-4433-A007-95D644B15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58621-F476-43FA-A514-54C5C7F87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75B869-C0DF-43A4-AE0D-85B83F5AF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245EF-997C-4B13-B94C-C77C47405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C8107-E9AD-4835-8B84-9DE179E98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1DA11-B1CC-42F6-9FFF-7DF56C13F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2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E22C1-00A6-45F6-82B0-2DBDEC599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F1F19-C042-4666-8443-315BB4A3B8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FF40C-5B3B-4F97-87D9-917CD2E47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C3B2EE-EB90-4917-8F1D-0FA82E24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CE984-3881-42C0-845A-C31F7E48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04DF7-934B-4AD8-BFDA-977C94649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2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C665F-9DC3-4675-8F24-D4E04CC8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5D107-78E1-4C0C-98B5-E8F051025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7F084-40B6-4B92-8911-4F500F347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861A9-B32B-42C7-B31C-DF883061BB0E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A94DD-A158-4885-B924-D1E79D222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718F7-79FD-406F-86D4-0DF98E2DF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DE38F-CE20-46AF-9BB6-FCC7DBF92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5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F00D928-F4AE-4215-87B0-5BF56858F2D1}"/>
              </a:ext>
            </a:extLst>
          </p:cNvPr>
          <p:cNvSpPr txBox="1">
            <a:spLocks/>
          </p:cNvSpPr>
          <p:nvPr/>
        </p:nvSpPr>
        <p:spPr>
          <a:xfrm>
            <a:off x="185629" y="28251"/>
            <a:ext cx="11955953" cy="7867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b="1" dirty="0">
                <a:latin typeface="Palatino Linotype" panose="02040502050505030304" pitchFamily="18" charset="0"/>
              </a:rPr>
              <a:t>Tendencia en el cumplimiento de los indicadores de vigilancia sarampión-rubeola (SR) según el plan regional de sostenibilidad. América Latina, 2017-2021</a:t>
            </a:r>
            <a:endParaRPr lang="en-US" sz="2400" b="1" dirty="0">
              <a:latin typeface="Palatino Linotype" panose="0204050205050503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3F671E-CBE0-43BD-B045-A6D014F1298C}"/>
              </a:ext>
            </a:extLst>
          </p:cNvPr>
          <p:cNvSpPr txBox="1"/>
          <p:nvPr/>
        </p:nvSpPr>
        <p:spPr>
          <a:xfrm>
            <a:off x="496186" y="5755614"/>
            <a:ext cx="11494347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419" sz="1200" b="1" dirty="0"/>
              <a:t>*Países que cumplen con la tasa anual mínima establecida de casos sospechosos de sarampión y rubeola (2 por 100,000 habitantes) y con al menos de 3 de los 5 indicadores de vigilancia: tasa anual de casos sospechosos de SRC, % de casos con investigación adecuada, % de casos con muestra adecuada, % de muestras enviadas en &lt;=5 días, % de resultados de laboratorio en &lt;=4 días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C9F163-657A-4A3F-94BF-2CD39BF9A1FF}"/>
              </a:ext>
            </a:extLst>
          </p:cNvPr>
          <p:cNvSpPr txBox="1"/>
          <p:nvPr/>
        </p:nvSpPr>
        <p:spPr>
          <a:xfrm>
            <a:off x="1041802" y="6488186"/>
            <a:ext cx="106404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Fuente: Sistema Integrado de Información de Vigilancia (ISIS); Sistema de Vigilancia para la Eliminación de Sarampión (MESS) e informe de los países a FPL-IM/OPS.   Datos hasta el 11 de febrero del 2022.</a:t>
            </a:r>
            <a:endParaRPr lang="en-US" sz="1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86E948-CA43-4F9F-AAC4-F436CE915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493" y="840996"/>
            <a:ext cx="8656320" cy="473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4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Bravo, Ms. Pamela (WDC)</dc:creator>
  <cp:lastModifiedBy>Pacis, Ms. Carmelita Lucia (WDC)</cp:lastModifiedBy>
  <cp:revision>3</cp:revision>
  <dcterms:created xsi:type="dcterms:W3CDTF">2022-02-11T21:34:58Z</dcterms:created>
  <dcterms:modified xsi:type="dcterms:W3CDTF">2022-02-11T22:24:25Z</dcterms:modified>
</cp:coreProperties>
</file>