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2" r:id="rId4"/>
    <p:sldMasterId id="2147483692" r:id="rId5"/>
    <p:sldMasterId id="2147483702" r:id="rId6"/>
    <p:sldMasterId id="2147483712" r:id="rId7"/>
    <p:sldMasterId id="2147483722" r:id="rId8"/>
    <p:sldMasterId id="2147483732" r:id="rId9"/>
    <p:sldMasterId id="2147483742" r:id="rId10"/>
  </p:sldMasterIdLst>
  <p:sldIdLst>
    <p:sldId id="256" r:id="rId11"/>
    <p:sldId id="2177" r:id="rId12"/>
    <p:sldId id="258" r:id="rId13"/>
    <p:sldId id="648" r:id="rId14"/>
    <p:sldId id="260" r:id="rId15"/>
    <p:sldId id="2178" r:id="rId16"/>
    <p:sldId id="640" r:id="rId17"/>
    <p:sldId id="263"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5FC45-752E-4C3B-8111-E364AF163F11}" v="41" dt="2025-04-03T10:48:25.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714"/>
  </p:normalViewPr>
  <p:slideViewPr>
    <p:cSldViewPr snapToGrid="0">
      <p:cViewPr varScale="1">
        <p:scale>
          <a:sx n="112" d="100"/>
          <a:sy n="112"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microsoft.com/office/2016/11/relationships/changesInfo" Target="changesInfos/changesInfo1.xml"/><Relationship Id="rId10" Type="http://schemas.openxmlformats.org/officeDocument/2006/relationships/slideMaster" Target="slideMasters/slideMaster10.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me Romero" userId="f4e701f9-1438-4c87-9817-80af749fb8b1" providerId="ADAL" clId="{0E95FC45-752E-4C3B-8111-E364AF163F11}"/>
    <pc:docChg chg="undo custSel addSld delSld modSld">
      <pc:chgData name="Jaime Romero" userId="f4e701f9-1438-4c87-9817-80af749fb8b1" providerId="ADAL" clId="{0E95FC45-752E-4C3B-8111-E364AF163F11}" dt="2025-04-03T10:55:29.683" v="774" actId="478"/>
      <pc:docMkLst>
        <pc:docMk/>
      </pc:docMkLst>
      <pc:sldChg chg="addSp modSp mod">
        <pc:chgData name="Jaime Romero" userId="f4e701f9-1438-4c87-9817-80af749fb8b1" providerId="ADAL" clId="{0E95FC45-752E-4C3B-8111-E364AF163F11}" dt="2025-04-03T10:53:42.656" v="769" actId="20577"/>
        <pc:sldMkLst>
          <pc:docMk/>
          <pc:sldMk cId="2388765265" sldId="256"/>
        </pc:sldMkLst>
        <pc:spChg chg="mod">
          <ac:chgData name="Jaime Romero" userId="f4e701f9-1438-4c87-9817-80af749fb8b1" providerId="ADAL" clId="{0E95FC45-752E-4C3B-8111-E364AF163F11}" dt="2025-04-03T10:53:42.656" v="769" actId="20577"/>
          <ac:spMkLst>
            <pc:docMk/>
            <pc:sldMk cId="2388765265" sldId="256"/>
            <ac:spMk id="4" creationId="{38364530-3DA3-A4A7-9769-007481A40D45}"/>
          </ac:spMkLst>
        </pc:spChg>
        <pc:picChg chg="add mod">
          <ac:chgData name="Jaime Romero" userId="f4e701f9-1438-4c87-9817-80af749fb8b1" providerId="ADAL" clId="{0E95FC45-752E-4C3B-8111-E364AF163F11}" dt="2025-04-02T13:16:37.926" v="17" actId="1035"/>
          <ac:picMkLst>
            <pc:docMk/>
            <pc:sldMk cId="2388765265" sldId="256"/>
            <ac:picMk id="2" creationId="{1CB9B80F-70E6-2A3A-8DCD-3FE059296307}"/>
          </ac:picMkLst>
        </pc:picChg>
      </pc:sldChg>
      <pc:sldChg chg="addSp delSp modSp add del mod">
        <pc:chgData name="Jaime Romero" userId="f4e701f9-1438-4c87-9817-80af749fb8b1" providerId="ADAL" clId="{0E95FC45-752E-4C3B-8111-E364AF163F11}" dt="2025-04-03T10:38:08.934" v="375" actId="47"/>
        <pc:sldMkLst>
          <pc:docMk/>
          <pc:sldMk cId="184350735" sldId="257"/>
        </pc:sldMkLst>
        <pc:spChg chg="del">
          <ac:chgData name="Jaime Romero" userId="f4e701f9-1438-4c87-9817-80af749fb8b1" providerId="ADAL" clId="{0E95FC45-752E-4C3B-8111-E364AF163F11}" dt="2025-04-02T21:17:18.306" v="20" actId="478"/>
          <ac:spMkLst>
            <pc:docMk/>
            <pc:sldMk cId="184350735" sldId="257"/>
            <ac:spMk id="2" creationId="{C6D36F5D-F1A2-A453-42C6-4E1A741835AD}"/>
          </ac:spMkLst>
        </pc:spChg>
        <pc:spChg chg="del">
          <ac:chgData name="Jaime Romero" userId="f4e701f9-1438-4c87-9817-80af749fb8b1" providerId="ADAL" clId="{0E95FC45-752E-4C3B-8111-E364AF163F11}" dt="2025-04-02T21:17:24.984" v="22" actId="478"/>
          <ac:spMkLst>
            <pc:docMk/>
            <pc:sldMk cId="184350735" sldId="257"/>
            <ac:spMk id="3" creationId="{5287429A-8858-2A7E-30E8-A61F327FB43A}"/>
          </ac:spMkLst>
        </pc:spChg>
        <pc:spChg chg="add del mod">
          <ac:chgData name="Jaime Romero" userId="f4e701f9-1438-4c87-9817-80af749fb8b1" providerId="ADAL" clId="{0E95FC45-752E-4C3B-8111-E364AF163F11}" dt="2025-04-02T21:17:21.839" v="21" actId="478"/>
          <ac:spMkLst>
            <pc:docMk/>
            <pc:sldMk cId="184350735" sldId="257"/>
            <ac:spMk id="5" creationId="{F7F09D89-9114-8C4F-44C9-A2DF2A5D67C7}"/>
          </ac:spMkLst>
        </pc:spChg>
        <pc:spChg chg="add del mod">
          <ac:chgData name="Jaime Romero" userId="f4e701f9-1438-4c87-9817-80af749fb8b1" providerId="ADAL" clId="{0E95FC45-752E-4C3B-8111-E364AF163F11}" dt="2025-04-02T21:17:27.340" v="23" actId="478"/>
          <ac:spMkLst>
            <pc:docMk/>
            <pc:sldMk cId="184350735" sldId="257"/>
            <ac:spMk id="8" creationId="{B5CEA3FC-2B90-E51F-5A0B-CDF55757DEF9}"/>
          </ac:spMkLst>
        </pc:spChg>
        <pc:spChg chg="del">
          <ac:chgData name="Jaime Romero" userId="f4e701f9-1438-4c87-9817-80af749fb8b1" providerId="ADAL" clId="{0E95FC45-752E-4C3B-8111-E364AF163F11}" dt="2025-04-02T21:17:13.809" v="19" actId="478"/>
          <ac:spMkLst>
            <pc:docMk/>
            <pc:sldMk cId="184350735" sldId="257"/>
            <ac:spMk id="25" creationId="{82040DC6-8DB2-C1B4-4389-804588D33893}"/>
          </ac:spMkLst>
        </pc:spChg>
      </pc:sldChg>
      <pc:sldChg chg="addSp delSp modSp add del mod">
        <pc:chgData name="Jaime Romero" userId="f4e701f9-1438-4c87-9817-80af749fb8b1" providerId="ADAL" clId="{0E95FC45-752E-4C3B-8111-E364AF163F11}" dt="2025-04-03T10:55:29.683" v="774" actId="478"/>
        <pc:sldMkLst>
          <pc:docMk/>
          <pc:sldMk cId="1682276293" sldId="258"/>
        </pc:sldMkLst>
        <pc:spChg chg="del">
          <ac:chgData name="Jaime Romero" userId="f4e701f9-1438-4c87-9817-80af749fb8b1" providerId="ADAL" clId="{0E95FC45-752E-4C3B-8111-E364AF163F11}" dt="2025-04-03T10:55:13.146" v="770" actId="478"/>
          <ac:spMkLst>
            <pc:docMk/>
            <pc:sldMk cId="1682276293" sldId="258"/>
            <ac:spMk id="2" creationId="{AB9978C7-C560-2CF5-4099-36A728E0D0C5}"/>
          </ac:spMkLst>
        </pc:spChg>
        <pc:spChg chg="del">
          <ac:chgData name="Jaime Romero" userId="f4e701f9-1438-4c87-9817-80af749fb8b1" providerId="ADAL" clId="{0E95FC45-752E-4C3B-8111-E364AF163F11}" dt="2025-04-03T10:55:23.868" v="772" actId="478"/>
          <ac:spMkLst>
            <pc:docMk/>
            <pc:sldMk cId="1682276293" sldId="258"/>
            <ac:spMk id="3" creationId="{011468EF-3BDE-7873-58F9-0DAC6B245701}"/>
          </ac:spMkLst>
        </pc:spChg>
        <pc:spChg chg="del">
          <ac:chgData name="Jaime Romero" userId="f4e701f9-1438-4c87-9817-80af749fb8b1" providerId="ADAL" clId="{0E95FC45-752E-4C3B-8111-E364AF163F11}" dt="2025-04-03T10:55:29.683" v="774" actId="478"/>
          <ac:spMkLst>
            <pc:docMk/>
            <pc:sldMk cId="1682276293" sldId="258"/>
            <ac:spMk id="4" creationId="{28876B9C-6F4A-BAA6-1A4B-25EF15A52BC8}"/>
          </ac:spMkLst>
        </pc:spChg>
        <pc:spChg chg="add mod">
          <ac:chgData name="Jaime Romero" userId="f4e701f9-1438-4c87-9817-80af749fb8b1" providerId="ADAL" clId="{0E95FC45-752E-4C3B-8111-E364AF163F11}" dt="2025-04-03T10:39:30.801" v="387"/>
          <ac:spMkLst>
            <pc:docMk/>
            <pc:sldMk cId="1682276293" sldId="258"/>
            <ac:spMk id="5" creationId="{00000000-0000-0000-0000-000000000000}"/>
          </ac:spMkLst>
        </pc:spChg>
        <pc:spChg chg="add mod">
          <ac:chgData name="Jaime Romero" userId="f4e701f9-1438-4c87-9817-80af749fb8b1" providerId="ADAL" clId="{0E95FC45-752E-4C3B-8111-E364AF163F11}" dt="2025-04-03T10:39:41.125" v="389"/>
          <ac:spMkLst>
            <pc:docMk/>
            <pc:sldMk cId="1682276293" sldId="258"/>
            <ac:spMk id="6" creationId="{00000000-0000-0000-0000-000000000000}"/>
          </ac:spMkLst>
        </pc:spChg>
        <pc:spChg chg="add del mod">
          <ac:chgData name="Jaime Romero" userId="f4e701f9-1438-4c87-9817-80af749fb8b1" providerId="ADAL" clId="{0E95FC45-752E-4C3B-8111-E364AF163F11}" dt="2025-04-02T21:19:07.610" v="28" actId="478"/>
          <ac:spMkLst>
            <pc:docMk/>
            <pc:sldMk cId="1682276293" sldId="258"/>
            <ac:spMk id="6" creationId="{FD811F6B-267C-3687-785A-D46D25AC0F2E}"/>
          </ac:spMkLst>
        </pc:spChg>
        <pc:spChg chg="add del mod">
          <ac:chgData name="Jaime Romero" userId="f4e701f9-1438-4c87-9817-80af749fb8b1" providerId="ADAL" clId="{0E95FC45-752E-4C3B-8111-E364AF163F11}" dt="2025-04-02T21:19:16.189" v="30" actId="478"/>
          <ac:spMkLst>
            <pc:docMk/>
            <pc:sldMk cId="1682276293" sldId="258"/>
            <ac:spMk id="9" creationId="{2CD56E95-AF90-A792-DB33-5DE000DF07B0}"/>
          </ac:spMkLst>
        </pc:spChg>
        <pc:spChg chg="add mod">
          <ac:chgData name="Jaime Romero" userId="f4e701f9-1438-4c87-9817-80af749fb8b1" providerId="ADAL" clId="{0E95FC45-752E-4C3B-8111-E364AF163F11}" dt="2025-04-03T10:40:30.900" v="396"/>
          <ac:spMkLst>
            <pc:docMk/>
            <pc:sldMk cId="1682276293" sldId="258"/>
            <ac:spMk id="10" creationId="{C4671512-64D2-F6F1-C6EB-5010D738014A}"/>
          </ac:spMkLst>
        </pc:spChg>
        <pc:spChg chg="add del mod">
          <ac:chgData name="Jaime Romero" userId="f4e701f9-1438-4c87-9817-80af749fb8b1" providerId="ADAL" clId="{0E95FC45-752E-4C3B-8111-E364AF163F11}" dt="2025-04-03T10:55:16.601" v="771" actId="478"/>
          <ac:spMkLst>
            <pc:docMk/>
            <pc:sldMk cId="1682276293" sldId="258"/>
            <ac:spMk id="13" creationId="{0EEA742A-3FDD-27EF-5F20-286B455B0140}"/>
          </ac:spMkLst>
        </pc:spChg>
        <pc:spChg chg="add del mod">
          <ac:chgData name="Jaime Romero" userId="f4e701f9-1438-4c87-9817-80af749fb8b1" providerId="ADAL" clId="{0E95FC45-752E-4C3B-8111-E364AF163F11}" dt="2025-04-03T10:55:26.642" v="773" actId="478"/>
          <ac:spMkLst>
            <pc:docMk/>
            <pc:sldMk cId="1682276293" sldId="258"/>
            <ac:spMk id="15" creationId="{2F425472-0F6E-563F-EE9A-DCF7DC93D44D}"/>
          </ac:spMkLst>
        </pc:spChg>
        <pc:picChg chg="add mod">
          <ac:chgData name="Jaime Romero" userId="f4e701f9-1438-4c87-9817-80af749fb8b1" providerId="ADAL" clId="{0E95FC45-752E-4C3B-8111-E364AF163F11}" dt="2025-04-03T10:39:51.998" v="391"/>
          <ac:picMkLst>
            <pc:docMk/>
            <pc:sldMk cId="1682276293" sldId="258"/>
            <ac:picMk id="8" creationId="{B14D73D4-DA21-CCB2-AA04-E3834820FF0B}"/>
          </ac:picMkLst>
        </pc:picChg>
        <pc:picChg chg="add mod">
          <ac:chgData name="Jaime Romero" userId="f4e701f9-1438-4c87-9817-80af749fb8b1" providerId="ADAL" clId="{0E95FC45-752E-4C3B-8111-E364AF163F11}" dt="2025-04-03T10:40:15.355" v="394"/>
          <ac:picMkLst>
            <pc:docMk/>
            <pc:sldMk cId="1682276293" sldId="258"/>
            <ac:picMk id="9" creationId="{D9BC6990-6868-883C-F860-6F5DD1B8FB40}"/>
          </ac:picMkLst>
        </pc:picChg>
        <pc:picChg chg="add mod">
          <ac:chgData name="Jaime Romero" userId="f4e701f9-1438-4c87-9817-80af749fb8b1" providerId="ADAL" clId="{0E95FC45-752E-4C3B-8111-E364AF163F11}" dt="2025-04-03T10:40:43.867" v="398"/>
          <ac:picMkLst>
            <pc:docMk/>
            <pc:sldMk cId="1682276293" sldId="258"/>
            <ac:picMk id="11" creationId="{DC901956-8D6C-402F-CE6D-F9FCF0007693}"/>
          </ac:picMkLst>
        </pc:picChg>
      </pc:sldChg>
      <pc:sldChg chg="del">
        <pc:chgData name="Jaime Romero" userId="f4e701f9-1438-4c87-9817-80af749fb8b1" providerId="ADAL" clId="{0E95FC45-752E-4C3B-8111-E364AF163F11}" dt="2025-04-02T21:35:59.233" v="138" actId="47"/>
        <pc:sldMkLst>
          <pc:docMk/>
          <pc:sldMk cId="3640673166" sldId="259"/>
        </pc:sldMkLst>
      </pc:sldChg>
      <pc:sldChg chg="addSp delSp modSp mod">
        <pc:chgData name="Jaime Romero" userId="f4e701f9-1438-4c87-9817-80af749fb8b1" providerId="ADAL" clId="{0E95FC45-752E-4C3B-8111-E364AF163F11}" dt="2025-04-03T10:44:11.109" v="412" actId="1076"/>
        <pc:sldMkLst>
          <pc:docMk/>
          <pc:sldMk cId="3152955679" sldId="260"/>
        </pc:sldMkLst>
        <pc:spChg chg="del mod">
          <ac:chgData name="Jaime Romero" userId="f4e701f9-1438-4c87-9817-80af749fb8b1" providerId="ADAL" clId="{0E95FC45-752E-4C3B-8111-E364AF163F11}" dt="2025-04-02T21:37:41.036" v="210" actId="478"/>
          <ac:spMkLst>
            <pc:docMk/>
            <pc:sldMk cId="3152955679" sldId="260"/>
            <ac:spMk id="2" creationId="{68103D09-AA11-DB41-B069-9748807A799A}"/>
          </ac:spMkLst>
        </pc:spChg>
        <pc:spChg chg="del mod">
          <ac:chgData name="Jaime Romero" userId="f4e701f9-1438-4c87-9817-80af749fb8b1" providerId="ADAL" clId="{0E95FC45-752E-4C3B-8111-E364AF163F11}" dt="2025-04-02T21:37:38.256" v="209" actId="478"/>
          <ac:spMkLst>
            <pc:docMk/>
            <pc:sldMk cId="3152955679" sldId="260"/>
            <ac:spMk id="3" creationId="{A6E313DB-E3D9-CEF6-D8C8-52237B5CF496}"/>
          </ac:spMkLst>
        </pc:spChg>
        <pc:spChg chg="del">
          <ac:chgData name="Jaime Romero" userId="f4e701f9-1438-4c87-9817-80af749fb8b1" providerId="ADAL" clId="{0E95FC45-752E-4C3B-8111-E364AF163F11}" dt="2025-04-02T21:37:13.988" v="139" actId="22"/>
          <ac:spMkLst>
            <pc:docMk/>
            <pc:sldMk cId="3152955679" sldId="260"/>
            <ac:spMk id="4" creationId="{DD6350D8-6FEA-0AE2-F928-50A984F9FEC2}"/>
          </ac:spMkLst>
        </pc:spChg>
        <pc:picChg chg="add mod">
          <ac:chgData name="Jaime Romero" userId="f4e701f9-1438-4c87-9817-80af749fb8b1" providerId="ADAL" clId="{0E95FC45-752E-4C3B-8111-E364AF163F11}" dt="2025-04-03T10:43:43.888" v="407"/>
          <ac:picMkLst>
            <pc:docMk/>
            <pc:sldMk cId="3152955679" sldId="260"/>
            <ac:picMk id="2" creationId="{1873A71B-1BBE-D048-967E-62B211047F77}"/>
          </ac:picMkLst>
        </pc:picChg>
        <pc:picChg chg="add mod">
          <ac:chgData name="Jaime Romero" userId="f4e701f9-1438-4c87-9817-80af749fb8b1" providerId="ADAL" clId="{0E95FC45-752E-4C3B-8111-E364AF163F11}" dt="2025-04-03T10:44:11.109" v="412" actId="1076"/>
          <ac:picMkLst>
            <pc:docMk/>
            <pc:sldMk cId="3152955679" sldId="260"/>
            <ac:picMk id="4" creationId="{6A78E264-7B41-BDB2-7146-ABC2FFD80945}"/>
          </ac:picMkLst>
        </pc:picChg>
        <pc:picChg chg="add mod">
          <ac:chgData name="Jaime Romero" userId="f4e701f9-1438-4c87-9817-80af749fb8b1" providerId="ADAL" clId="{0E95FC45-752E-4C3B-8111-E364AF163F11}" dt="2025-04-02T13:16:21.640" v="1" actId="1035"/>
          <ac:picMkLst>
            <pc:docMk/>
            <pc:sldMk cId="3152955679" sldId="260"/>
            <ac:picMk id="5" creationId="{9E9FFA34-6E1A-3163-DDD2-ABC617243B0B}"/>
          </ac:picMkLst>
        </pc:picChg>
        <pc:picChg chg="add mod ord">
          <ac:chgData name="Jaime Romero" userId="f4e701f9-1438-4c87-9817-80af749fb8b1" providerId="ADAL" clId="{0E95FC45-752E-4C3B-8111-E364AF163F11}" dt="2025-04-03T10:43:41.102" v="406" actId="1076"/>
          <ac:picMkLst>
            <pc:docMk/>
            <pc:sldMk cId="3152955679" sldId="260"/>
            <ac:picMk id="7" creationId="{BDE367FD-413F-05D9-CD9E-16826AB9F408}"/>
          </ac:picMkLst>
        </pc:picChg>
        <pc:picChg chg="add del mod">
          <ac:chgData name="Jaime Romero" userId="f4e701f9-1438-4c87-9817-80af749fb8b1" providerId="ADAL" clId="{0E95FC45-752E-4C3B-8111-E364AF163F11}" dt="2025-04-03T10:43:22.174" v="404" actId="21"/>
          <ac:picMkLst>
            <pc:docMk/>
            <pc:sldMk cId="3152955679" sldId="260"/>
            <ac:picMk id="10" creationId="{4528314E-6DA4-C2F3-9AE0-395854483C9F}"/>
          </ac:picMkLst>
        </pc:picChg>
      </pc:sldChg>
      <pc:sldChg chg="del">
        <pc:chgData name="Jaime Romero" userId="f4e701f9-1438-4c87-9817-80af749fb8b1" providerId="ADAL" clId="{0E95FC45-752E-4C3B-8111-E364AF163F11}" dt="2025-04-02T21:42:16.518" v="264" actId="47"/>
        <pc:sldMkLst>
          <pc:docMk/>
          <pc:sldMk cId="3376291360" sldId="261"/>
        </pc:sldMkLst>
      </pc:sldChg>
      <pc:sldChg chg="del">
        <pc:chgData name="Jaime Romero" userId="f4e701f9-1438-4c87-9817-80af749fb8b1" providerId="ADAL" clId="{0E95FC45-752E-4C3B-8111-E364AF163F11}" dt="2025-04-02T21:42:17.760" v="265" actId="47"/>
        <pc:sldMkLst>
          <pc:docMk/>
          <pc:sldMk cId="1310861714" sldId="262"/>
        </pc:sldMkLst>
      </pc:sldChg>
      <pc:sldChg chg="addSp modSp mod">
        <pc:chgData name="Jaime Romero" userId="f4e701f9-1438-4c87-9817-80af749fb8b1" providerId="ADAL" clId="{0E95FC45-752E-4C3B-8111-E364AF163F11}" dt="2025-04-02T21:44:24.709" v="287" actId="1076"/>
        <pc:sldMkLst>
          <pc:docMk/>
          <pc:sldMk cId="92007096" sldId="263"/>
        </pc:sldMkLst>
        <pc:spChg chg="mod">
          <ac:chgData name="Jaime Romero" userId="f4e701f9-1438-4c87-9817-80af749fb8b1" providerId="ADAL" clId="{0E95FC45-752E-4C3B-8111-E364AF163F11}" dt="2025-04-02T21:44:15.356" v="285" actId="20577"/>
          <ac:spMkLst>
            <pc:docMk/>
            <pc:sldMk cId="92007096" sldId="263"/>
            <ac:spMk id="9" creationId="{923112F2-3B88-8BEF-8221-5B8CE6182DC2}"/>
          </ac:spMkLst>
        </pc:spChg>
        <pc:picChg chg="add mod">
          <ac:chgData name="Jaime Romero" userId="f4e701f9-1438-4c87-9817-80af749fb8b1" providerId="ADAL" clId="{0E95FC45-752E-4C3B-8111-E364AF163F11}" dt="2025-04-02T21:44:24.709" v="287" actId="1076"/>
          <ac:picMkLst>
            <pc:docMk/>
            <pc:sldMk cId="92007096" sldId="263"/>
            <ac:picMk id="5" creationId="{B21AF98F-0770-DAD5-2CAB-4738D6391DC2}"/>
          </ac:picMkLst>
        </pc:picChg>
      </pc:sldChg>
      <pc:sldChg chg="del">
        <pc:chgData name="Jaime Romero" userId="f4e701f9-1438-4c87-9817-80af749fb8b1" providerId="ADAL" clId="{0E95FC45-752E-4C3B-8111-E364AF163F11}" dt="2025-04-02T21:42:10.993" v="262" actId="47"/>
        <pc:sldMkLst>
          <pc:docMk/>
          <pc:sldMk cId="3445998914" sldId="264"/>
        </pc:sldMkLst>
      </pc:sldChg>
      <pc:sldChg chg="del">
        <pc:chgData name="Jaime Romero" userId="f4e701f9-1438-4c87-9817-80af749fb8b1" providerId="ADAL" clId="{0E95FC45-752E-4C3B-8111-E364AF163F11}" dt="2025-04-02T21:42:15.246" v="263" actId="47"/>
        <pc:sldMkLst>
          <pc:docMk/>
          <pc:sldMk cId="681423618" sldId="265"/>
        </pc:sldMkLst>
      </pc:sldChg>
      <pc:sldChg chg="add del">
        <pc:chgData name="Jaime Romero" userId="f4e701f9-1438-4c87-9817-80af749fb8b1" providerId="ADAL" clId="{0E95FC45-752E-4C3B-8111-E364AF163F11}" dt="2025-04-03T10:48:25.930" v="423"/>
        <pc:sldMkLst>
          <pc:docMk/>
          <pc:sldMk cId="363336479" sldId="606"/>
        </pc:sldMkLst>
      </pc:sldChg>
      <pc:sldChg chg="addSp delSp modSp add mod">
        <pc:chgData name="Jaime Romero" userId="f4e701f9-1438-4c87-9817-80af749fb8b1" providerId="ADAL" clId="{0E95FC45-752E-4C3B-8111-E364AF163F11}" dt="2025-04-03T10:27:25.707" v="355"/>
        <pc:sldMkLst>
          <pc:docMk/>
          <pc:sldMk cId="2861058665" sldId="640"/>
        </pc:sldMkLst>
        <pc:spChg chg="del">
          <ac:chgData name="Jaime Romero" userId="f4e701f9-1438-4c87-9817-80af749fb8b1" providerId="ADAL" clId="{0E95FC45-752E-4C3B-8111-E364AF163F11}" dt="2025-04-02T21:41:22.068" v="261" actId="478"/>
          <ac:spMkLst>
            <pc:docMk/>
            <pc:sldMk cId="2861058665" sldId="640"/>
            <ac:spMk id="2" creationId="{E82555E1-9CC7-46AD-2F67-9FB93E24932A}"/>
          </ac:spMkLst>
        </pc:spChg>
        <pc:spChg chg="add mod">
          <ac:chgData name="Jaime Romero" userId="f4e701f9-1438-4c87-9817-80af749fb8b1" providerId="ADAL" clId="{0E95FC45-752E-4C3B-8111-E364AF163F11}" dt="2025-04-02T21:41:22.068" v="261" actId="478"/>
          <ac:spMkLst>
            <pc:docMk/>
            <pc:sldMk cId="2861058665" sldId="640"/>
            <ac:spMk id="5" creationId="{C3FFC3C4-24E0-9615-4534-B5DE8D7C690F}"/>
          </ac:spMkLst>
        </pc:spChg>
        <pc:spChg chg="mod">
          <ac:chgData name="Jaime Romero" userId="f4e701f9-1438-4c87-9817-80af749fb8b1" providerId="ADAL" clId="{0E95FC45-752E-4C3B-8111-E364AF163F11}" dt="2025-04-02T21:41:14.850" v="260" actId="255"/>
          <ac:spMkLst>
            <pc:docMk/>
            <pc:sldMk cId="2861058665" sldId="640"/>
            <ac:spMk id="8" creationId="{43EE1136-D348-7798-4278-CD23F531FEA2}"/>
          </ac:spMkLst>
        </pc:spChg>
        <pc:picChg chg="add mod">
          <ac:chgData name="Jaime Romero" userId="f4e701f9-1438-4c87-9817-80af749fb8b1" providerId="ADAL" clId="{0E95FC45-752E-4C3B-8111-E364AF163F11}" dt="2025-04-03T10:27:25.707" v="355"/>
          <ac:picMkLst>
            <pc:docMk/>
            <pc:sldMk cId="2861058665" sldId="640"/>
            <ac:picMk id="2" creationId="{BB81C985-DAC2-7D29-331E-B2BA0BE78D27}"/>
          </ac:picMkLst>
        </pc:picChg>
      </pc:sldChg>
      <pc:sldChg chg="addSp modSp add mod">
        <pc:chgData name="Jaime Romero" userId="f4e701f9-1438-4c87-9817-80af749fb8b1" providerId="ADAL" clId="{0E95FC45-752E-4C3B-8111-E364AF163F11}" dt="2025-04-03T10:27:12.592" v="354"/>
        <pc:sldMkLst>
          <pc:docMk/>
          <pc:sldMk cId="2362323737" sldId="648"/>
        </pc:sldMkLst>
        <pc:spChg chg="mod">
          <ac:chgData name="Jaime Romero" userId="f4e701f9-1438-4c87-9817-80af749fb8b1" providerId="ADAL" clId="{0E95FC45-752E-4C3B-8111-E364AF163F11}" dt="2025-04-02T21:35:02.468" v="129" actId="20577"/>
          <ac:spMkLst>
            <pc:docMk/>
            <pc:sldMk cId="2362323737" sldId="648"/>
            <ac:spMk id="2" creationId="{703BE349-EFC0-C9F2-07CB-D808249AA77A}"/>
          </ac:spMkLst>
        </pc:spChg>
        <pc:spChg chg="mod">
          <ac:chgData name="Jaime Romero" userId="f4e701f9-1438-4c87-9817-80af749fb8b1" providerId="ADAL" clId="{0E95FC45-752E-4C3B-8111-E364AF163F11}" dt="2025-04-02T21:35:48.917" v="137" actId="14100"/>
          <ac:spMkLst>
            <pc:docMk/>
            <pc:sldMk cId="2362323737" sldId="648"/>
            <ac:spMk id="4" creationId="{6B2ED729-5D77-3AB5-1D3B-29778AC03B8D}"/>
          </ac:spMkLst>
        </pc:spChg>
        <pc:picChg chg="add mod">
          <ac:chgData name="Jaime Romero" userId="f4e701f9-1438-4c87-9817-80af749fb8b1" providerId="ADAL" clId="{0E95FC45-752E-4C3B-8111-E364AF163F11}" dt="2025-04-03T10:27:12.592" v="354"/>
          <ac:picMkLst>
            <pc:docMk/>
            <pc:sldMk cId="2362323737" sldId="648"/>
            <ac:picMk id="3" creationId="{3C158E30-929E-B25B-7A22-AFD0FD8678AF}"/>
          </ac:picMkLst>
        </pc:picChg>
        <pc:picChg chg="mod">
          <ac:chgData name="Jaime Romero" userId="f4e701f9-1438-4c87-9817-80af749fb8b1" providerId="ADAL" clId="{0E95FC45-752E-4C3B-8111-E364AF163F11}" dt="2025-04-02T21:35:10.291" v="131" actId="1076"/>
          <ac:picMkLst>
            <pc:docMk/>
            <pc:sldMk cId="2362323737" sldId="648"/>
            <ac:picMk id="6" creationId="{48755ADE-A0EB-7232-BAB6-6FA18F098A8E}"/>
          </ac:picMkLst>
        </pc:picChg>
        <pc:picChg chg="mod">
          <ac:chgData name="Jaime Romero" userId="f4e701f9-1438-4c87-9817-80af749fb8b1" providerId="ADAL" clId="{0E95FC45-752E-4C3B-8111-E364AF163F11}" dt="2025-04-02T21:35:28.389" v="132" actId="1076"/>
          <ac:picMkLst>
            <pc:docMk/>
            <pc:sldMk cId="2362323737" sldId="648"/>
            <ac:picMk id="8" creationId="{BBF04A8E-E4FF-BF90-6AAD-CEB88EC65D8B}"/>
          </ac:picMkLst>
        </pc:picChg>
      </pc:sldChg>
      <pc:sldChg chg="add del">
        <pc:chgData name="Jaime Romero" userId="f4e701f9-1438-4c87-9817-80af749fb8b1" providerId="ADAL" clId="{0E95FC45-752E-4C3B-8111-E364AF163F11}" dt="2025-04-03T10:29:15.319" v="362" actId="47"/>
        <pc:sldMkLst>
          <pc:docMk/>
          <pc:sldMk cId="642129169" sldId="2171"/>
        </pc:sldMkLst>
      </pc:sldChg>
      <pc:sldChg chg="addSp delSp modSp add del mod">
        <pc:chgData name="Jaime Romero" userId="f4e701f9-1438-4c87-9817-80af749fb8b1" providerId="ADAL" clId="{0E95FC45-752E-4C3B-8111-E364AF163F11}" dt="2025-04-03T10:40:48.800" v="399" actId="47"/>
        <pc:sldMkLst>
          <pc:docMk/>
          <pc:sldMk cId="606658477" sldId="2172"/>
        </pc:sldMkLst>
        <pc:spChg chg="del mod">
          <ac:chgData name="Jaime Romero" userId="f4e701f9-1438-4c87-9817-80af749fb8b1" providerId="ADAL" clId="{0E95FC45-752E-4C3B-8111-E364AF163F11}" dt="2025-04-03T10:39:38.031" v="388" actId="21"/>
          <ac:spMkLst>
            <pc:docMk/>
            <pc:sldMk cId="606658477" sldId="2172"/>
            <ac:spMk id="2" creationId="{00000000-0000-0000-0000-000000000000}"/>
          </ac:spMkLst>
        </pc:spChg>
        <pc:spChg chg="del">
          <ac:chgData name="Jaime Romero" userId="f4e701f9-1438-4c87-9817-80af749fb8b1" providerId="ADAL" clId="{0E95FC45-752E-4C3B-8111-E364AF163F11}" dt="2025-04-03T10:39:28.071" v="386" actId="21"/>
          <ac:spMkLst>
            <pc:docMk/>
            <pc:sldMk cId="606658477" sldId="2172"/>
            <ac:spMk id="3" creationId="{00000000-0000-0000-0000-000000000000}"/>
          </ac:spMkLst>
        </pc:spChg>
        <pc:spChg chg="add mod">
          <ac:chgData name="Jaime Romero" userId="f4e701f9-1438-4c87-9817-80af749fb8b1" providerId="ADAL" clId="{0E95FC45-752E-4C3B-8111-E364AF163F11}" dt="2025-04-03T10:39:28.071" v="386" actId="21"/>
          <ac:spMkLst>
            <pc:docMk/>
            <pc:sldMk cId="606658477" sldId="2172"/>
            <ac:spMk id="7" creationId="{431A87F9-0683-101A-A937-B36E4586A7A0}"/>
          </ac:spMkLst>
        </pc:spChg>
        <pc:spChg chg="add del mod">
          <ac:chgData name="Jaime Romero" userId="f4e701f9-1438-4c87-9817-80af749fb8b1" providerId="ADAL" clId="{0E95FC45-752E-4C3B-8111-E364AF163F11}" dt="2025-04-03T10:40:26.807" v="395" actId="21"/>
          <ac:spMkLst>
            <pc:docMk/>
            <pc:sldMk cId="606658477" sldId="2172"/>
            <ac:spMk id="9" creationId="{C4671512-64D2-F6F1-C6EB-5010D738014A}"/>
          </ac:spMkLst>
        </pc:spChg>
        <pc:spChg chg="add del mod">
          <ac:chgData name="Jaime Romero" userId="f4e701f9-1438-4c87-9817-80af749fb8b1" providerId="ADAL" clId="{0E95FC45-752E-4C3B-8111-E364AF163F11}" dt="2025-04-03T10:40:08.359" v="392" actId="478"/>
          <ac:spMkLst>
            <pc:docMk/>
            <pc:sldMk cId="606658477" sldId="2172"/>
            <ac:spMk id="11" creationId="{11FE7F89-D952-9F9C-2E83-A27DCC90B89E}"/>
          </ac:spMkLst>
        </pc:spChg>
        <pc:picChg chg="add del mod">
          <ac:chgData name="Jaime Romero" userId="f4e701f9-1438-4c87-9817-80af749fb8b1" providerId="ADAL" clId="{0E95FC45-752E-4C3B-8111-E364AF163F11}" dt="2025-04-03T10:39:48.948" v="390" actId="21"/>
          <ac:picMkLst>
            <pc:docMk/>
            <pc:sldMk cId="606658477" sldId="2172"/>
            <ac:picMk id="5" creationId="{B14D73D4-DA21-CCB2-AA04-E3834820FF0B}"/>
          </ac:picMkLst>
        </pc:picChg>
        <pc:picChg chg="del">
          <ac:chgData name="Jaime Romero" userId="f4e701f9-1438-4c87-9817-80af749fb8b1" providerId="ADAL" clId="{0E95FC45-752E-4C3B-8111-E364AF163F11}" dt="2025-04-03T10:40:40.445" v="397" actId="21"/>
          <ac:picMkLst>
            <pc:docMk/>
            <pc:sldMk cId="606658477" sldId="2172"/>
            <ac:picMk id="6" creationId="{DC901956-8D6C-402F-CE6D-F9FCF0007693}"/>
          </ac:picMkLst>
        </pc:picChg>
        <pc:picChg chg="add del mod">
          <ac:chgData name="Jaime Romero" userId="f4e701f9-1438-4c87-9817-80af749fb8b1" providerId="ADAL" clId="{0E95FC45-752E-4C3B-8111-E364AF163F11}" dt="2025-04-03T10:40:11.978" v="393" actId="21"/>
          <ac:picMkLst>
            <pc:docMk/>
            <pc:sldMk cId="606658477" sldId="2172"/>
            <ac:picMk id="8" creationId="{D9BC6990-6868-883C-F860-6F5DD1B8FB40}"/>
          </ac:picMkLst>
        </pc:picChg>
      </pc:sldChg>
      <pc:sldChg chg="new del">
        <pc:chgData name="Jaime Romero" userId="f4e701f9-1438-4c87-9817-80af749fb8b1" providerId="ADAL" clId="{0E95FC45-752E-4C3B-8111-E364AF163F11}" dt="2025-04-03T10:28:37.605" v="357" actId="47"/>
        <pc:sldMkLst>
          <pc:docMk/>
          <pc:sldMk cId="1160256043" sldId="2173"/>
        </pc:sldMkLst>
      </pc:sldChg>
      <pc:sldChg chg="addSp delSp modSp new del mod">
        <pc:chgData name="Jaime Romero" userId="f4e701f9-1438-4c87-9817-80af749fb8b1" providerId="ADAL" clId="{0E95FC45-752E-4C3B-8111-E364AF163F11}" dt="2025-04-03T10:38:59.459" v="384" actId="47"/>
        <pc:sldMkLst>
          <pc:docMk/>
          <pc:sldMk cId="1201933089" sldId="2173"/>
        </pc:sldMkLst>
        <pc:picChg chg="add del mod">
          <ac:chgData name="Jaime Romero" userId="f4e701f9-1438-4c87-9817-80af749fb8b1" providerId="ADAL" clId="{0E95FC45-752E-4C3B-8111-E364AF163F11}" dt="2025-04-03T10:38:19.631" v="376" actId="21"/>
          <ac:picMkLst>
            <pc:docMk/>
            <pc:sldMk cId="1201933089" sldId="2173"/>
            <ac:picMk id="5" creationId="{B35CEC39-B4E3-BDA9-75A7-96E85D9093B1}"/>
          </ac:picMkLst>
        </pc:picChg>
        <pc:picChg chg="add del mod">
          <ac:chgData name="Jaime Romero" userId="f4e701f9-1438-4c87-9817-80af749fb8b1" providerId="ADAL" clId="{0E95FC45-752E-4C3B-8111-E364AF163F11}" dt="2025-04-03T10:38:36.483" v="379" actId="21"/>
          <ac:picMkLst>
            <pc:docMk/>
            <pc:sldMk cId="1201933089" sldId="2173"/>
            <ac:picMk id="6" creationId="{D345DEBB-4815-7527-7F58-25CD1BB084F3}"/>
          </ac:picMkLst>
        </pc:picChg>
        <pc:picChg chg="add del mod">
          <ac:chgData name="Jaime Romero" userId="f4e701f9-1438-4c87-9817-80af749fb8b1" providerId="ADAL" clId="{0E95FC45-752E-4C3B-8111-E364AF163F11}" dt="2025-04-03T10:38:52.262" v="382" actId="21"/>
          <ac:picMkLst>
            <pc:docMk/>
            <pc:sldMk cId="1201933089" sldId="2173"/>
            <ac:picMk id="7" creationId="{25FCA3C3-D04B-4B5A-D78A-35EA0464EA2C}"/>
          </ac:picMkLst>
        </pc:picChg>
      </pc:sldChg>
      <pc:sldChg chg="addSp delSp modSp new del mod">
        <pc:chgData name="Jaime Romero" userId="f4e701f9-1438-4c87-9817-80af749fb8b1" providerId="ADAL" clId="{0E95FC45-752E-4C3B-8111-E364AF163F11}" dt="2025-04-02T21:50:00.985" v="296" actId="47"/>
        <pc:sldMkLst>
          <pc:docMk/>
          <pc:sldMk cId="4241935215" sldId="2173"/>
        </pc:sldMkLst>
        <pc:spChg chg="del mod">
          <ac:chgData name="Jaime Romero" userId="f4e701f9-1438-4c87-9817-80af749fb8b1" providerId="ADAL" clId="{0E95FC45-752E-4C3B-8111-E364AF163F11}" dt="2025-04-02T21:49:43.483" v="294" actId="478"/>
          <ac:spMkLst>
            <pc:docMk/>
            <pc:sldMk cId="4241935215" sldId="2173"/>
            <ac:spMk id="2" creationId="{34D9EFDE-EAA4-9B90-1E8B-3DCADE22D820}"/>
          </ac:spMkLst>
        </pc:spChg>
        <pc:spChg chg="del">
          <ac:chgData name="Jaime Romero" userId="f4e701f9-1438-4c87-9817-80af749fb8b1" providerId="ADAL" clId="{0E95FC45-752E-4C3B-8111-E364AF163F11}" dt="2025-04-02T21:49:25.551" v="289" actId="478"/>
          <ac:spMkLst>
            <pc:docMk/>
            <pc:sldMk cId="4241935215" sldId="2173"/>
            <ac:spMk id="3" creationId="{EDA4F06A-118F-A963-3E59-24BCD117D1DA}"/>
          </ac:spMkLst>
        </pc:spChg>
        <pc:spChg chg="del">
          <ac:chgData name="Jaime Romero" userId="f4e701f9-1438-4c87-9817-80af749fb8b1" providerId="ADAL" clId="{0E95FC45-752E-4C3B-8111-E364AF163F11}" dt="2025-04-02T21:49:27.946" v="290" actId="478"/>
          <ac:spMkLst>
            <pc:docMk/>
            <pc:sldMk cId="4241935215" sldId="2173"/>
            <ac:spMk id="4" creationId="{449D1FED-2F7C-4772-C2EA-A2ADD3E14A52}"/>
          </ac:spMkLst>
        </pc:spChg>
        <pc:picChg chg="add mod">
          <ac:chgData name="Jaime Romero" userId="f4e701f9-1438-4c87-9817-80af749fb8b1" providerId="ADAL" clId="{0E95FC45-752E-4C3B-8111-E364AF163F11}" dt="2025-04-02T21:49:47.548" v="295" actId="1076"/>
          <ac:picMkLst>
            <pc:docMk/>
            <pc:sldMk cId="4241935215" sldId="2173"/>
            <ac:picMk id="6" creationId="{66288F7D-B4D5-CBB9-9275-74AA068E8F1E}"/>
          </ac:picMkLst>
        </pc:picChg>
      </pc:sldChg>
      <pc:sldChg chg="addSp modSp new del">
        <pc:chgData name="Jaime Romero" userId="f4e701f9-1438-4c87-9817-80af749fb8b1" providerId="ADAL" clId="{0E95FC45-752E-4C3B-8111-E364AF163F11}" dt="2025-04-03T10:40:52.972" v="400" actId="47"/>
        <pc:sldMkLst>
          <pc:docMk/>
          <pc:sldMk cId="1891019680" sldId="2174"/>
        </pc:sldMkLst>
        <pc:spChg chg="add mod">
          <ac:chgData name="Jaime Romero" userId="f4e701f9-1438-4c87-9817-80af749fb8b1" providerId="ADAL" clId="{0E95FC45-752E-4C3B-8111-E364AF163F11}" dt="2025-04-03T10:29:39.964" v="364"/>
          <ac:spMkLst>
            <pc:docMk/>
            <pc:sldMk cId="1891019680" sldId="2174"/>
            <ac:spMk id="5" creationId="{9B7B3A2B-9DD7-C3E1-0ECE-FAAA04A8BA25}"/>
          </ac:spMkLst>
        </pc:spChg>
        <pc:spChg chg="add mod">
          <ac:chgData name="Jaime Romero" userId="f4e701f9-1438-4c87-9817-80af749fb8b1" providerId="ADAL" clId="{0E95FC45-752E-4C3B-8111-E364AF163F11}" dt="2025-04-03T10:29:56.864" v="365"/>
          <ac:spMkLst>
            <pc:docMk/>
            <pc:sldMk cId="1891019680" sldId="2174"/>
            <ac:spMk id="6" creationId="{4AD6C946-0BE6-30CE-EACD-DDF1B070E23F}"/>
          </ac:spMkLst>
        </pc:spChg>
        <pc:spChg chg="add mod">
          <ac:chgData name="Jaime Romero" userId="f4e701f9-1438-4c87-9817-80af749fb8b1" providerId="ADAL" clId="{0E95FC45-752E-4C3B-8111-E364AF163F11}" dt="2025-04-03T10:30:06.935" v="367"/>
          <ac:spMkLst>
            <pc:docMk/>
            <pc:sldMk cId="1891019680" sldId="2174"/>
            <ac:spMk id="7" creationId="{E32DA65E-07A4-27A3-E31F-02DD24D8991B}"/>
          </ac:spMkLst>
        </pc:spChg>
        <pc:picChg chg="add mod">
          <ac:chgData name="Jaime Romero" userId="f4e701f9-1438-4c87-9817-80af749fb8b1" providerId="ADAL" clId="{0E95FC45-752E-4C3B-8111-E364AF163F11}" dt="2025-04-03T10:30:16.676" v="368"/>
          <ac:picMkLst>
            <pc:docMk/>
            <pc:sldMk cId="1891019680" sldId="2174"/>
            <ac:picMk id="8" creationId="{CC217A02-3DA0-740C-21F4-5724BC4F4AB9}"/>
          </ac:picMkLst>
        </pc:picChg>
      </pc:sldChg>
      <pc:sldChg chg="new del">
        <pc:chgData name="Jaime Romero" userId="f4e701f9-1438-4c87-9817-80af749fb8b1" providerId="ADAL" clId="{0E95FC45-752E-4C3B-8111-E364AF163F11}" dt="2025-04-03T10:41:58.705" v="401" actId="47"/>
        <pc:sldMkLst>
          <pc:docMk/>
          <pc:sldMk cId="180385204" sldId="2175"/>
        </pc:sldMkLst>
      </pc:sldChg>
      <pc:sldChg chg="new del">
        <pc:chgData name="Jaime Romero" userId="f4e701f9-1438-4c87-9817-80af749fb8b1" providerId="ADAL" clId="{0E95FC45-752E-4C3B-8111-E364AF163F11}" dt="2025-04-03T10:42:02.510" v="402" actId="47"/>
        <pc:sldMkLst>
          <pc:docMk/>
          <pc:sldMk cId="2157360363" sldId="2176"/>
        </pc:sldMkLst>
      </pc:sldChg>
      <pc:sldChg chg="addSp delSp modSp add mod">
        <pc:chgData name="Jaime Romero" userId="f4e701f9-1438-4c87-9817-80af749fb8b1" providerId="ADAL" clId="{0E95FC45-752E-4C3B-8111-E364AF163F11}" dt="2025-04-03T10:38:55.373" v="383"/>
        <pc:sldMkLst>
          <pc:docMk/>
          <pc:sldMk cId="1614747146" sldId="2177"/>
        </pc:sldMkLst>
        <pc:picChg chg="add del mod">
          <ac:chgData name="Jaime Romero" userId="f4e701f9-1438-4c87-9817-80af749fb8b1" providerId="ADAL" clId="{0E95FC45-752E-4C3B-8111-E364AF163F11}" dt="2025-04-03T10:38:44.425" v="381" actId="478"/>
          <ac:picMkLst>
            <pc:docMk/>
            <pc:sldMk cId="1614747146" sldId="2177"/>
            <ac:picMk id="4" creationId="{60A60D1F-826C-FCE3-CC43-AE5E3815C919}"/>
          </ac:picMkLst>
        </pc:picChg>
        <pc:picChg chg="add mod">
          <ac:chgData name="Jaime Romero" userId="f4e701f9-1438-4c87-9817-80af749fb8b1" providerId="ADAL" clId="{0E95FC45-752E-4C3B-8111-E364AF163F11}" dt="2025-04-03T10:38:21.998" v="377"/>
          <ac:picMkLst>
            <pc:docMk/>
            <pc:sldMk cId="1614747146" sldId="2177"/>
            <ac:picMk id="5" creationId="{B35CEC39-B4E3-BDA9-75A7-96E85D9093B1}"/>
          </ac:picMkLst>
        </pc:picChg>
        <pc:picChg chg="add mod">
          <ac:chgData name="Jaime Romero" userId="f4e701f9-1438-4c87-9817-80af749fb8b1" providerId="ADAL" clId="{0E95FC45-752E-4C3B-8111-E364AF163F11}" dt="2025-04-03T10:38:39.258" v="380"/>
          <ac:picMkLst>
            <pc:docMk/>
            <pc:sldMk cId="1614747146" sldId="2177"/>
            <ac:picMk id="7" creationId="{D345DEBB-4815-7527-7F58-25CD1BB084F3}"/>
          </ac:picMkLst>
        </pc:picChg>
        <pc:picChg chg="add mod">
          <ac:chgData name="Jaime Romero" userId="f4e701f9-1438-4c87-9817-80af749fb8b1" providerId="ADAL" clId="{0E95FC45-752E-4C3B-8111-E364AF163F11}" dt="2025-04-03T10:38:55.373" v="383"/>
          <ac:picMkLst>
            <pc:docMk/>
            <pc:sldMk cId="1614747146" sldId="2177"/>
            <ac:picMk id="8" creationId="{25FCA3C3-D04B-4B5A-D78A-35EA0464EA2C}"/>
          </ac:picMkLst>
        </pc:picChg>
      </pc:sldChg>
      <pc:sldChg chg="addSp delSp modSp new mod modClrScheme chgLayout">
        <pc:chgData name="Jaime Romero" userId="f4e701f9-1438-4c87-9817-80af749fb8b1" providerId="ADAL" clId="{0E95FC45-752E-4C3B-8111-E364AF163F11}" dt="2025-04-03T10:53:00.643" v="710" actId="26606"/>
        <pc:sldMkLst>
          <pc:docMk/>
          <pc:sldMk cId="133339696" sldId="2178"/>
        </pc:sldMkLst>
        <pc:spChg chg="add del">
          <ac:chgData name="Jaime Romero" userId="f4e701f9-1438-4c87-9817-80af749fb8b1" providerId="ADAL" clId="{0E95FC45-752E-4C3B-8111-E364AF163F11}" dt="2025-04-03T10:49:34.420" v="426" actId="478"/>
          <ac:spMkLst>
            <pc:docMk/>
            <pc:sldMk cId="133339696" sldId="2178"/>
            <ac:spMk id="2" creationId="{64B3B66B-8041-1543-8C60-0784CFD8EF5F}"/>
          </ac:spMkLst>
        </pc:spChg>
        <pc:spChg chg="mod ord">
          <ac:chgData name="Jaime Romero" userId="f4e701f9-1438-4c87-9817-80af749fb8b1" providerId="ADAL" clId="{0E95FC45-752E-4C3B-8111-E364AF163F11}" dt="2025-04-03T10:53:00.643" v="710" actId="26606"/>
          <ac:spMkLst>
            <pc:docMk/>
            <pc:sldMk cId="133339696" sldId="2178"/>
            <ac:spMk id="3" creationId="{AD49CDEB-20E4-2951-0154-B66253B22D35}"/>
          </ac:spMkLst>
        </pc:spChg>
        <pc:spChg chg="del mod">
          <ac:chgData name="Jaime Romero" userId="f4e701f9-1438-4c87-9817-80af749fb8b1" providerId="ADAL" clId="{0E95FC45-752E-4C3B-8111-E364AF163F11}" dt="2025-04-03T10:50:42.642" v="470" actId="478"/>
          <ac:spMkLst>
            <pc:docMk/>
            <pc:sldMk cId="133339696" sldId="2178"/>
            <ac:spMk id="4" creationId="{8EE093B5-4A47-BCD7-B54F-5A41749E8F79}"/>
          </ac:spMkLst>
        </pc:spChg>
        <pc:spChg chg="add del mod">
          <ac:chgData name="Jaime Romero" userId="f4e701f9-1438-4c87-9817-80af749fb8b1" providerId="ADAL" clId="{0E95FC45-752E-4C3B-8111-E364AF163F11}" dt="2025-04-03T10:50:46.898" v="471" actId="478"/>
          <ac:spMkLst>
            <pc:docMk/>
            <pc:sldMk cId="133339696" sldId="2178"/>
            <ac:spMk id="8" creationId="{4D07D025-4439-450B-ECC7-4C6F6137C455}"/>
          </ac:spMkLst>
        </pc:spChg>
        <pc:spChg chg="add del mod ord">
          <ac:chgData name="Jaime Romero" userId="f4e701f9-1438-4c87-9817-80af749fb8b1" providerId="ADAL" clId="{0E95FC45-752E-4C3B-8111-E364AF163F11}" dt="2025-04-03T10:53:00.643" v="710" actId="26606"/>
          <ac:spMkLst>
            <pc:docMk/>
            <pc:sldMk cId="133339696" sldId="2178"/>
            <ac:spMk id="9" creationId="{6454FEDB-7695-D2F8-8194-DA66C9C273F6}"/>
          </ac:spMkLst>
        </pc:spChg>
        <pc:graphicFrameChg chg="add del">
          <ac:chgData name="Jaime Romero" userId="f4e701f9-1438-4c87-9817-80af749fb8b1" providerId="ADAL" clId="{0E95FC45-752E-4C3B-8111-E364AF163F11}" dt="2025-04-03T10:53:00.643" v="710" actId="26606"/>
          <ac:graphicFrameMkLst>
            <pc:docMk/>
            <pc:sldMk cId="133339696" sldId="2178"/>
            <ac:graphicFrameMk id="11" creationId="{57ADE08B-8575-1973-639F-EE150B926322}"/>
          </ac:graphicFrameMkLst>
        </pc:graphicFrameChg>
        <pc:picChg chg="add del mod ord">
          <ac:chgData name="Jaime Romero" userId="f4e701f9-1438-4c87-9817-80af749fb8b1" providerId="ADAL" clId="{0E95FC45-752E-4C3B-8111-E364AF163F11}" dt="2025-04-03T10:49:30.031" v="425" actId="22"/>
          <ac:picMkLst>
            <pc:docMk/>
            <pc:sldMk cId="133339696" sldId="2178"/>
            <ac:picMk id="6" creationId="{A2524C22-4AA1-D7EA-F0CA-FC4C1CDF0565}"/>
          </ac:picMkLst>
        </pc:picChg>
        <pc:picChg chg="add del mod">
          <ac:chgData name="Jaime Romero" userId="f4e701f9-1438-4c87-9817-80af749fb8b1" providerId="ADAL" clId="{0E95FC45-752E-4C3B-8111-E364AF163F11}" dt="2025-04-03T10:52:08.942" v="708" actId="478"/>
          <ac:picMkLst>
            <pc:docMk/>
            <pc:sldMk cId="133339696" sldId="2178"/>
            <ac:picMk id="10" creationId="{4528314E-6DA4-C2F3-9AE0-395854483C9F}"/>
          </ac:picMkLst>
        </pc:picChg>
      </pc:sldChg>
      <pc:sldMasterChg chg="delSldLayout">
        <pc:chgData name="Jaime Romero" userId="f4e701f9-1438-4c87-9817-80af749fb8b1" providerId="ADAL" clId="{0E95FC45-752E-4C3B-8111-E364AF163F11}" dt="2025-04-03T10:38:08.934" v="375" actId="47"/>
        <pc:sldMasterMkLst>
          <pc:docMk/>
          <pc:sldMasterMk cId="3332257525" sldId="2147483648"/>
        </pc:sldMasterMkLst>
        <pc:sldLayoutChg chg="del">
          <pc:chgData name="Jaime Romero" userId="f4e701f9-1438-4c87-9817-80af749fb8b1" providerId="ADAL" clId="{0E95FC45-752E-4C3B-8111-E364AF163F11}" dt="2025-04-03T10:37:54.799" v="372" actId="47"/>
          <pc:sldLayoutMkLst>
            <pc:docMk/>
            <pc:sldMasterMk cId="3332257525" sldId="2147483648"/>
            <pc:sldLayoutMk cId="1769159741" sldId="2147483747"/>
          </pc:sldLayoutMkLst>
        </pc:sldLayoutChg>
        <pc:sldLayoutChg chg="del">
          <pc:chgData name="Jaime Romero" userId="f4e701f9-1438-4c87-9817-80af749fb8b1" providerId="ADAL" clId="{0E95FC45-752E-4C3B-8111-E364AF163F11}" dt="2025-04-03T10:38:08.934" v="375" actId="47"/>
          <pc:sldLayoutMkLst>
            <pc:docMk/>
            <pc:sldMasterMk cId="3332257525" sldId="2147483648"/>
            <pc:sldLayoutMk cId="3851345947" sldId="2147483747"/>
          </pc:sldLayoutMkLst>
        </pc:sldLayoutChg>
      </pc:sldMasterChg>
      <pc:sldMasterChg chg="delSldLayout">
        <pc:chgData name="Jaime Romero" userId="f4e701f9-1438-4c87-9817-80af749fb8b1" providerId="ADAL" clId="{0E95FC45-752E-4C3B-8111-E364AF163F11}" dt="2025-04-03T10:40:52.972" v="400" actId="47"/>
        <pc:sldMasterMkLst>
          <pc:docMk/>
          <pc:sldMasterMk cId="282205331" sldId="2147483660"/>
        </pc:sldMasterMkLst>
        <pc:sldLayoutChg chg="del">
          <pc:chgData name="Jaime Romero" userId="f4e701f9-1438-4c87-9817-80af749fb8b1" providerId="ADAL" clId="{0E95FC45-752E-4C3B-8111-E364AF163F11}" dt="2025-04-03T10:40:52.972" v="400" actId="47"/>
          <pc:sldLayoutMkLst>
            <pc:docMk/>
            <pc:sldMasterMk cId="282205331" sldId="2147483660"/>
            <pc:sldLayoutMk cId="1951591069" sldId="2147483744"/>
          </pc:sldLayoutMkLst>
        </pc:sldLayoutChg>
      </pc:sldMasterChg>
      <pc:sldMasterChg chg="delSldLayout">
        <pc:chgData name="Jaime Romero" userId="f4e701f9-1438-4c87-9817-80af749fb8b1" providerId="ADAL" clId="{0E95FC45-752E-4C3B-8111-E364AF163F11}" dt="2025-04-03T10:38:59.459" v="384" actId="47"/>
        <pc:sldMasterMkLst>
          <pc:docMk/>
          <pc:sldMasterMk cId="2144209542" sldId="2147483672"/>
        </pc:sldMasterMkLst>
        <pc:sldLayoutChg chg="del">
          <pc:chgData name="Jaime Romero" userId="f4e701f9-1438-4c87-9817-80af749fb8b1" providerId="ADAL" clId="{0E95FC45-752E-4C3B-8111-E364AF163F11}" dt="2025-04-03T10:38:59.459" v="384" actId="47"/>
          <pc:sldLayoutMkLst>
            <pc:docMk/>
            <pc:sldMasterMk cId="2144209542" sldId="2147483672"/>
            <pc:sldLayoutMk cId="2963057904" sldId="2147483743"/>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descr="Uma imagem contendo Diagrama&#10;&#10;O conteúdo gerado por IA pode estar incorreto.">
            <a:extLst>
              <a:ext uri="{FF2B5EF4-FFF2-40B4-BE49-F238E27FC236}">
                <a16:creationId xmlns:a16="http://schemas.microsoft.com/office/drawing/2014/main" id="{8C53B3AF-974B-957D-96E9-29EA681B5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31BAA99-F2A5-3383-6B80-3787C30827DE}"/>
              </a:ext>
            </a:extLst>
          </p:cNvPr>
          <p:cNvSpPr>
            <a:spLocks noGrp="1"/>
          </p:cNvSpPr>
          <p:nvPr>
            <p:ph type="ctrTitle" hasCustomPrompt="1"/>
          </p:nvPr>
        </p:nvSpPr>
        <p:spPr>
          <a:xfrm>
            <a:off x="3199661" y="2503488"/>
            <a:ext cx="7299664" cy="1266393"/>
          </a:xfrm>
          <a:prstGeom prst="rect">
            <a:avLst/>
          </a:prstGeom>
        </p:spPr>
        <p:txBody>
          <a:bodyPr anchor="b"/>
          <a:lstStyle>
            <a:lvl1pPr algn="ctr">
              <a:defRPr sz="6000"/>
            </a:lvl1pPr>
          </a:lstStyle>
          <a:p>
            <a:r>
              <a:rPr lang="pt-BR" dirty="0"/>
              <a:t>Título</a:t>
            </a:r>
          </a:p>
        </p:txBody>
      </p:sp>
      <p:sp>
        <p:nvSpPr>
          <p:cNvPr id="3" name="Subtítulo 2">
            <a:extLst>
              <a:ext uri="{FF2B5EF4-FFF2-40B4-BE49-F238E27FC236}">
                <a16:creationId xmlns:a16="http://schemas.microsoft.com/office/drawing/2014/main" id="{0CF51545-1F5C-DEAE-1CC6-53DA4FC06173}"/>
              </a:ext>
            </a:extLst>
          </p:cNvPr>
          <p:cNvSpPr>
            <a:spLocks noGrp="1"/>
          </p:cNvSpPr>
          <p:nvPr>
            <p:ph type="subTitle" idx="1" hasCustomPrompt="1"/>
          </p:nvPr>
        </p:nvSpPr>
        <p:spPr>
          <a:xfrm>
            <a:off x="3199660" y="3796722"/>
            <a:ext cx="7299665" cy="126639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Autor</a:t>
            </a:r>
          </a:p>
          <a:p>
            <a:r>
              <a:rPr lang="pt-BR" dirty="0"/>
              <a:t>Cargo</a:t>
            </a:r>
          </a:p>
        </p:txBody>
      </p:sp>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dirty="0"/>
              <a:t>Logotipo de la </a:t>
            </a:r>
            <a:r>
              <a:rPr lang="pt-BR" dirty="0" err="1"/>
              <a:t>Institucio</a:t>
            </a:r>
            <a:endParaRPr lang="pt-BR" dirty="0"/>
          </a:p>
        </p:txBody>
      </p:sp>
    </p:spTree>
    <p:extLst>
      <p:ext uri="{BB962C8B-B14F-4D97-AF65-F5344CB8AC3E}">
        <p14:creationId xmlns:p14="http://schemas.microsoft.com/office/powerpoint/2010/main" val="5800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600202"/>
            <a:ext cx="5384800" cy="4525963"/>
          </a:xfrm>
        </p:spPr>
        <p:txBody>
          <a:bodyPr/>
          <a:lstStyle>
            <a:lvl1pPr>
              <a:defRPr sz="2481"/>
            </a:lvl1pPr>
            <a:lvl2pPr>
              <a:defRPr sz="2126"/>
            </a:lvl2pPr>
            <a:lvl3pPr>
              <a:defRPr sz="1772"/>
            </a:lvl3pPr>
            <a:lvl4pPr>
              <a:defRPr sz="1595"/>
            </a:lvl4pPr>
            <a:lvl5pPr>
              <a:defRPr sz="1595"/>
            </a:lvl5pPr>
            <a:lvl6pPr>
              <a:defRPr sz="1595"/>
            </a:lvl6pPr>
            <a:lvl7pPr>
              <a:defRPr sz="1595"/>
            </a:lvl7pPr>
            <a:lvl8pPr>
              <a:defRPr sz="1595"/>
            </a:lvl8pPr>
            <a:lvl9pPr>
              <a:defRPr sz="159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600202"/>
            <a:ext cx="5384800" cy="4525963"/>
          </a:xfrm>
        </p:spPr>
        <p:txBody>
          <a:bodyPr/>
          <a:lstStyle>
            <a:lvl1pPr>
              <a:defRPr sz="2481"/>
            </a:lvl1pPr>
            <a:lvl2pPr>
              <a:defRPr sz="2126"/>
            </a:lvl2pPr>
            <a:lvl3pPr>
              <a:defRPr sz="1772"/>
            </a:lvl3pPr>
            <a:lvl4pPr>
              <a:defRPr sz="1595"/>
            </a:lvl4pPr>
            <a:lvl5pPr>
              <a:defRPr sz="1595"/>
            </a:lvl5pPr>
            <a:lvl6pPr>
              <a:defRPr sz="1595"/>
            </a:lvl6pPr>
            <a:lvl7pPr>
              <a:defRPr sz="1595"/>
            </a:lvl7pPr>
            <a:lvl8pPr>
              <a:defRPr sz="1595"/>
            </a:lvl8pPr>
            <a:lvl9pPr>
              <a:defRPr sz="159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102185D3-EC93-440F-A979-E4B6D3EB679D}" type="datetimeFigureOut">
              <a:rPr lang="es-CR" smtClean="0"/>
              <a:t>3/4/25</a:t>
            </a:fld>
            <a:endParaRPr lang="es-CR"/>
          </a:p>
        </p:txBody>
      </p:sp>
      <p:sp>
        <p:nvSpPr>
          <p:cNvPr id="6" name="5 Marcador de pie de página"/>
          <p:cNvSpPr>
            <a:spLocks noGrp="1"/>
          </p:cNvSpPr>
          <p:nvPr>
            <p:ph type="ftr" sz="quarter" idx="11"/>
          </p:nvPr>
        </p:nvSpPr>
        <p:spPr>
          <a:xfrm>
            <a:off x="4165601" y="6356351"/>
            <a:ext cx="38608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F6E65CB9-FB6E-41E1-9913-0EFCE479748B}" type="slidenum">
              <a:rPr lang="es-CR" smtClean="0"/>
              <a:t>‹nº›</a:t>
            </a:fld>
            <a:endParaRPr lang="es-CR"/>
          </a:p>
        </p:txBody>
      </p:sp>
    </p:spTree>
    <p:extLst>
      <p:ext uri="{BB962C8B-B14F-4D97-AF65-F5344CB8AC3E}">
        <p14:creationId xmlns:p14="http://schemas.microsoft.com/office/powerpoint/2010/main" val="168477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223F1D5-D8A9-B457-578B-B663E060580F}"/>
              </a:ext>
            </a:extLst>
          </p:cNvPr>
          <p:cNvSpPr>
            <a:spLocks noGrp="1"/>
          </p:cNvSpPr>
          <p:nvPr>
            <p:ph type="pic" idx="1" hasCustomPrompt="1"/>
          </p:nvPr>
        </p:nvSpPr>
        <p:spPr>
          <a:xfrm>
            <a:off x="6986726" y="992187"/>
            <a:ext cx="4626114"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18FC4141-4C98-393C-DB7B-172F0302DEBB}"/>
              </a:ext>
            </a:extLst>
          </p:cNvPr>
          <p:cNvSpPr>
            <a:spLocks noGrp="1"/>
          </p:cNvSpPr>
          <p:nvPr>
            <p:ph type="ftr" sz="quarter" idx="11"/>
          </p:nvPr>
        </p:nvSpPr>
        <p:spPr>
          <a:xfrm>
            <a:off x="7240588"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Retângulo 7">
            <a:extLst>
              <a:ext uri="{FF2B5EF4-FFF2-40B4-BE49-F238E27FC236}">
                <a16:creationId xmlns:a16="http://schemas.microsoft.com/office/drawing/2014/main" id="{0CA76FE9-F716-669E-1BE9-0A99F0C2AF5A}"/>
              </a:ext>
            </a:extLst>
          </p:cNvPr>
          <p:cNvSpPr/>
          <p:nvPr userDrawn="1"/>
        </p:nvSpPr>
        <p:spPr>
          <a:xfrm>
            <a:off x="839788" y="992187"/>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E36E7E6-76F0-8C53-A13D-AE285064663D}"/>
              </a:ext>
            </a:extLst>
          </p:cNvPr>
          <p:cNvSpPr>
            <a:spLocks noGrp="1"/>
          </p:cNvSpPr>
          <p:nvPr>
            <p:ph type="title" hasCustomPrompt="1"/>
          </p:nvPr>
        </p:nvSpPr>
        <p:spPr>
          <a:xfrm>
            <a:off x="839788" y="188911"/>
            <a:ext cx="5978262" cy="1600200"/>
          </a:xfrm>
        </p:spPr>
        <p:txBody>
          <a:bodyPr anchor="b"/>
          <a:lstStyle>
            <a:lvl1pPr>
              <a:defRPr sz="3200"/>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DEAC9282-7459-DA40-27AB-A4DB21E27021}"/>
              </a:ext>
            </a:extLst>
          </p:cNvPr>
          <p:cNvSpPr>
            <a:spLocks noGrp="1"/>
          </p:cNvSpPr>
          <p:nvPr>
            <p:ph type="body" sz="half" idx="2" hasCustomPrompt="1"/>
          </p:nvPr>
        </p:nvSpPr>
        <p:spPr>
          <a:xfrm>
            <a:off x="839788" y="2057400"/>
            <a:ext cx="59782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4263196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79377D9-5C57-7868-F801-2198512CECB7}"/>
              </a:ext>
            </a:extLst>
          </p:cNvPr>
          <p:cNvSpPr>
            <a:spLocks noGrp="1"/>
          </p:cNvSpPr>
          <p:nvPr>
            <p:ph type="pic" idx="1" hasCustomPrompt="1"/>
          </p:nvPr>
        </p:nvSpPr>
        <p:spPr>
          <a:xfrm>
            <a:off x="7013359" y="1109075"/>
            <a:ext cx="4572848"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50649F82-C714-DA09-5580-33E000F1179F}"/>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EA6B2BA0-060A-4270-4D05-3C4D322F0B77}"/>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1B39B87F-2827-E0E3-B630-F3975D9CB26C}"/>
              </a:ext>
            </a:extLst>
          </p:cNvPr>
          <p:cNvSpPr txBox="1">
            <a:spLocks/>
          </p:cNvSpPr>
          <p:nvPr userDrawn="1"/>
        </p:nvSpPr>
        <p:spPr>
          <a:xfrm>
            <a:off x="836612" y="305800"/>
            <a:ext cx="597826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pt-BR" dirty="0"/>
              <a:t>Haga clic para agregar </a:t>
            </a:r>
            <a:r>
              <a:rPr lang="pt-BR" dirty="0" err="1"/>
              <a:t>un</a:t>
            </a:r>
            <a:r>
              <a:rPr lang="pt-BR" dirty="0"/>
              <a:t> título</a:t>
            </a:r>
          </a:p>
        </p:txBody>
      </p:sp>
      <p:sp>
        <p:nvSpPr>
          <p:cNvPr id="11" name="Espaço Reservado para Texto 3">
            <a:extLst>
              <a:ext uri="{FF2B5EF4-FFF2-40B4-BE49-F238E27FC236}">
                <a16:creationId xmlns:a16="http://schemas.microsoft.com/office/drawing/2014/main" id="{79201E98-8627-D020-391A-96CCDBE4882C}"/>
              </a:ext>
            </a:extLst>
          </p:cNvPr>
          <p:cNvSpPr>
            <a:spLocks noGrp="1"/>
          </p:cNvSpPr>
          <p:nvPr>
            <p:ph type="body" sz="half" idx="13" hasCustomPrompt="1"/>
          </p:nvPr>
        </p:nvSpPr>
        <p:spPr>
          <a:xfrm>
            <a:off x="836612" y="2174289"/>
            <a:ext cx="5978262"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10469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600202"/>
            <a:ext cx="5384800" cy="4525963"/>
          </a:xfrm>
        </p:spPr>
        <p:txBody>
          <a:bodyPr/>
          <a:lstStyle>
            <a:lvl1pPr>
              <a:defRPr sz="2481"/>
            </a:lvl1pPr>
            <a:lvl2pPr>
              <a:defRPr sz="2126"/>
            </a:lvl2pPr>
            <a:lvl3pPr>
              <a:defRPr sz="1772"/>
            </a:lvl3pPr>
            <a:lvl4pPr>
              <a:defRPr sz="1595"/>
            </a:lvl4pPr>
            <a:lvl5pPr>
              <a:defRPr sz="1595"/>
            </a:lvl5pPr>
            <a:lvl6pPr>
              <a:defRPr sz="1595"/>
            </a:lvl6pPr>
            <a:lvl7pPr>
              <a:defRPr sz="1595"/>
            </a:lvl7pPr>
            <a:lvl8pPr>
              <a:defRPr sz="1595"/>
            </a:lvl8pPr>
            <a:lvl9pPr>
              <a:defRPr sz="159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600202"/>
            <a:ext cx="5384800" cy="4525963"/>
          </a:xfrm>
        </p:spPr>
        <p:txBody>
          <a:bodyPr/>
          <a:lstStyle>
            <a:lvl1pPr>
              <a:defRPr sz="2481"/>
            </a:lvl1pPr>
            <a:lvl2pPr>
              <a:defRPr sz="2126"/>
            </a:lvl2pPr>
            <a:lvl3pPr>
              <a:defRPr sz="1772"/>
            </a:lvl3pPr>
            <a:lvl4pPr>
              <a:defRPr sz="1595"/>
            </a:lvl4pPr>
            <a:lvl5pPr>
              <a:defRPr sz="1595"/>
            </a:lvl5pPr>
            <a:lvl6pPr>
              <a:defRPr sz="1595"/>
            </a:lvl6pPr>
            <a:lvl7pPr>
              <a:defRPr sz="1595"/>
            </a:lvl7pPr>
            <a:lvl8pPr>
              <a:defRPr sz="1595"/>
            </a:lvl8pPr>
            <a:lvl9pPr>
              <a:defRPr sz="159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102185D3-EC93-440F-A979-E4B6D3EB679D}" type="datetimeFigureOut">
              <a:rPr lang="es-CR" smtClean="0"/>
              <a:t>3/4/25</a:t>
            </a:fld>
            <a:endParaRPr lang="es-CR"/>
          </a:p>
        </p:txBody>
      </p:sp>
      <p:sp>
        <p:nvSpPr>
          <p:cNvPr id="6" name="5 Marcador de pie de página"/>
          <p:cNvSpPr>
            <a:spLocks noGrp="1"/>
          </p:cNvSpPr>
          <p:nvPr>
            <p:ph type="ftr" sz="quarter" idx="11"/>
          </p:nvPr>
        </p:nvSpPr>
        <p:spPr>
          <a:xfrm>
            <a:off x="4165601" y="6356351"/>
            <a:ext cx="38608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F6E65CB9-FB6E-41E1-9913-0EFCE479748B}" type="slidenum">
              <a:rPr lang="es-CR" smtClean="0"/>
              <a:t>‹nº›</a:t>
            </a:fld>
            <a:endParaRPr lang="es-CR"/>
          </a:p>
        </p:txBody>
      </p:sp>
    </p:spTree>
    <p:extLst>
      <p:ext uri="{BB962C8B-B14F-4D97-AF65-F5344CB8AC3E}">
        <p14:creationId xmlns:p14="http://schemas.microsoft.com/office/powerpoint/2010/main" val="257325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74D75EA-03FF-044E-48D3-E603C238C89B}"/>
              </a:ext>
            </a:extLst>
          </p:cNvPr>
          <p:cNvSpPr>
            <a:spLocks noGrp="1"/>
          </p:cNvSpPr>
          <p:nvPr>
            <p:ph type="pic" idx="1" hasCustomPrompt="1"/>
          </p:nvPr>
        </p:nvSpPr>
        <p:spPr>
          <a:xfrm>
            <a:off x="6951215" y="1109076"/>
            <a:ext cx="4687409" cy="4873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FC1EBCDD-F60B-0E3D-E31A-819800B78504}"/>
              </a:ext>
            </a:extLst>
          </p:cNvPr>
          <p:cNvSpPr>
            <a:spLocks noGrp="1"/>
          </p:cNvSpPr>
          <p:nvPr>
            <p:ph type="ftr" sz="quarter" idx="11"/>
          </p:nvPr>
        </p:nvSpPr>
        <p:spPr>
          <a:xfrm>
            <a:off x="7523824" y="6224896"/>
            <a:ext cx="4114800" cy="365125"/>
          </a:xfrm>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68E4E4E9-4436-25A7-7B4D-33EF362E9EA9}"/>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FE09ED2-E408-CED5-31EE-1F7DEDABDB62}"/>
              </a:ext>
            </a:extLst>
          </p:cNvPr>
          <p:cNvSpPr>
            <a:spLocks noGrp="1"/>
          </p:cNvSpPr>
          <p:nvPr>
            <p:ph type="title" hasCustomPrompt="1"/>
          </p:nvPr>
        </p:nvSpPr>
        <p:spPr>
          <a:xfrm>
            <a:off x="839788" y="375604"/>
            <a:ext cx="5975086" cy="1600200"/>
          </a:xfrm>
        </p:spPr>
        <p:txBody>
          <a:bodyPr anchor="b"/>
          <a:lstStyle>
            <a:lvl1pPr>
              <a:defRPr sz="3200">
                <a:solidFill>
                  <a:schemeClr val="tx1"/>
                </a:solidFill>
              </a:defRPr>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B826658E-DD1B-A9C0-FA9D-E5D1009DC14D}"/>
              </a:ext>
            </a:extLst>
          </p:cNvPr>
          <p:cNvSpPr>
            <a:spLocks noGrp="1"/>
          </p:cNvSpPr>
          <p:nvPr>
            <p:ph type="body" sz="half" idx="2" hasCustomPrompt="1"/>
          </p:nvPr>
        </p:nvSpPr>
        <p:spPr>
          <a:xfrm>
            <a:off x="839788" y="2171113"/>
            <a:ext cx="597508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52420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227F-5A57-6F2F-C1D9-47B1C08538F1}"/>
              </a:ext>
            </a:extLst>
          </p:cNvPr>
          <p:cNvSpPr>
            <a:spLocks noGrp="1"/>
          </p:cNvSpPr>
          <p:nvPr>
            <p:ph type="title" hasCustomPrompt="1"/>
          </p:nvPr>
        </p:nvSpPr>
        <p:spPr>
          <a:xfrm>
            <a:off x="839788" y="987424"/>
            <a:ext cx="6599699"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8F9AB666-C8F8-D796-A14A-5AB761F37988}"/>
              </a:ext>
            </a:extLst>
          </p:cNvPr>
          <p:cNvSpPr>
            <a:spLocks noGrp="1"/>
          </p:cNvSpPr>
          <p:nvPr>
            <p:ph type="pic" idx="1" hasCustomPrompt="1"/>
          </p:nvPr>
        </p:nvSpPr>
        <p:spPr>
          <a:xfrm>
            <a:off x="7599285" y="987425"/>
            <a:ext cx="4039339" cy="3699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41215D3C-6152-F033-FCD2-F1B1470193A7}"/>
              </a:ext>
            </a:extLst>
          </p:cNvPr>
          <p:cNvSpPr>
            <a:spLocks noGrp="1"/>
          </p:cNvSpPr>
          <p:nvPr>
            <p:ph type="body" sz="half" idx="2" hasCustomPrompt="1"/>
          </p:nvPr>
        </p:nvSpPr>
        <p:spPr>
          <a:xfrm>
            <a:off x="839788" y="2374981"/>
            <a:ext cx="6599699" cy="3138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0CE41374-0077-5C55-B27E-E2E3D015441C}"/>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03185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DFFAC-B480-49CD-04D4-DFFCC584910E}"/>
              </a:ext>
            </a:extLst>
          </p:cNvPr>
          <p:cNvSpPr>
            <a:spLocks noGrp="1"/>
          </p:cNvSpPr>
          <p:nvPr>
            <p:ph type="title" hasCustomPrompt="1"/>
          </p:nvPr>
        </p:nvSpPr>
        <p:spPr>
          <a:xfrm>
            <a:off x="390617" y="1285644"/>
            <a:ext cx="4381408"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65DEE982-181B-EF6E-5EB1-7450DA7D416C}"/>
              </a:ext>
            </a:extLst>
          </p:cNvPr>
          <p:cNvSpPr>
            <a:spLocks noGrp="1"/>
          </p:cNvSpPr>
          <p:nvPr>
            <p:ph type="pic" idx="1" hasCustomPrompt="1"/>
          </p:nvPr>
        </p:nvSpPr>
        <p:spPr>
          <a:xfrm>
            <a:off x="5181599" y="1285645"/>
            <a:ext cx="6619783" cy="397881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AB366FAA-426D-DB40-B0F6-5DB2C5A788DB}"/>
              </a:ext>
            </a:extLst>
          </p:cNvPr>
          <p:cNvSpPr>
            <a:spLocks noGrp="1"/>
          </p:cNvSpPr>
          <p:nvPr>
            <p:ph type="body" sz="half" idx="2" hasCustomPrompt="1"/>
          </p:nvPr>
        </p:nvSpPr>
        <p:spPr>
          <a:xfrm>
            <a:off x="390617" y="2450190"/>
            <a:ext cx="4381408" cy="28142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9FC0A624-D3D3-458E-2AAA-880398D0914E}"/>
              </a:ext>
            </a:extLst>
          </p:cNvPr>
          <p:cNvSpPr>
            <a:spLocks noGrp="1"/>
          </p:cNvSpPr>
          <p:nvPr>
            <p:ph type="ftr" sz="quarter" idx="11"/>
          </p:nvPr>
        </p:nvSpPr>
        <p:spPr>
          <a:xfrm>
            <a:off x="7686582" y="6196552"/>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2594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2322F94D-947C-A4C0-D037-962274414A98}"/>
              </a:ext>
            </a:extLst>
          </p:cNvPr>
          <p:cNvSpPr>
            <a:spLocks noGrp="1"/>
          </p:cNvSpPr>
          <p:nvPr>
            <p:ph type="pic" sz="quarter" idx="10" hasCustomPrompt="1"/>
          </p:nvPr>
        </p:nvSpPr>
        <p:spPr>
          <a:xfrm>
            <a:off x="4662332" y="2831977"/>
            <a:ext cx="4321454" cy="2104007"/>
          </a:xfrm>
          <a:prstGeom prst="rect">
            <a:avLst/>
          </a:prstGeom>
          <a:pattFill prst="lgGrid">
            <a:fgClr>
              <a:schemeClr val="bg1">
                <a:lumMod val="95000"/>
              </a:schemeClr>
            </a:fgClr>
            <a:bgClr>
              <a:schemeClr val="bg1">
                <a:lumMod val="85000"/>
              </a:schemeClr>
            </a:bgClr>
          </a:pattFill>
        </p:spPr>
        <p:txBody>
          <a:bodyPr anchor="t"/>
          <a:lstStyle>
            <a:lvl1pPr marL="0" indent="0" algn="ctr">
              <a:buNone/>
              <a:defRPr/>
            </a:lvl1pPr>
          </a:lstStyle>
          <a:p>
            <a:r>
              <a:rPr lang="pt-BR" dirty="0"/>
              <a:t>Insertar </a:t>
            </a:r>
            <a:r>
              <a:rPr lang="pt-BR" dirty="0" err="1"/>
              <a:t>imagen</a:t>
            </a:r>
            <a:endParaRPr lang="pt-BR" dirty="0"/>
          </a:p>
        </p:txBody>
      </p:sp>
    </p:spTree>
    <p:extLst>
      <p:ext uri="{BB962C8B-B14F-4D97-AF65-F5344CB8AC3E}">
        <p14:creationId xmlns:p14="http://schemas.microsoft.com/office/powerpoint/2010/main" val="82717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44374-A9F5-8995-B4D7-1A23B2E74B85}"/>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C56DDE04-45C9-AC94-8E27-E5C319628B45}"/>
              </a:ext>
            </a:extLst>
          </p:cNvPr>
          <p:cNvSpPr>
            <a:spLocks noGrp="1"/>
          </p:cNvSpPr>
          <p:nvPr>
            <p:ph sz="half" idx="1" hasCustomPrompt="1"/>
          </p:nvPr>
        </p:nvSpPr>
        <p:spPr>
          <a:xfrm>
            <a:off x="625136" y="2202154"/>
            <a:ext cx="4417381" cy="3293124"/>
          </a:xfrm>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Conteúdo 3">
            <a:extLst>
              <a:ext uri="{FF2B5EF4-FFF2-40B4-BE49-F238E27FC236}">
                <a16:creationId xmlns:a16="http://schemas.microsoft.com/office/drawing/2014/main" id="{6115200B-DEDF-3E3C-C1A8-9CCE22F107DC}"/>
              </a:ext>
            </a:extLst>
          </p:cNvPr>
          <p:cNvSpPr>
            <a:spLocks noGrp="1"/>
          </p:cNvSpPr>
          <p:nvPr>
            <p:ph sz="half" idx="2" hasCustomPrompt="1"/>
          </p:nvPr>
        </p:nvSpPr>
        <p:spPr>
          <a:xfrm>
            <a:off x="7220506" y="1390620"/>
            <a:ext cx="4483961" cy="4351338"/>
          </a:xfrm>
        </p:spPr>
        <p:txBody>
          <a:bodyPr/>
          <a:lstStyle>
            <a:lvl1pPr algn="ctr">
              <a:defRPr>
                <a:solidFill>
                  <a:schemeClr val="bg1"/>
                </a:solidFill>
              </a:defRPr>
            </a:lvl1pPr>
          </a:lstStyle>
          <a:p>
            <a:pPr lvl="0"/>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E74ECCCC-D07A-D011-E9DC-E66DB1FD5A5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5803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49CA-21A7-6CBA-4FBD-6930B630A6FB}"/>
              </a:ext>
            </a:extLst>
          </p:cNvPr>
          <p:cNvSpPr>
            <a:spLocks noGrp="1"/>
          </p:cNvSpPr>
          <p:nvPr>
            <p:ph type="title" hasCustomPrompt="1"/>
          </p:nvPr>
        </p:nvSpPr>
        <p:spPr>
          <a:xfrm>
            <a:off x="839788" y="457200"/>
            <a:ext cx="3932237" cy="1600200"/>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1C950424-F446-9FE5-8643-E16658295DB8}"/>
              </a:ext>
            </a:extLst>
          </p:cNvPr>
          <p:cNvSpPr>
            <a:spLocks noGrp="1"/>
          </p:cNvSpPr>
          <p:nvPr>
            <p:ph type="pic" idx="1" hasCustomPrompt="1"/>
          </p:nvPr>
        </p:nvSpPr>
        <p:spPr>
          <a:xfrm>
            <a:off x="7240586" y="1109709"/>
            <a:ext cx="4463882" cy="4751341"/>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215FE25D-A326-613E-6F20-0C6213B320B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um subtítulo </a:t>
            </a:r>
          </a:p>
        </p:txBody>
      </p:sp>
      <p:sp>
        <p:nvSpPr>
          <p:cNvPr id="6" name="Espaço Reservado para Rodapé 5">
            <a:extLst>
              <a:ext uri="{FF2B5EF4-FFF2-40B4-BE49-F238E27FC236}">
                <a16:creationId xmlns:a16="http://schemas.microsoft.com/office/drawing/2014/main" id="{9DD83520-A55B-9516-8ACA-38BF57CEA74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8052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8CADD-D56D-05D3-6908-6A5F8D92157E}"/>
              </a:ext>
            </a:extLst>
          </p:cNvPr>
          <p:cNvSpPr>
            <a:spLocks noGrp="1"/>
          </p:cNvSpPr>
          <p:nvPr>
            <p:ph type="ctrTitle" hasCustomPrompt="1"/>
          </p:nvPr>
        </p:nvSpPr>
        <p:spPr>
          <a:xfrm>
            <a:off x="1524000" y="1382043"/>
            <a:ext cx="9144000" cy="944316"/>
          </a:xfrm>
          <a:prstGeom prst="rect">
            <a:avLst/>
          </a:prstGeom>
        </p:spPr>
        <p:txBody>
          <a:bodyPr anchor="b">
            <a:normAutofit/>
          </a:bodyPr>
          <a:lstStyle>
            <a:lvl1pPr algn="ctr">
              <a:defRPr sz="4400">
                <a:solidFill>
                  <a:schemeClr val="bg1"/>
                </a:solidFill>
              </a:defRPr>
            </a:lvl1pPr>
          </a:lstStyle>
          <a:p>
            <a:r>
              <a:rPr lang="pt-BR" dirty="0"/>
              <a:t>Haga clic para agregar </a:t>
            </a:r>
            <a:r>
              <a:rPr lang="pt-BR" dirty="0" err="1"/>
              <a:t>un</a:t>
            </a:r>
            <a:r>
              <a:rPr lang="pt-BR" dirty="0"/>
              <a:t> título</a:t>
            </a:r>
          </a:p>
        </p:txBody>
      </p:sp>
      <p:sp>
        <p:nvSpPr>
          <p:cNvPr id="3" name="Subtítulo 2">
            <a:extLst>
              <a:ext uri="{FF2B5EF4-FFF2-40B4-BE49-F238E27FC236}">
                <a16:creationId xmlns:a16="http://schemas.microsoft.com/office/drawing/2014/main" id="{980C63B1-88CF-697D-9610-9426859ABC32}"/>
              </a:ext>
            </a:extLst>
          </p:cNvPr>
          <p:cNvSpPr>
            <a:spLocks noGrp="1"/>
          </p:cNvSpPr>
          <p:nvPr>
            <p:ph type="subTitle" idx="1" hasCustomPrompt="1"/>
          </p:nvPr>
        </p:nvSpPr>
        <p:spPr>
          <a:xfrm>
            <a:off x="1524000" y="2685592"/>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A9453C9-CA9A-CB7A-909B-8BA81A7A575B}"/>
              </a:ext>
            </a:extLst>
          </p:cNvPr>
          <p:cNvSpPr>
            <a:spLocks noGrp="1"/>
          </p:cNvSpPr>
          <p:nvPr>
            <p:ph type="ftr" sz="quarter" idx="11"/>
          </p:nvPr>
        </p:nvSpPr>
        <p:spPr>
          <a:xfrm>
            <a:off x="7270072"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5093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660D0-BA7F-6040-C3CE-E5005688B0CB}"/>
              </a:ext>
            </a:extLst>
          </p:cNvPr>
          <p:cNvSpPr>
            <a:spLocks noGrp="1"/>
          </p:cNvSpPr>
          <p:nvPr>
            <p:ph type="title" hasCustomPrompt="1"/>
          </p:nvPr>
        </p:nvSpPr>
        <p:spPr>
          <a:xfrm>
            <a:off x="483093" y="1252892"/>
            <a:ext cx="5367291" cy="1325563"/>
          </a:xfrm>
          <a:prstGeom prst="rect">
            <a:avLst/>
          </a:prstGeom>
        </p:spPr>
        <p:txBody>
          <a:bodyPr/>
          <a:lstStyle>
            <a:lvl1pPr>
              <a:defRPr>
                <a:solidFill>
                  <a:schemeClr val="bg1"/>
                </a:solidFill>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08B5DD6C-8979-24D6-68ED-F6AA0DE2CAF4}"/>
              </a:ext>
            </a:extLst>
          </p:cNvPr>
          <p:cNvSpPr>
            <a:spLocks noGrp="1"/>
          </p:cNvSpPr>
          <p:nvPr>
            <p:ph idx="1" hasCustomPrompt="1"/>
          </p:nvPr>
        </p:nvSpPr>
        <p:spPr>
          <a:xfrm>
            <a:off x="7238999" y="1252892"/>
            <a:ext cx="4114801" cy="3505539"/>
          </a:xfrm>
          <a:prstGeom prst="rect">
            <a:avLst/>
          </a:prstGeom>
        </p:spPr>
        <p:txBody>
          <a:bodyPr/>
          <a:lstStyle>
            <a:lvl1pPr marL="0" indent="0" algn="ctr">
              <a:buNone/>
              <a:defRPr>
                <a:solidFill>
                  <a:schemeClr val="bg1"/>
                </a:solidFill>
              </a:defRPr>
            </a:lvl1pPr>
          </a:lstStyle>
          <a:p>
            <a:pPr lvl="0"/>
            <a:r>
              <a:rPr lang="pt-BR" dirty="0"/>
              <a:t>Insertar </a:t>
            </a:r>
            <a:r>
              <a:rPr lang="pt-BR" dirty="0" err="1"/>
              <a:t>imagen</a:t>
            </a:r>
            <a:endParaRPr lang="pt-BR" dirty="0"/>
          </a:p>
        </p:txBody>
      </p:sp>
      <p:sp>
        <p:nvSpPr>
          <p:cNvPr id="5" name="Espaço Reservado para Rodapé 4">
            <a:extLst>
              <a:ext uri="{FF2B5EF4-FFF2-40B4-BE49-F238E27FC236}">
                <a16:creationId xmlns:a16="http://schemas.microsoft.com/office/drawing/2014/main" id="{E73DDB46-0C20-F7FA-B1C9-2B9E5B00DDAF}"/>
              </a:ext>
            </a:extLst>
          </p:cNvPr>
          <p:cNvSpPr>
            <a:spLocks noGrp="1"/>
          </p:cNvSpPr>
          <p:nvPr>
            <p:ph type="ftr" sz="quarter" idx="11"/>
          </p:nvPr>
        </p:nvSpPr>
        <p:spPr>
          <a:xfrm>
            <a:off x="7239000" y="631190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DA42E85F-CB5C-0889-386E-F71452AA7030}"/>
              </a:ext>
            </a:extLst>
          </p:cNvPr>
          <p:cNvSpPr txBox="1">
            <a:spLocks/>
          </p:cNvSpPr>
          <p:nvPr userDrawn="1"/>
        </p:nvSpPr>
        <p:spPr>
          <a:xfrm>
            <a:off x="482353" y="2765779"/>
            <a:ext cx="5367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pt-BR" sz="2000" dirty="0"/>
              <a:t>Haga clic para agregar </a:t>
            </a:r>
            <a:r>
              <a:rPr lang="pt-BR" sz="2000" dirty="0" err="1"/>
              <a:t>un</a:t>
            </a:r>
            <a:r>
              <a:rPr lang="pt-BR" sz="2000" dirty="0"/>
              <a:t> subtítulo</a:t>
            </a:r>
          </a:p>
        </p:txBody>
      </p:sp>
    </p:spTree>
    <p:extLst>
      <p:ext uri="{BB962C8B-B14F-4D97-AF65-F5344CB8AC3E}">
        <p14:creationId xmlns:p14="http://schemas.microsoft.com/office/powerpoint/2010/main" val="167078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93BFB2-1909-E310-DC44-50C3791511C1}"/>
              </a:ext>
            </a:extLst>
          </p:cNvPr>
          <p:cNvSpPr>
            <a:spLocks noGrp="1"/>
          </p:cNvSpPr>
          <p:nvPr>
            <p:ph type="title" hasCustomPrompt="1"/>
          </p:nvPr>
        </p:nvSpPr>
        <p:spPr>
          <a:xfrm>
            <a:off x="600091" y="1091952"/>
            <a:ext cx="3932237" cy="965447"/>
          </a:xfrm>
          <a:prstGeom prst="rect">
            <a:avLst/>
          </a:prstGeo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C111D6A3-E2DE-E601-6191-5E7DD4A66059}"/>
              </a:ext>
            </a:extLst>
          </p:cNvPr>
          <p:cNvSpPr>
            <a:spLocks noGrp="1"/>
          </p:cNvSpPr>
          <p:nvPr>
            <p:ph type="pic" idx="1" hasCustomPrompt="1"/>
          </p:nvPr>
        </p:nvSpPr>
        <p:spPr>
          <a:xfrm>
            <a:off x="5183188" y="987425"/>
            <a:ext cx="6172200" cy="4873625"/>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5981798C-0AE1-F85A-BBF0-F03026AAB7C5}"/>
              </a:ext>
            </a:extLst>
          </p:cNvPr>
          <p:cNvSpPr>
            <a:spLocks noGrp="1"/>
          </p:cNvSpPr>
          <p:nvPr>
            <p:ph type="body" sz="half" idx="2" hasCustomPrompt="1"/>
          </p:nvPr>
        </p:nvSpPr>
        <p:spPr>
          <a:xfrm>
            <a:off x="600091"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F7E43C2D-32EC-7239-6DB4-5C65466D1BD8}"/>
              </a:ext>
            </a:extLst>
          </p:cNvPr>
          <p:cNvSpPr>
            <a:spLocks noGrp="1"/>
          </p:cNvSpPr>
          <p:nvPr>
            <p:ph type="ftr" sz="quarter" idx="11"/>
          </p:nvPr>
        </p:nvSpPr>
        <p:spPr>
          <a:xfrm>
            <a:off x="7240588" y="6169919"/>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9411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08FA7-FC9A-AA9B-EB71-7A3ADAB86EA7}"/>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B07F1A97-36AA-02FF-CB2A-D2DB7A9058FB}"/>
              </a:ext>
            </a:extLst>
          </p:cNvPr>
          <p:cNvSpPr>
            <a:spLocks noGrp="1"/>
          </p:cNvSpPr>
          <p:nvPr>
            <p:ph idx="1" hasCustomPrompt="1"/>
          </p:nvPr>
        </p:nvSpPr>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059FC6B2-3EA3-BBB7-9C8E-1FD5A716C043}"/>
              </a:ext>
            </a:extLst>
          </p:cNvPr>
          <p:cNvSpPr>
            <a:spLocks noGrp="1"/>
          </p:cNvSpPr>
          <p:nvPr>
            <p:ph type="dt" sz="half" idx="10"/>
          </p:nvPr>
        </p:nvSpPr>
        <p:spPr>
          <a:xfrm>
            <a:off x="838200" y="6356350"/>
            <a:ext cx="2743200" cy="365125"/>
          </a:xfrm>
          <a:prstGeom prst="rect">
            <a:avLst/>
          </a:prstGeom>
        </p:spPr>
        <p:txBody>
          <a:bodyPr/>
          <a:lstStyle/>
          <a:p>
            <a:fld id="{5DE48FC9-734A-42BA-B4E7-F70E23305596}" type="datetimeFigureOut">
              <a:rPr lang="pt-BR" smtClean="0"/>
              <a:t>03/04/2025</a:t>
            </a:fld>
            <a:endParaRPr lang="pt-BR"/>
          </a:p>
        </p:txBody>
      </p:sp>
      <p:sp>
        <p:nvSpPr>
          <p:cNvPr id="5" name="Espaço Reservado para Rodapé 4">
            <a:extLst>
              <a:ext uri="{FF2B5EF4-FFF2-40B4-BE49-F238E27FC236}">
                <a16:creationId xmlns:a16="http://schemas.microsoft.com/office/drawing/2014/main" id="{FBD1F6F5-81A4-EE3D-6AE6-897497345E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B401F5-9DA8-0BB2-BC2B-42E1D856AA36}"/>
              </a:ext>
            </a:extLst>
          </p:cNvPr>
          <p:cNvSpPr>
            <a:spLocks noGrp="1"/>
          </p:cNvSpPr>
          <p:nvPr>
            <p:ph type="sldNum" sz="quarter" idx="12"/>
          </p:nvPr>
        </p:nvSpPr>
        <p:spPr>
          <a:xfrm>
            <a:off x="8610600" y="6356350"/>
            <a:ext cx="2743200" cy="365125"/>
          </a:xfrm>
          <a:prstGeom prst="rect">
            <a:avLst/>
          </a:prstGeom>
        </p:spPr>
        <p:txBody>
          <a:bodyPr/>
          <a:lstStyle/>
          <a:p>
            <a:fld id="{A3FD78D3-F2EC-4D07-A505-260AE6749C89}" type="slidenum">
              <a:rPr lang="pt-BR" smtClean="0"/>
              <a:t>‹nº›</a:t>
            </a:fld>
            <a:endParaRPr lang="pt-BR"/>
          </a:p>
        </p:txBody>
      </p:sp>
    </p:spTree>
    <p:extLst>
      <p:ext uri="{BB962C8B-B14F-4D97-AF65-F5344CB8AC3E}">
        <p14:creationId xmlns:p14="http://schemas.microsoft.com/office/powerpoint/2010/main" val="25714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41FD5-499B-4920-5186-99510F207893}"/>
              </a:ext>
            </a:extLst>
          </p:cNvPr>
          <p:cNvSpPr>
            <a:spLocks noGrp="1"/>
          </p:cNvSpPr>
          <p:nvPr>
            <p:ph type="title" hasCustomPrompt="1"/>
          </p:nvPr>
        </p:nvSpPr>
        <p:spPr>
          <a:xfrm>
            <a:off x="568172" y="987426"/>
            <a:ext cx="4203854" cy="1069974"/>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9563D3FA-418B-58BF-EDD3-BC3215EC7960}"/>
              </a:ext>
            </a:extLst>
          </p:cNvPr>
          <p:cNvSpPr>
            <a:spLocks noGrp="1"/>
          </p:cNvSpPr>
          <p:nvPr>
            <p:ph type="pic" idx="1" hasCustomPrompt="1"/>
          </p:nvPr>
        </p:nvSpPr>
        <p:spPr>
          <a:xfrm>
            <a:off x="5183188" y="987426"/>
            <a:ext cx="6172200" cy="354906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CDC9E41D-82A5-C043-549E-9CCE3FDC3D3B}"/>
              </a:ext>
            </a:extLst>
          </p:cNvPr>
          <p:cNvSpPr>
            <a:spLocks noGrp="1"/>
          </p:cNvSpPr>
          <p:nvPr>
            <p:ph type="body" sz="half" idx="2" hasCustomPrompt="1"/>
          </p:nvPr>
        </p:nvSpPr>
        <p:spPr>
          <a:xfrm>
            <a:off x="568172" y="2057400"/>
            <a:ext cx="4203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E2A464DA-8F8D-6B54-557F-CDCCF9ADD8D4}"/>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36750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10.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Uma imagem contendo Diagrama&#10;&#10;O conteúdo gerado por IA pode estar incorreto.">
            <a:extLst>
              <a:ext uri="{FF2B5EF4-FFF2-40B4-BE49-F238E27FC236}">
                <a16:creationId xmlns:a16="http://schemas.microsoft.com/office/drawing/2014/main" id="{68C5E28A-CCEB-EA46-4375-4551D9B3A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25716E3B-3667-87D6-B3D7-9C9872BD2B9D}"/>
              </a:ext>
            </a:extLst>
          </p:cNvPr>
          <p:cNvSpPr>
            <a:spLocks noGrp="1"/>
          </p:cNvSpPr>
          <p:nvPr>
            <p:ph type="ftr" sz="quarter" idx="3"/>
          </p:nvPr>
        </p:nvSpPr>
        <p:spPr>
          <a:xfrm>
            <a:off x="7492013"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1320CC19-0B4A-05C3-CBEF-8309139AF3C8}"/>
              </a:ext>
            </a:extLst>
          </p:cNvPr>
          <p:cNvSpPr txBox="1">
            <a:spLocks/>
          </p:cNvSpPr>
          <p:nvPr userDrawn="1"/>
        </p:nvSpPr>
        <p:spPr>
          <a:xfrm>
            <a:off x="3199661" y="2601142"/>
            <a:ext cx="7299664" cy="12663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t>Título</a:t>
            </a:r>
            <a:endParaRPr lang="pt-BR" dirty="0"/>
          </a:p>
        </p:txBody>
      </p:sp>
      <p:sp>
        <p:nvSpPr>
          <p:cNvPr id="9" name="Subtítulo 2">
            <a:extLst>
              <a:ext uri="{FF2B5EF4-FFF2-40B4-BE49-F238E27FC236}">
                <a16:creationId xmlns:a16="http://schemas.microsoft.com/office/drawing/2014/main" id="{C8EAC47C-09B8-5FB0-F00C-50B555938E31}"/>
              </a:ext>
            </a:extLst>
          </p:cNvPr>
          <p:cNvSpPr txBox="1">
            <a:spLocks/>
          </p:cNvSpPr>
          <p:nvPr userDrawn="1"/>
        </p:nvSpPr>
        <p:spPr>
          <a:xfrm>
            <a:off x="3199660" y="3894376"/>
            <a:ext cx="7299665" cy="12663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t>Autor</a:t>
            </a:r>
          </a:p>
          <a:p>
            <a:r>
              <a:rPr lang="pt-BR"/>
              <a:t>Cargo</a:t>
            </a:r>
            <a:endParaRPr lang="pt-BR" dirty="0"/>
          </a:p>
        </p:txBody>
      </p:sp>
    </p:spTree>
    <p:extLst>
      <p:ext uri="{BB962C8B-B14F-4D97-AF65-F5344CB8AC3E}">
        <p14:creationId xmlns:p14="http://schemas.microsoft.com/office/powerpoint/2010/main" val="3332257525"/>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Texto&#10;&#10;O conteúdo gerado por IA pode estar incorreto.">
            <a:extLst>
              <a:ext uri="{FF2B5EF4-FFF2-40B4-BE49-F238E27FC236}">
                <a16:creationId xmlns:a16="http://schemas.microsoft.com/office/drawing/2014/main" id="{C6FCF328-B228-ABB7-E0C3-B4B15C0FFF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8DD1CC6-27EE-0F0C-B3A2-09710B16F3B3}"/>
              </a:ext>
            </a:extLst>
          </p:cNvPr>
          <p:cNvSpPr>
            <a:spLocks noGrp="1"/>
          </p:cNvSpPr>
          <p:nvPr>
            <p:ph type="title"/>
          </p:nvPr>
        </p:nvSpPr>
        <p:spPr>
          <a:xfrm>
            <a:off x="5028090" y="1776674"/>
            <a:ext cx="2135819" cy="1325563"/>
          </a:xfrm>
          <a:prstGeom prst="rect">
            <a:avLst/>
          </a:prstGeom>
        </p:spPr>
        <p:txBody>
          <a:bodyPr vert="horz" lIns="91440" tIns="45720" rIns="91440" bIns="45720" rtlCol="0" anchor="ctr">
            <a:normAutofit/>
          </a:bodyPr>
          <a:lstStyle/>
          <a:p>
            <a:r>
              <a:rPr lang="pt-BR" dirty="0" err="1"/>
              <a:t>Gracias</a:t>
            </a:r>
            <a:endParaRPr lang="pt-BR" dirty="0"/>
          </a:p>
        </p:txBody>
      </p:sp>
      <p:sp>
        <p:nvSpPr>
          <p:cNvPr id="5" name="Espaço Reservado para Rodapé 4">
            <a:extLst>
              <a:ext uri="{FF2B5EF4-FFF2-40B4-BE49-F238E27FC236}">
                <a16:creationId xmlns:a16="http://schemas.microsoft.com/office/drawing/2014/main" id="{E0C51D2B-53EB-72C6-C20C-61B1984C6AC5}"/>
              </a:ext>
            </a:extLst>
          </p:cNvPr>
          <p:cNvSpPr>
            <a:spLocks noGrp="1"/>
          </p:cNvSpPr>
          <p:nvPr>
            <p:ph type="ftr" sz="quarter" idx="3"/>
          </p:nvPr>
        </p:nvSpPr>
        <p:spPr>
          <a:xfrm>
            <a:off x="7793854"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9" name="Title 1">
            <a:extLst>
              <a:ext uri="{FF2B5EF4-FFF2-40B4-BE49-F238E27FC236}">
                <a16:creationId xmlns:a16="http://schemas.microsoft.com/office/drawing/2014/main" id="{D2ED9D85-AD64-70AE-386F-2080BC07CC30}"/>
              </a:ext>
            </a:extLst>
          </p:cNvPr>
          <p:cNvSpPr txBox="1">
            <a:spLocks/>
          </p:cNvSpPr>
          <p:nvPr userDrawn="1"/>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b="1" dirty="0">
                <a:solidFill>
                  <a:srgbClr val="002060"/>
                </a:solidFill>
                <a:latin typeface="Arial" panose="020B0604020202020204" pitchFamily="34" charset="0"/>
                <a:cs typeface="Arial" panose="020B0604020202020204" pitchFamily="34" charset="0"/>
              </a:rPr>
              <a:t>www.paho.org/es/panaftosa/cosalfa-51</a:t>
            </a:r>
          </a:p>
        </p:txBody>
      </p:sp>
      <p:sp>
        <p:nvSpPr>
          <p:cNvPr id="10" name="Text Placeholder 4">
            <a:extLst>
              <a:ext uri="{FF2B5EF4-FFF2-40B4-BE49-F238E27FC236}">
                <a16:creationId xmlns:a16="http://schemas.microsoft.com/office/drawing/2014/main" id="{876F2583-3BC4-AB65-BBC9-F36735827B89}"/>
              </a:ext>
            </a:extLst>
          </p:cNvPr>
          <p:cNvSpPr txBox="1">
            <a:spLocks/>
          </p:cNvSpPr>
          <p:nvPr userDrawn="1"/>
        </p:nvSpPr>
        <p:spPr>
          <a:xfrm>
            <a:off x="7711791" y="27758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0" dirty="0" err="1">
                <a:solidFill>
                  <a:srgbClr val="002060"/>
                </a:solidFill>
                <a:latin typeface="Arial" panose="020B0604020202020204" pitchFamily="34" charset="0"/>
                <a:cs typeface="Arial" panose="020B0604020202020204" pitchFamily="34" charset="0"/>
              </a:rPr>
              <a:t>Informaciones</a:t>
            </a:r>
            <a:r>
              <a:rPr lang="en-US" i="0" dirty="0">
                <a:solidFill>
                  <a:srgbClr val="002060"/>
                </a:solidFill>
                <a:latin typeface="Arial" panose="020B0604020202020204" pitchFamily="34" charset="0"/>
                <a:cs typeface="Arial" panose="020B0604020202020204" pitchFamily="34" charset="0"/>
              </a:rPr>
              <a:t> de las redes de la </a:t>
            </a:r>
            <a:r>
              <a:rPr lang="en-US" i="0" dirty="0" err="1">
                <a:solidFill>
                  <a:srgbClr val="002060"/>
                </a:solidFill>
                <a:latin typeface="Arial" panose="020B0604020202020204" pitchFamily="34" charset="0"/>
                <a:cs typeface="Arial" panose="020B0604020202020204" pitchFamily="34" charset="0"/>
              </a:rPr>
              <a:t>institución</a:t>
            </a:r>
            <a:endParaRPr lang="en-US" i="0" dirty="0">
              <a:solidFill>
                <a:srgbClr val="002060"/>
              </a:solidFill>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64EAE7D5-5F28-C653-1083-AF882D4E156C}"/>
              </a:ext>
            </a:extLst>
          </p:cNvPr>
          <p:cNvSpPr txBox="1"/>
          <p:nvPr userDrawn="1"/>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443390B-79FC-317E-128C-B39D01B68C5D}"/>
              </a:ext>
            </a:extLst>
          </p:cNvPr>
          <p:cNvSpPr txBox="1"/>
          <p:nvPr userDrawn="1"/>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3" name="Imagem 12" descr="Ícone&#10;&#10;Descrição gerada automaticamente">
            <a:extLst>
              <a:ext uri="{FF2B5EF4-FFF2-40B4-BE49-F238E27FC236}">
                <a16:creationId xmlns:a16="http://schemas.microsoft.com/office/drawing/2014/main" id="{B41B520A-B8B8-E6AF-FB35-299D560AB0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4" name="Imagem 13" descr="Ícone&#10;&#10;Descrição gerada automaticamente">
            <a:extLst>
              <a:ext uri="{FF2B5EF4-FFF2-40B4-BE49-F238E27FC236}">
                <a16:creationId xmlns:a16="http://schemas.microsoft.com/office/drawing/2014/main" id="{802B800F-10D1-F7A5-1F1F-630DE4C019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5" name="Title 1">
            <a:extLst>
              <a:ext uri="{FF2B5EF4-FFF2-40B4-BE49-F238E27FC236}">
                <a16:creationId xmlns:a16="http://schemas.microsoft.com/office/drawing/2014/main" id="{A738DB2D-FABF-A838-8C57-E2260364966E}"/>
              </a:ext>
            </a:extLst>
          </p:cNvPr>
          <p:cNvSpPr txBox="1">
            <a:spLocks/>
          </p:cNvSpPr>
          <p:nvPr userDrawn="1"/>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spTree>
    <p:extLst>
      <p:ext uri="{BB962C8B-B14F-4D97-AF65-F5344CB8AC3E}">
        <p14:creationId xmlns:p14="http://schemas.microsoft.com/office/powerpoint/2010/main" val="155761595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Calendário&#10;&#10;O conteúdo gerado por IA pode estar incorreto.">
            <a:extLst>
              <a:ext uri="{FF2B5EF4-FFF2-40B4-BE49-F238E27FC236}">
                <a16:creationId xmlns:a16="http://schemas.microsoft.com/office/drawing/2014/main" id="{51114844-3666-3490-4832-4885656D54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DA61FD1-7C21-C73B-D79F-1036842480D7}"/>
              </a:ext>
            </a:extLst>
          </p:cNvPr>
          <p:cNvSpPr>
            <a:spLocks noGrp="1"/>
          </p:cNvSpPr>
          <p:nvPr>
            <p:ph type="title"/>
          </p:nvPr>
        </p:nvSpPr>
        <p:spPr>
          <a:xfrm>
            <a:off x="625136" y="681037"/>
            <a:ext cx="4346359" cy="1325563"/>
          </a:xfrm>
          <a:prstGeom prst="rect">
            <a:avLst/>
          </a:prstGeom>
        </p:spPr>
        <p:txBody>
          <a:bodyPr vert="horz" lIns="91440" tIns="45720" rIns="91440" bIns="45720" rtlCol="0" anchor="ctr">
            <a:normAutofit/>
          </a:bodyPr>
          <a:lstStyle/>
          <a:p>
            <a:r>
              <a:rPr lang="pt-BR" dirty="0"/>
              <a:t>Haga Clic para</a:t>
            </a:r>
            <a:br>
              <a:rPr lang="pt-BR" dirty="0"/>
            </a:br>
            <a:r>
              <a:rPr lang="pt-BR" dirty="0"/>
              <a:t>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2814DFC1-5BEC-6C35-4D4F-308A78C7CF5C}"/>
              </a:ext>
            </a:extLst>
          </p:cNvPr>
          <p:cNvSpPr>
            <a:spLocks noGrp="1"/>
          </p:cNvSpPr>
          <p:nvPr>
            <p:ph type="body" idx="1"/>
          </p:nvPr>
        </p:nvSpPr>
        <p:spPr>
          <a:xfrm>
            <a:off x="625136" y="2187573"/>
            <a:ext cx="4346359" cy="3751587"/>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5C8A105-DD52-1590-7DD1-B7316ADD3477}"/>
              </a:ext>
            </a:extLst>
          </p:cNvPr>
          <p:cNvSpPr>
            <a:spLocks noGrp="1"/>
          </p:cNvSpPr>
          <p:nvPr>
            <p:ph type="ftr" sz="quarter" idx="3"/>
          </p:nvPr>
        </p:nvSpPr>
        <p:spPr>
          <a:xfrm>
            <a:off x="7589668"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144209542"/>
      </p:ext>
    </p:extLst>
  </p:cSld>
  <p:clrMap bg1="lt1" tx1="dk1" bg2="lt2" tx2="dk2" accent1="accent1" accent2="accent2" accent3="accent3" accent4="accent4" accent5="accent5" accent6="accent6" hlink="hlink" folHlink="folHlink"/>
  <p:sldLayoutIdLst>
    <p:sldLayoutId id="2147483676"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65C3E7E4-39D9-D8B2-61BB-5701D66F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909CD414-63F4-125F-3E9C-A5D2D67DB731}"/>
              </a:ext>
            </a:extLst>
          </p:cNvPr>
          <p:cNvSpPr>
            <a:spLocks noGrp="1"/>
          </p:cNvSpPr>
          <p:nvPr>
            <p:ph type="title"/>
          </p:nvPr>
        </p:nvSpPr>
        <p:spPr>
          <a:xfrm>
            <a:off x="644741" y="1347910"/>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subtítulo</a:t>
            </a:r>
          </a:p>
        </p:txBody>
      </p:sp>
      <p:sp>
        <p:nvSpPr>
          <p:cNvPr id="3" name="Espaço Reservado para Texto 2">
            <a:extLst>
              <a:ext uri="{FF2B5EF4-FFF2-40B4-BE49-F238E27FC236}">
                <a16:creationId xmlns:a16="http://schemas.microsoft.com/office/drawing/2014/main" id="{42033AB7-C569-8F16-53A0-A283EED9E168}"/>
              </a:ext>
            </a:extLst>
          </p:cNvPr>
          <p:cNvSpPr>
            <a:spLocks noGrp="1"/>
          </p:cNvSpPr>
          <p:nvPr>
            <p:ph type="body" idx="1"/>
          </p:nvPr>
        </p:nvSpPr>
        <p:spPr>
          <a:xfrm>
            <a:off x="644741" y="2935334"/>
            <a:ext cx="5873318" cy="2897295"/>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7CCECA6-483C-F4F8-C01F-EEF6E66F0B26}"/>
              </a:ext>
            </a:extLst>
          </p:cNvPr>
          <p:cNvSpPr>
            <a:spLocks noGrp="1"/>
          </p:cNvSpPr>
          <p:nvPr>
            <p:ph type="ftr" sz="quarter" idx="3"/>
          </p:nvPr>
        </p:nvSpPr>
        <p:spPr>
          <a:xfrm>
            <a:off x="7270071" y="6178797"/>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82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10;&#10;O conteúdo gerado por IA pode estar incorreto.">
            <a:extLst>
              <a:ext uri="{FF2B5EF4-FFF2-40B4-BE49-F238E27FC236}">
                <a16:creationId xmlns:a16="http://schemas.microsoft.com/office/drawing/2014/main" id="{5CA2348A-27EC-8136-5774-F065AB4ADC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CD41E95-1F7C-76F6-61BF-00A484CA619E}"/>
              </a:ext>
            </a:extLst>
          </p:cNvPr>
          <p:cNvSpPr>
            <a:spLocks noGrp="1"/>
          </p:cNvSpPr>
          <p:nvPr>
            <p:ph type="title"/>
          </p:nvPr>
        </p:nvSpPr>
        <p:spPr>
          <a:xfrm>
            <a:off x="838200" y="1022358"/>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C9434674-BC51-1FEE-DAAC-736FC59DDAB4}"/>
              </a:ext>
            </a:extLst>
          </p:cNvPr>
          <p:cNvSpPr>
            <a:spLocks noGrp="1"/>
          </p:cNvSpPr>
          <p:nvPr>
            <p:ph type="body" idx="1"/>
          </p:nvPr>
        </p:nvSpPr>
        <p:spPr>
          <a:xfrm>
            <a:off x="838200" y="2347921"/>
            <a:ext cx="10515600" cy="2986072"/>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FD9F2404-890C-AE77-35D6-F0D535CD0C4C}"/>
              </a:ext>
            </a:extLst>
          </p:cNvPr>
          <p:cNvSpPr>
            <a:spLocks noGrp="1"/>
          </p:cNvSpPr>
          <p:nvPr>
            <p:ph type="ftr" sz="quarter" idx="3"/>
          </p:nvPr>
        </p:nvSpPr>
        <p:spPr>
          <a:xfrm>
            <a:off x="7239000" y="616991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480189137"/>
      </p:ext>
    </p:extLst>
  </p:cSld>
  <p:clrMap bg1="lt1" tx1="dk1" bg2="lt2" tx2="dk2" accent1="accent1" accent2="accent2" accent3="accent3" accent4="accent4" accent5="accent5" accent6="accent6" hlink="hlink" folHlink="folHlink"/>
  <p:sldLayoutIdLst>
    <p:sldLayoutId id="2147483684" r:id="rId1"/>
    <p:sldLayoutId id="2147483691" r:id="rId2"/>
    <p:sldLayoutId id="21474837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08375C3D-8C10-F0FB-FD85-324562795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8F97BF68-22A4-53E9-5856-9E1647199985}"/>
              </a:ext>
            </a:extLst>
          </p:cNvPr>
          <p:cNvSpPr>
            <a:spLocks noGrp="1"/>
          </p:cNvSpPr>
          <p:nvPr>
            <p:ph type="ftr" sz="quarter" idx="3"/>
          </p:nvPr>
        </p:nvSpPr>
        <p:spPr>
          <a:xfrm>
            <a:off x="72390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2" name="Espaço Reservado para Título 1">
            <a:extLst>
              <a:ext uri="{FF2B5EF4-FFF2-40B4-BE49-F238E27FC236}">
                <a16:creationId xmlns:a16="http://schemas.microsoft.com/office/drawing/2014/main" id="{C457847E-494C-354F-3BEB-24CA2AF31C80}"/>
              </a:ext>
            </a:extLst>
          </p:cNvPr>
          <p:cNvSpPr>
            <a:spLocks noGrp="1"/>
          </p:cNvSpPr>
          <p:nvPr>
            <p:ph type="title"/>
          </p:nvPr>
        </p:nvSpPr>
        <p:spPr>
          <a:xfrm>
            <a:off x="838200" y="959929"/>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9038C622-818F-E320-EB7D-09F4DB9A4E31}"/>
              </a:ext>
            </a:extLst>
          </p:cNvPr>
          <p:cNvSpPr>
            <a:spLocks noGrp="1"/>
          </p:cNvSpPr>
          <p:nvPr>
            <p:ph type="body" idx="1"/>
          </p:nvPr>
        </p:nvSpPr>
        <p:spPr>
          <a:xfrm>
            <a:off x="838200" y="2420429"/>
            <a:ext cx="10515600" cy="3607509"/>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36917689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Padrão do plano de fundo&#10;&#10;O conteúdo gerado por IA pode estar incorreto.">
            <a:extLst>
              <a:ext uri="{FF2B5EF4-FFF2-40B4-BE49-F238E27FC236}">
                <a16:creationId xmlns:a16="http://schemas.microsoft.com/office/drawing/2014/main" id="{B0B8E61C-5D62-6839-5811-9151658EBF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50BE1222-8948-B8EB-B890-2585378CC920}"/>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5607ED08-DE46-3179-E0F9-F66FEC5B55EB}"/>
              </a:ext>
            </a:extLst>
          </p:cNvPr>
          <p:cNvSpPr>
            <a:spLocks noGrp="1"/>
          </p:cNvSpPr>
          <p:nvPr>
            <p:ph type="body" idx="1"/>
          </p:nvPr>
        </p:nvSpPr>
        <p:spPr>
          <a:xfrm>
            <a:off x="838200" y="2370137"/>
            <a:ext cx="10515600" cy="4351338"/>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C24CF61D-79BE-B893-F8D8-7E6217ADD44C}"/>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715006866"/>
      </p:ext>
    </p:extLst>
  </p:cSld>
  <p:clrMap bg1="lt1" tx1="dk1" bg2="lt2" tx2="dk2" accent1="accent1" accent2="accent2" accent3="accent3" accent4="accent4" accent5="accent5" accent6="accent6" hlink="hlink" folHlink="folHlink"/>
  <p:sldLayoutIdLst>
    <p:sldLayoutId id="2147483711" r:id="rId1"/>
    <p:sldLayoutId id="2147483746"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7E3BF36A-C5EC-4DF0-1108-964825496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4635A04-92CF-8971-98F3-8C09EAC53AED}"/>
              </a:ext>
            </a:extLst>
          </p:cNvPr>
          <p:cNvSpPr>
            <a:spLocks noGrp="1"/>
          </p:cNvSpPr>
          <p:nvPr>
            <p:ph type="title"/>
          </p:nvPr>
        </p:nvSpPr>
        <p:spPr>
          <a:xfrm>
            <a:off x="669524" y="757514"/>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0DC1BBF7-21F0-AE44-B770-27B622632FC7}"/>
              </a:ext>
            </a:extLst>
          </p:cNvPr>
          <p:cNvSpPr>
            <a:spLocks noGrp="1"/>
          </p:cNvSpPr>
          <p:nvPr>
            <p:ph type="body" idx="1"/>
          </p:nvPr>
        </p:nvSpPr>
        <p:spPr>
          <a:xfrm>
            <a:off x="669524" y="2083077"/>
            <a:ext cx="10515600" cy="3873840"/>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4986FF8-0531-05DE-4A90-4958DABE958B}"/>
              </a:ext>
            </a:extLst>
          </p:cNvPr>
          <p:cNvSpPr>
            <a:spLocks noGrp="1"/>
          </p:cNvSpPr>
          <p:nvPr>
            <p:ph type="ftr" sz="quarter" idx="3"/>
          </p:nvPr>
        </p:nvSpPr>
        <p:spPr>
          <a:xfrm>
            <a:off x="7070324" y="6224896"/>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978158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 na grama&#10;&#10;O conteúdo gerado por IA pode estar incorreto.">
            <a:extLst>
              <a:ext uri="{FF2B5EF4-FFF2-40B4-BE49-F238E27FC236}">
                <a16:creationId xmlns:a16="http://schemas.microsoft.com/office/drawing/2014/main" id="{90500623-F0D8-63B8-E208-CEAAA6376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A4C4B800-7F28-346F-F78E-13631A1DAF21}"/>
              </a:ext>
            </a:extLst>
          </p:cNvPr>
          <p:cNvSpPr>
            <a:spLocks noGrp="1"/>
          </p:cNvSpPr>
          <p:nvPr>
            <p:ph type="title"/>
          </p:nvPr>
        </p:nvSpPr>
        <p:spPr>
          <a:xfrm>
            <a:off x="838200" y="983456"/>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4EDFD2E0-47AF-E74E-D105-1794E4ACDAB6}"/>
              </a:ext>
            </a:extLst>
          </p:cNvPr>
          <p:cNvSpPr>
            <a:spLocks noGrp="1"/>
          </p:cNvSpPr>
          <p:nvPr>
            <p:ph type="body" idx="1"/>
          </p:nvPr>
        </p:nvSpPr>
        <p:spPr>
          <a:xfrm>
            <a:off x="838200" y="2309019"/>
            <a:ext cx="10515600" cy="264472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a:p>
            <a:pPr lvl="0"/>
            <a:endParaRPr lang="pt-BR" dirty="0"/>
          </a:p>
        </p:txBody>
      </p:sp>
      <p:sp>
        <p:nvSpPr>
          <p:cNvPr id="5" name="Espaço Reservado para Rodapé 4">
            <a:extLst>
              <a:ext uri="{FF2B5EF4-FFF2-40B4-BE49-F238E27FC236}">
                <a16:creationId xmlns:a16="http://schemas.microsoft.com/office/drawing/2014/main" id="{564C02DD-0795-51ED-3E59-5FF97CE60936}"/>
              </a:ext>
            </a:extLst>
          </p:cNvPr>
          <p:cNvSpPr>
            <a:spLocks noGrp="1"/>
          </p:cNvSpPr>
          <p:nvPr>
            <p:ph type="ftr" sz="quarter" idx="3"/>
          </p:nvPr>
        </p:nvSpPr>
        <p:spPr>
          <a:xfrm>
            <a:off x="7239000" y="6279303"/>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6020422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Texto&#10;&#10;O conteúdo gerado por IA pode estar incorreto.">
            <a:extLst>
              <a:ext uri="{FF2B5EF4-FFF2-40B4-BE49-F238E27FC236}">
                <a16:creationId xmlns:a16="http://schemas.microsoft.com/office/drawing/2014/main" id="{EDB8E1BE-4618-E6E8-95A4-6DCE3D9AB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EAD9DC2-6DCC-34DC-5187-08D5B26CD882}"/>
              </a:ext>
            </a:extLst>
          </p:cNvPr>
          <p:cNvSpPr>
            <a:spLocks noGrp="1"/>
          </p:cNvSpPr>
          <p:nvPr>
            <p:ph type="title"/>
          </p:nvPr>
        </p:nvSpPr>
        <p:spPr>
          <a:xfrm>
            <a:off x="717982" y="1359424"/>
            <a:ext cx="10756036"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8954ADAA-09AB-C55C-E9FA-F20D2CF89990}"/>
              </a:ext>
            </a:extLst>
          </p:cNvPr>
          <p:cNvSpPr>
            <a:spLocks noGrp="1"/>
          </p:cNvSpPr>
          <p:nvPr>
            <p:ph type="body" idx="1"/>
          </p:nvPr>
        </p:nvSpPr>
        <p:spPr>
          <a:xfrm>
            <a:off x="717982" y="2847890"/>
            <a:ext cx="10756036" cy="250534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A2B2C64D-20B0-F410-CFE0-69797DB41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C5FB03-8B95-43CF-A40E-9D3755FDE191}" type="datetimeFigureOut">
              <a:rPr lang="pt-BR" smtClean="0"/>
              <a:t>03/04/2025</a:t>
            </a:fld>
            <a:endParaRPr lang="pt-BR"/>
          </a:p>
        </p:txBody>
      </p:sp>
      <p:sp>
        <p:nvSpPr>
          <p:cNvPr id="5" name="Espaço Reservado para Rodapé 4">
            <a:extLst>
              <a:ext uri="{FF2B5EF4-FFF2-40B4-BE49-F238E27FC236}">
                <a16:creationId xmlns:a16="http://schemas.microsoft.com/office/drawing/2014/main" id="{C4517E09-6077-4C4B-40FF-7779115EB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1E073F7-DCBF-CAA8-4AE8-1A4466015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B89A32-CADB-46E8-B19A-6380101BA78D}" type="slidenum">
              <a:rPr lang="pt-BR" smtClean="0"/>
              <a:t>‹nº›</a:t>
            </a:fld>
            <a:endParaRPr lang="pt-BR"/>
          </a:p>
        </p:txBody>
      </p:sp>
    </p:spTree>
    <p:extLst>
      <p:ext uri="{BB962C8B-B14F-4D97-AF65-F5344CB8AC3E}">
        <p14:creationId xmlns:p14="http://schemas.microsoft.com/office/powerpoint/2010/main" val="574039493"/>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iica.int/" TargetMode="External"/><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instagram.com/iicaofic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8364530-3DA3-A4A7-9769-007481A40D45}"/>
              </a:ext>
            </a:extLst>
          </p:cNvPr>
          <p:cNvSpPr>
            <a:spLocks noGrp="1"/>
          </p:cNvSpPr>
          <p:nvPr>
            <p:ph type="ctrTitle"/>
          </p:nvPr>
        </p:nvSpPr>
        <p:spPr>
          <a:xfrm>
            <a:off x="2314575" y="2821264"/>
            <a:ext cx="8515350" cy="1933906"/>
          </a:xfrm>
        </p:spPr>
        <p:txBody>
          <a:bodyPr/>
          <a:lstStyle/>
          <a:p>
            <a:r>
              <a:rPr lang="pt-BR" sz="4400" dirty="0" err="1"/>
              <a:t>Fortalecimiento</a:t>
            </a:r>
            <a:r>
              <a:rPr lang="pt-BR" sz="4400" dirty="0"/>
              <a:t> </a:t>
            </a:r>
            <a:r>
              <a:rPr lang="pt-BR" sz="4400" dirty="0" err="1"/>
              <a:t>del</a:t>
            </a:r>
            <a:r>
              <a:rPr lang="pt-BR" sz="4400" dirty="0"/>
              <a:t> Trabajo </a:t>
            </a:r>
            <a:r>
              <a:rPr lang="pt-BR" sz="4400" dirty="0" err="1"/>
              <a:t>colectivo</a:t>
            </a:r>
            <a:br>
              <a:rPr lang="pt-BR" dirty="0"/>
            </a:br>
            <a:endParaRPr lang="pt-BR" dirty="0"/>
          </a:p>
        </p:txBody>
      </p:sp>
      <p:sp>
        <p:nvSpPr>
          <p:cNvPr id="5" name="Subtítulo 4">
            <a:extLst>
              <a:ext uri="{FF2B5EF4-FFF2-40B4-BE49-F238E27FC236}">
                <a16:creationId xmlns:a16="http://schemas.microsoft.com/office/drawing/2014/main" id="{3F17BD2D-53C4-23D1-AE15-674E97977C1A}"/>
              </a:ext>
            </a:extLst>
          </p:cNvPr>
          <p:cNvSpPr>
            <a:spLocks noGrp="1"/>
          </p:cNvSpPr>
          <p:nvPr>
            <p:ph type="subTitle" idx="1"/>
          </p:nvPr>
        </p:nvSpPr>
        <p:spPr>
          <a:xfrm>
            <a:off x="4197759" y="3955395"/>
            <a:ext cx="4748982" cy="1599549"/>
          </a:xfrm>
        </p:spPr>
        <p:txBody>
          <a:bodyPr>
            <a:normAutofit fontScale="92500" lnSpcReduction="20000"/>
          </a:bodyPr>
          <a:lstStyle/>
          <a:p>
            <a:r>
              <a:rPr lang="pt-BR" dirty="0"/>
              <a:t>Jaime Romero PhD</a:t>
            </a:r>
          </a:p>
          <a:p>
            <a:r>
              <a:rPr lang="pt-BR" dirty="0"/>
              <a:t>Especialista Técnico</a:t>
            </a:r>
          </a:p>
          <a:p>
            <a:r>
              <a:rPr lang="pt-BR" dirty="0"/>
              <a:t>Programa </a:t>
            </a:r>
            <a:r>
              <a:rPr lang="pt-BR" dirty="0" err="1"/>
              <a:t>Sanidad</a:t>
            </a:r>
            <a:r>
              <a:rPr lang="pt-BR" dirty="0"/>
              <a:t> </a:t>
            </a:r>
            <a:r>
              <a:rPr lang="pt-BR" dirty="0" err="1"/>
              <a:t>Agropecuaria</a:t>
            </a:r>
            <a:r>
              <a:rPr lang="pt-BR" dirty="0"/>
              <a:t>, </a:t>
            </a:r>
            <a:r>
              <a:rPr lang="pt-BR" dirty="0" err="1"/>
              <a:t>Inocuidad</a:t>
            </a:r>
            <a:r>
              <a:rPr lang="pt-BR" dirty="0"/>
              <a:t> y </a:t>
            </a:r>
            <a:r>
              <a:rPr lang="pt-BR" dirty="0" err="1"/>
              <a:t>Calidad</a:t>
            </a:r>
            <a:r>
              <a:rPr lang="pt-BR" dirty="0"/>
              <a:t> de </a:t>
            </a:r>
            <a:r>
              <a:rPr lang="pt-BR" dirty="0" err="1"/>
              <a:t>los</a:t>
            </a:r>
            <a:r>
              <a:rPr lang="pt-BR" dirty="0"/>
              <a:t> </a:t>
            </a:r>
            <a:r>
              <a:rPr lang="pt-BR" dirty="0" err="1"/>
              <a:t>agroalimentos</a:t>
            </a:r>
            <a:endParaRPr lang="pt-BR" dirty="0"/>
          </a:p>
        </p:txBody>
      </p:sp>
      <p:pic>
        <p:nvPicPr>
          <p:cNvPr id="2" name="Imagen 1" descr="Un dibujo de una cara feliz&#10;&#10;Descripción generada automáticamente con confianza baja">
            <a:extLst>
              <a:ext uri="{FF2B5EF4-FFF2-40B4-BE49-F238E27FC236}">
                <a16:creationId xmlns:a16="http://schemas.microsoft.com/office/drawing/2014/main" id="{1CB9B80F-70E6-2A3A-8DCD-3FE059296307}"/>
              </a:ext>
            </a:extLst>
          </p:cNvPr>
          <p:cNvPicPr>
            <a:picLocks noChangeAspect="1"/>
          </p:cNvPicPr>
          <p:nvPr/>
        </p:nvPicPr>
        <p:blipFill>
          <a:blip r:embed="rId2"/>
          <a:stretch>
            <a:fillRect/>
          </a:stretch>
        </p:blipFill>
        <p:spPr>
          <a:xfrm>
            <a:off x="9281236" y="6005802"/>
            <a:ext cx="1627773" cy="688908"/>
          </a:xfrm>
          <a:prstGeom prst="rect">
            <a:avLst/>
          </a:prstGeom>
        </p:spPr>
      </p:pic>
    </p:spTree>
    <p:extLst>
      <p:ext uri="{BB962C8B-B14F-4D97-AF65-F5344CB8AC3E}">
        <p14:creationId xmlns:p14="http://schemas.microsoft.com/office/powerpoint/2010/main" val="238876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36F5D-F1A2-A453-42C6-4E1A741835AD}"/>
              </a:ext>
            </a:extLst>
          </p:cNvPr>
          <p:cNvSpPr>
            <a:spLocks noGrp="1"/>
          </p:cNvSpPr>
          <p:nvPr>
            <p:ph type="title"/>
          </p:nvPr>
        </p:nvSpPr>
        <p:spPr>
          <a:prstGeom prst="rect">
            <a:avLst/>
          </a:prstGeom>
        </p:spPr>
        <p:txBody>
          <a:bodyPr>
            <a:normAutofit/>
          </a:bodyPr>
          <a:lstStyle/>
          <a:p>
            <a:pPr algn="ctr"/>
            <a:r>
              <a:rPr lang="pt-BR" dirty="0"/>
              <a:t>Haga clic para agregar </a:t>
            </a:r>
            <a:r>
              <a:rPr lang="pt-BR" dirty="0" err="1"/>
              <a:t>un</a:t>
            </a:r>
            <a:r>
              <a:rPr lang="pt-BR" dirty="0"/>
              <a:t> título</a:t>
            </a:r>
          </a:p>
        </p:txBody>
      </p:sp>
      <p:sp>
        <p:nvSpPr>
          <p:cNvPr id="25" name="Espaço Reservado para Imagem 24">
            <a:extLst>
              <a:ext uri="{FF2B5EF4-FFF2-40B4-BE49-F238E27FC236}">
                <a16:creationId xmlns:a16="http://schemas.microsoft.com/office/drawing/2014/main" id="{82040DC6-8DB2-C1B4-4389-804588D33893}"/>
              </a:ext>
            </a:extLst>
          </p:cNvPr>
          <p:cNvSpPr>
            <a:spLocks noGrp="1"/>
          </p:cNvSpPr>
          <p:nvPr>
            <p:ph type="pic" idx="1"/>
          </p:nvPr>
        </p:nvSpPr>
        <p:spPr/>
        <p:txBody>
          <a:bodyPr/>
          <a:lstStyle/>
          <a:p>
            <a:endParaRPr lang="pt-BR"/>
          </a:p>
        </p:txBody>
      </p:sp>
      <p:sp>
        <p:nvSpPr>
          <p:cNvPr id="3" name="Subtítulo 2">
            <a:extLst>
              <a:ext uri="{FF2B5EF4-FFF2-40B4-BE49-F238E27FC236}">
                <a16:creationId xmlns:a16="http://schemas.microsoft.com/office/drawing/2014/main" id="{5287429A-8858-2A7E-30E8-A61F327FB43A}"/>
              </a:ext>
            </a:extLst>
          </p:cNvPr>
          <p:cNvSpPr>
            <a:spLocks noGrp="1"/>
          </p:cNvSpPr>
          <p:nvPr>
            <p:ph type="body" sz="half" idx="2"/>
          </p:nvPr>
        </p:nvSpPr>
        <p:spPr>
          <a:prstGeom prst="rect">
            <a:avLst/>
          </a:prstGeom>
        </p:spPr>
        <p:txBody>
          <a:bodyPr/>
          <a:lstStyle/>
          <a:p>
            <a:pPr marL="0" indent="0">
              <a:buNone/>
            </a:pPr>
            <a:r>
              <a:rPr lang="pt-BR" dirty="0"/>
              <a:t>Haga clic para agregar </a:t>
            </a:r>
            <a:r>
              <a:rPr lang="pt-BR" dirty="0" err="1"/>
              <a:t>un</a:t>
            </a:r>
            <a:r>
              <a:rPr lang="pt-BR" dirty="0"/>
              <a:t> subtítulo</a:t>
            </a:r>
          </a:p>
        </p:txBody>
      </p:sp>
      <p:pic>
        <p:nvPicPr>
          <p:cNvPr id="5" name="Imagen 4">
            <a:extLst>
              <a:ext uri="{FF2B5EF4-FFF2-40B4-BE49-F238E27FC236}">
                <a16:creationId xmlns:a16="http://schemas.microsoft.com/office/drawing/2014/main" id="{B35CEC39-B4E3-BDA9-75A7-96E85D9093B1}"/>
              </a:ext>
            </a:extLst>
          </p:cNvPr>
          <p:cNvPicPr>
            <a:picLocks noChangeAspect="1"/>
          </p:cNvPicPr>
          <p:nvPr/>
        </p:nvPicPr>
        <p:blipFill>
          <a:blip r:embed="rId2"/>
          <a:stretch>
            <a:fillRect/>
          </a:stretch>
        </p:blipFill>
        <p:spPr>
          <a:xfrm>
            <a:off x="124998" y="239146"/>
            <a:ext cx="6811130" cy="3688307"/>
          </a:xfrm>
          <a:prstGeom prst="rect">
            <a:avLst/>
          </a:prstGeom>
        </p:spPr>
      </p:pic>
      <p:pic>
        <p:nvPicPr>
          <p:cNvPr id="7" name="Imagen 6">
            <a:extLst>
              <a:ext uri="{FF2B5EF4-FFF2-40B4-BE49-F238E27FC236}">
                <a16:creationId xmlns:a16="http://schemas.microsoft.com/office/drawing/2014/main" id="{D345DEBB-4815-7527-7F58-25CD1BB084F3}"/>
              </a:ext>
            </a:extLst>
          </p:cNvPr>
          <p:cNvPicPr>
            <a:picLocks noChangeAspect="1"/>
          </p:cNvPicPr>
          <p:nvPr/>
        </p:nvPicPr>
        <p:blipFill>
          <a:blip r:embed="rId3"/>
          <a:stretch>
            <a:fillRect/>
          </a:stretch>
        </p:blipFill>
        <p:spPr>
          <a:xfrm>
            <a:off x="5797466" y="3110015"/>
            <a:ext cx="5713922" cy="2810541"/>
          </a:xfrm>
          <a:prstGeom prst="rect">
            <a:avLst/>
          </a:prstGeom>
        </p:spPr>
      </p:pic>
      <p:pic>
        <p:nvPicPr>
          <p:cNvPr id="8" name="Imagen 7" descr="Un dibujo de una cara feliz&#10;&#10;Descripción generada automáticamente con confianza baja">
            <a:extLst>
              <a:ext uri="{FF2B5EF4-FFF2-40B4-BE49-F238E27FC236}">
                <a16:creationId xmlns:a16="http://schemas.microsoft.com/office/drawing/2014/main" id="{25FCA3C3-D04B-4B5A-D78A-35EA0464EA2C}"/>
              </a:ext>
            </a:extLst>
          </p:cNvPr>
          <p:cNvPicPr>
            <a:picLocks noChangeAspect="1"/>
          </p:cNvPicPr>
          <p:nvPr/>
        </p:nvPicPr>
        <p:blipFill>
          <a:blip r:embed="rId4"/>
          <a:stretch>
            <a:fillRect/>
          </a:stretch>
        </p:blipFill>
        <p:spPr>
          <a:xfrm>
            <a:off x="9281236" y="6169092"/>
            <a:ext cx="1627773" cy="688908"/>
          </a:xfrm>
          <a:prstGeom prst="rect">
            <a:avLst/>
          </a:prstGeom>
        </p:spPr>
      </p:pic>
    </p:spTree>
    <p:extLst>
      <p:ext uri="{BB962C8B-B14F-4D97-AF65-F5344CB8AC3E}">
        <p14:creationId xmlns:p14="http://schemas.microsoft.com/office/powerpoint/2010/main" val="161474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txBox="1">
            <a:spLocks/>
          </p:cNvSpPr>
          <p:nvPr/>
        </p:nvSpPr>
        <p:spPr>
          <a:xfrm>
            <a:off x="529628" y="506248"/>
            <a:ext cx="9072563" cy="12901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s-MX">
                <a:solidFill>
                  <a:schemeClr val="tx2">
                    <a:lumMod val="60000"/>
                    <a:lumOff val="40000"/>
                  </a:schemeClr>
                </a:solidFill>
                <a:latin typeface="+mn-lt"/>
              </a:rPr>
              <a:t>REUNIONES ESTRATEGICAS DE NORMAS</a:t>
            </a:r>
            <a:endParaRPr lang="es-CO" dirty="0">
              <a:solidFill>
                <a:schemeClr val="tx2">
                  <a:lumMod val="60000"/>
                  <a:lumOff val="40000"/>
                </a:schemeClr>
              </a:solidFill>
              <a:latin typeface="+mn-lt"/>
            </a:endParaRPr>
          </a:p>
        </p:txBody>
      </p:sp>
      <p:sp>
        <p:nvSpPr>
          <p:cNvPr id="6" name="1 Marcador de contenido"/>
          <p:cNvSpPr txBox="1">
            <a:spLocks/>
          </p:cNvSpPr>
          <p:nvPr/>
        </p:nvSpPr>
        <p:spPr>
          <a:xfrm>
            <a:off x="862142" y="2015219"/>
            <a:ext cx="6387744" cy="36488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122193"/>
            <a:r>
              <a:rPr lang="es-MX" sz="3100" dirty="0">
                <a:solidFill>
                  <a:schemeClr val="bg2"/>
                </a:solidFill>
              </a:rPr>
              <a:t>8 AÑOS CONTINUOS. USDA-FAS</a:t>
            </a:r>
          </a:p>
          <a:p>
            <a:pPr marL="122193"/>
            <a:r>
              <a:rPr lang="es-MX" sz="3100" dirty="0">
                <a:solidFill>
                  <a:schemeClr val="bg2"/>
                </a:solidFill>
              </a:rPr>
              <a:t>Total- 18 reuniones.</a:t>
            </a:r>
          </a:p>
          <a:p>
            <a:pPr marL="122193"/>
            <a:r>
              <a:rPr lang="es-MX" sz="3100" dirty="0">
                <a:solidFill>
                  <a:schemeClr val="bg2"/>
                </a:solidFill>
              </a:rPr>
              <a:t>Discusión y posiciones conjuntas. </a:t>
            </a:r>
          </a:p>
          <a:p>
            <a:pPr marL="579393" indent="-457200">
              <a:buFontTx/>
              <a:buChar char="-"/>
            </a:pPr>
            <a:r>
              <a:rPr lang="es-MX" sz="3100" dirty="0">
                <a:solidFill>
                  <a:schemeClr val="bg2"/>
                </a:solidFill>
              </a:rPr>
              <a:t>Zonificación</a:t>
            </a:r>
          </a:p>
          <a:p>
            <a:pPr marL="579393" indent="-457200">
              <a:buFontTx/>
              <a:buChar char="-"/>
            </a:pPr>
            <a:r>
              <a:rPr lang="es-MX" sz="3100" dirty="0">
                <a:solidFill>
                  <a:schemeClr val="bg2"/>
                </a:solidFill>
              </a:rPr>
              <a:t>Mercancías seguras</a:t>
            </a:r>
          </a:p>
          <a:p>
            <a:pPr marL="579393" indent="-457200">
              <a:buFontTx/>
              <a:buChar char="-"/>
            </a:pPr>
            <a:r>
              <a:rPr lang="es-MX" sz="3100" dirty="0">
                <a:solidFill>
                  <a:schemeClr val="bg2"/>
                </a:solidFill>
              </a:rPr>
              <a:t>Capítulo FA</a:t>
            </a:r>
          </a:p>
        </p:txBody>
      </p:sp>
      <p:pic>
        <p:nvPicPr>
          <p:cNvPr id="8" name="Imagen 7">
            <a:extLst>
              <a:ext uri="{FF2B5EF4-FFF2-40B4-BE49-F238E27FC236}">
                <a16:creationId xmlns:a16="http://schemas.microsoft.com/office/drawing/2014/main" id="{B14D73D4-DA21-CCB2-AA04-E3834820FF0B}"/>
              </a:ext>
            </a:extLst>
          </p:cNvPr>
          <p:cNvPicPr>
            <a:picLocks noChangeAspect="1"/>
          </p:cNvPicPr>
          <p:nvPr/>
        </p:nvPicPr>
        <p:blipFill>
          <a:blip r:embed="rId2"/>
          <a:stretch>
            <a:fillRect/>
          </a:stretch>
        </p:blipFill>
        <p:spPr>
          <a:xfrm>
            <a:off x="9385298" y="1621971"/>
            <a:ext cx="2806701" cy="1876286"/>
          </a:xfrm>
          <a:prstGeom prst="rect">
            <a:avLst/>
          </a:prstGeom>
        </p:spPr>
      </p:pic>
      <p:pic>
        <p:nvPicPr>
          <p:cNvPr id="9" name="Imagen 8">
            <a:extLst>
              <a:ext uri="{FF2B5EF4-FFF2-40B4-BE49-F238E27FC236}">
                <a16:creationId xmlns:a16="http://schemas.microsoft.com/office/drawing/2014/main" id="{D9BC6990-6868-883C-F860-6F5DD1B8FB40}"/>
              </a:ext>
            </a:extLst>
          </p:cNvPr>
          <p:cNvPicPr>
            <a:picLocks noChangeAspect="1"/>
          </p:cNvPicPr>
          <p:nvPr/>
        </p:nvPicPr>
        <p:blipFill>
          <a:blip r:embed="rId3"/>
          <a:stretch>
            <a:fillRect/>
          </a:stretch>
        </p:blipFill>
        <p:spPr>
          <a:xfrm>
            <a:off x="7162801" y="3468212"/>
            <a:ext cx="2408972" cy="1803576"/>
          </a:xfrm>
          <a:prstGeom prst="rect">
            <a:avLst/>
          </a:prstGeom>
        </p:spPr>
      </p:pic>
      <p:sp>
        <p:nvSpPr>
          <p:cNvPr id="10" name="CuadroTexto 9">
            <a:extLst>
              <a:ext uri="{FF2B5EF4-FFF2-40B4-BE49-F238E27FC236}">
                <a16:creationId xmlns:a16="http://schemas.microsoft.com/office/drawing/2014/main" id="{C4671512-64D2-F6F1-C6EB-5010D738014A}"/>
              </a:ext>
            </a:extLst>
          </p:cNvPr>
          <p:cNvSpPr txBox="1"/>
          <p:nvPr/>
        </p:nvSpPr>
        <p:spPr>
          <a:xfrm>
            <a:off x="10570029" y="3929744"/>
            <a:ext cx="1233030" cy="230832"/>
          </a:xfrm>
          <a:prstGeom prst="rect">
            <a:avLst/>
          </a:prstGeom>
          <a:noFill/>
        </p:spPr>
        <p:txBody>
          <a:bodyPr wrap="none" rtlCol="0">
            <a:spAutoFit/>
          </a:bodyPr>
          <a:lstStyle/>
          <a:p>
            <a:r>
              <a:rPr lang="es-PE" sz="900" dirty="0">
                <a:solidFill>
                  <a:schemeClr val="bg2"/>
                </a:solidFill>
              </a:rPr>
              <a:t>Fuente: Fotos WOAH</a:t>
            </a:r>
          </a:p>
        </p:txBody>
      </p:sp>
      <p:pic>
        <p:nvPicPr>
          <p:cNvPr id="11" name="Imagen 10" descr="Un dibujo de una cara feliz&#10;&#10;Descripción generada automáticamente con confianza baja">
            <a:extLst>
              <a:ext uri="{FF2B5EF4-FFF2-40B4-BE49-F238E27FC236}">
                <a16:creationId xmlns:a16="http://schemas.microsoft.com/office/drawing/2014/main" id="{DC901956-8D6C-402F-CE6D-F9FCF0007693}"/>
              </a:ext>
            </a:extLst>
          </p:cNvPr>
          <p:cNvPicPr>
            <a:picLocks noChangeAspect="1"/>
          </p:cNvPicPr>
          <p:nvPr/>
        </p:nvPicPr>
        <p:blipFill>
          <a:blip r:embed="rId4"/>
          <a:stretch>
            <a:fillRect/>
          </a:stretch>
        </p:blipFill>
        <p:spPr>
          <a:xfrm>
            <a:off x="9281236" y="6169092"/>
            <a:ext cx="1627773" cy="688908"/>
          </a:xfrm>
          <a:prstGeom prst="rect">
            <a:avLst/>
          </a:prstGeom>
        </p:spPr>
      </p:pic>
    </p:spTree>
    <p:extLst>
      <p:ext uri="{BB962C8B-B14F-4D97-AF65-F5344CB8AC3E}">
        <p14:creationId xmlns:p14="http://schemas.microsoft.com/office/powerpoint/2010/main" val="168227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69038-EE53-4A15-CD65-6AE3B97E1AD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3BE349-EFC0-C9F2-07CB-D808249AA77A}"/>
              </a:ext>
            </a:extLst>
          </p:cNvPr>
          <p:cNvSpPr>
            <a:spLocks noGrp="1"/>
          </p:cNvSpPr>
          <p:nvPr>
            <p:ph type="title"/>
          </p:nvPr>
        </p:nvSpPr>
        <p:spPr>
          <a:xfrm>
            <a:off x="3309257" y="284614"/>
            <a:ext cx="10515600" cy="1325563"/>
          </a:xfrm>
        </p:spPr>
        <p:txBody>
          <a:bodyPr>
            <a:normAutofit/>
          </a:bodyPr>
          <a:lstStyle/>
          <a:p>
            <a:r>
              <a:rPr lang="es-PE" dirty="0">
                <a:solidFill>
                  <a:schemeClr val="accent1"/>
                </a:solidFill>
              </a:rPr>
              <a:t>TALLER REGIONAL DE FA - CVP</a:t>
            </a:r>
            <a:br>
              <a:rPr lang="es-PE" dirty="0"/>
            </a:br>
            <a:r>
              <a:rPr lang="es-PE" sz="1949" dirty="0"/>
              <a:t>19 al 21 de Agosto2024</a:t>
            </a:r>
          </a:p>
        </p:txBody>
      </p:sp>
      <p:pic>
        <p:nvPicPr>
          <p:cNvPr id="6" name="Marcador de contenido 5">
            <a:extLst>
              <a:ext uri="{FF2B5EF4-FFF2-40B4-BE49-F238E27FC236}">
                <a16:creationId xmlns:a16="http://schemas.microsoft.com/office/drawing/2014/main" id="{48755ADE-A0EB-7232-BAB6-6FA18F098A8E}"/>
              </a:ext>
            </a:extLst>
          </p:cNvPr>
          <p:cNvPicPr>
            <a:picLocks noGrp="1" noChangeAspect="1"/>
          </p:cNvPicPr>
          <p:nvPr>
            <p:ph sz="half" idx="1"/>
          </p:nvPr>
        </p:nvPicPr>
        <p:blipFill>
          <a:blip r:embed="rId2"/>
          <a:stretch>
            <a:fillRect/>
          </a:stretch>
        </p:blipFill>
        <p:spPr>
          <a:xfrm>
            <a:off x="182867" y="1610177"/>
            <a:ext cx="2998266" cy="2046619"/>
          </a:xfrm>
        </p:spPr>
      </p:pic>
      <p:sp>
        <p:nvSpPr>
          <p:cNvPr id="4" name="Marcador de contenido 3">
            <a:extLst>
              <a:ext uri="{FF2B5EF4-FFF2-40B4-BE49-F238E27FC236}">
                <a16:creationId xmlns:a16="http://schemas.microsoft.com/office/drawing/2014/main" id="{6B2ED729-5D77-3AB5-1D3B-29778AC03B8D}"/>
              </a:ext>
            </a:extLst>
          </p:cNvPr>
          <p:cNvSpPr>
            <a:spLocks noGrp="1"/>
          </p:cNvSpPr>
          <p:nvPr>
            <p:ph sz="half" idx="2"/>
          </p:nvPr>
        </p:nvSpPr>
        <p:spPr>
          <a:xfrm>
            <a:off x="3875314" y="1600202"/>
            <a:ext cx="7783286" cy="4525963"/>
          </a:xfrm>
        </p:spPr>
        <p:txBody>
          <a:bodyPr>
            <a:normAutofit/>
          </a:bodyPr>
          <a:lstStyle/>
          <a:p>
            <a:pPr marL="342900" indent="-342900">
              <a:buFont typeface="Arial" panose="020B0604020202020204" pitchFamily="34" charset="0"/>
              <a:buChar char="•"/>
            </a:pPr>
            <a:r>
              <a:rPr lang="es-PE" dirty="0"/>
              <a:t>Aumento de focos a nivel mundial- </a:t>
            </a:r>
          </a:p>
          <a:p>
            <a:pPr marL="342900" indent="-342900">
              <a:buFont typeface="Arial" panose="020B0604020202020204" pitchFamily="34" charset="0"/>
              <a:buChar char="•"/>
            </a:pPr>
            <a:r>
              <a:rPr lang="es-PE" dirty="0"/>
              <a:t>Sector privado y vigilancia pasiva</a:t>
            </a:r>
          </a:p>
          <a:p>
            <a:pPr marL="342900" indent="-342900">
              <a:buFont typeface="Arial" panose="020B0604020202020204" pitchFamily="34" charset="0"/>
              <a:buChar char="•"/>
            </a:pPr>
            <a:r>
              <a:rPr lang="es-PE" dirty="0"/>
              <a:t>Cambios del código OMSA (Ch 8.8)</a:t>
            </a:r>
          </a:p>
          <a:p>
            <a:pPr marL="342900" indent="-342900">
              <a:buFont typeface="Arial" panose="020B0604020202020204" pitchFamily="34" charset="0"/>
              <a:buChar char="•"/>
            </a:pPr>
            <a:r>
              <a:rPr lang="es-PE" dirty="0"/>
              <a:t>Fortalecer el trabajo con CSA</a:t>
            </a:r>
          </a:p>
          <a:p>
            <a:pPr marL="342900" indent="-342900">
              <a:buFont typeface="Arial" panose="020B0604020202020204" pitchFamily="34" charset="0"/>
              <a:buChar char="•"/>
            </a:pPr>
            <a:r>
              <a:rPr lang="es-PE" dirty="0"/>
              <a:t>Distintos estatus oficiales en la región</a:t>
            </a:r>
          </a:p>
          <a:p>
            <a:pPr marL="342900" indent="-342900">
              <a:buFont typeface="Arial" panose="020B0604020202020204" pitchFamily="34" charset="0"/>
              <a:buChar char="•"/>
            </a:pPr>
            <a:r>
              <a:rPr lang="es-PE" dirty="0"/>
              <a:t>Desafíos presupuestales y técnicos de los SVO</a:t>
            </a:r>
          </a:p>
          <a:p>
            <a:pPr marL="342900" indent="-342900">
              <a:buFont typeface="Arial" panose="020B0604020202020204" pitchFamily="34" charset="0"/>
              <a:buChar char="•"/>
            </a:pPr>
            <a:r>
              <a:rPr lang="es-PE" dirty="0"/>
              <a:t>Requerimientos comerciales más allá de los estándares</a:t>
            </a:r>
          </a:p>
        </p:txBody>
      </p:sp>
      <p:pic>
        <p:nvPicPr>
          <p:cNvPr id="8" name="Imagen 7">
            <a:extLst>
              <a:ext uri="{FF2B5EF4-FFF2-40B4-BE49-F238E27FC236}">
                <a16:creationId xmlns:a16="http://schemas.microsoft.com/office/drawing/2014/main" id="{BBF04A8E-E4FF-BF90-6AAD-CEB88EC65D8B}"/>
              </a:ext>
            </a:extLst>
          </p:cNvPr>
          <p:cNvPicPr>
            <a:picLocks noChangeAspect="1"/>
          </p:cNvPicPr>
          <p:nvPr/>
        </p:nvPicPr>
        <p:blipFill>
          <a:blip r:embed="rId3"/>
          <a:stretch>
            <a:fillRect/>
          </a:stretch>
        </p:blipFill>
        <p:spPr>
          <a:xfrm>
            <a:off x="310363" y="3656796"/>
            <a:ext cx="2743274" cy="2046619"/>
          </a:xfrm>
          <a:prstGeom prst="rect">
            <a:avLst/>
          </a:prstGeom>
        </p:spPr>
      </p:pic>
      <p:pic>
        <p:nvPicPr>
          <p:cNvPr id="3" name="Imagen 2" descr="Un dibujo de una cara feliz&#10;&#10;Descripción generada automáticamente con confianza baja">
            <a:extLst>
              <a:ext uri="{FF2B5EF4-FFF2-40B4-BE49-F238E27FC236}">
                <a16:creationId xmlns:a16="http://schemas.microsoft.com/office/drawing/2014/main" id="{3C158E30-929E-B25B-7A22-AFD0FD8678AF}"/>
              </a:ext>
            </a:extLst>
          </p:cNvPr>
          <p:cNvPicPr>
            <a:picLocks noChangeAspect="1"/>
          </p:cNvPicPr>
          <p:nvPr/>
        </p:nvPicPr>
        <p:blipFill>
          <a:blip r:embed="rId4"/>
          <a:stretch>
            <a:fillRect/>
          </a:stretch>
        </p:blipFill>
        <p:spPr>
          <a:xfrm>
            <a:off x="9281236" y="6169092"/>
            <a:ext cx="1627773" cy="688908"/>
          </a:xfrm>
          <a:prstGeom prst="rect">
            <a:avLst/>
          </a:prstGeom>
        </p:spPr>
      </p:pic>
    </p:spTree>
    <p:extLst>
      <p:ext uri="{BB962C8B-B14F-4D97-AF65-F5344CB8AC3E}">
        <p14:creationId xmlns:p14="http://schemas.microsoft.com/office/powerpoint/2010/main" val="236232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665A-08F1-6722-03CA-8A50E4760159}"/>
            </a:ext>
          </a:extLst>
        </p:cNvPr>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BDE367FD-413F-05D9-CD9E-16826AB9F408}"/>
              </a:ext>
            </a:extLst>
          </p:cNvPr>
          <p:cNvPicPr>
            <a:picLocks noGrp="1" noChangeAspect="1"/>
          </p:cNvPicPr>
          <p:nvPr>
            <p:ph type="pic" idx="1"/>
          </p:nvPr>
        </p:nvPicPr>
        <p:blipFill>
          <a:blip r:embed="rId2"/>
          <a:srcRect l="13158" r="13158"/>
          <a:stretch/>
        </p:blipFill>
        <p:spPr>
          <a:xfrm>
            <a:off x="1402354" y="992187"/>
            <a:ext cx="5009331" cy="4873625"/>
          </a:xfrm>
        </p:spPr>
      </p:pic>
      <p:pic>
        <p:nvPicPr>
          <p:cNvPr id="5" name="Imagen 4" descr="Un dibujo de una cara feliz&#10;&#10;Descripción generada automáticamente con confianza baja">
            <a:extLst>
              <a:ext uri="{FF2B5EF4-FFF2-40B4-BE49-F238E27FC236}">
                <a16:creationId xmlns:a16="http://schemas.microsoft.com/office/drawing/2014/main" id="{9E9FFA34-6E1A-3163-DDD2-ABC617243B0B}"/>
              </a:ext>
            </a:extLst>
          </p:cNvPr>
          <p:cNvPicPr>
            <a:picLocks noChangeAspect="1"/>
          </p:cNvPicPr>
          <p:nvPr/>
        </p:nvPicPr>
        <p:blipFill>
          <a:blip r:embed="rId3"/>
          <a:stretch>
            <a:fillRect/>
          </a:stretch>
        </p:blipFill>
        <p:spPr>
          <a:xfrm>
            <a:off x="9281236" y="6158206"/>
            <a:ext cx="1627773" cy="688908"/>
          </a:xfrm>
          <a:prstGeom prst="rect">
            <a:avLst/>
          </a:prstGeom>
        </p:spPr>
      </p:pic>
      <p:pic>
        <p:nvPicPr>
          <p:cNvPr id="4" name="Imagen 3" descr="Interfaz de usuario gráfica, Sitio web&#10;&#10;El contenido generado por IA puede ser incorrecto.">
            <a:extLst>
              <a:ext uri="{FF2B5EF4-FFF2-40B4-BE49-F238E27FC236}">
                <a16:creationId xmlns:a16="http://schemas.microsoft.com/office/drawing/2014/main" id="{6A78E264-7B41-BDB2-7146-ABC2FFD80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193" y="1473824"/>
            <a:ext cx="2628900" cy="3505200"/>
          </a:xfrm>
          <a:prstGeom prst="rect">
            <a:avLst/>
          </a:prstGeom>
        </p:spPr>
      </p:pic>
    </p:spTree>
    <p:extLst>
      <p:ext uri="{BB962C8B-B14F-4D97-AF65-F5344CB8AC3E}">
        <p14:creationId xmlns:p14="http://schemas.microsoft.com/office/powerpoint/2010/main" val="315295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D49CDEB-20E4-2951-0154-B66253B22D35}"/>
              </a:ext>
            </a:extLst>
          </p:cNvPr>
          <p:cNvSpPr>
            <a:spLocks noGrp="1"/>
          </p:cNvSpPr>
          <p:nvPr>
            <p:ph type="title"/>
          </p:nvPr>
        </p:nvSpPr>
        <p:spPr/>
        <p:txBody>
          <a:bodyPr/>
          <a:lstStyle/>
          <a:p>
            <a:r>
              <a:rPr lang="es-PE">
                <a:solidFill>
                  <a:schemeClr val="accent1">
                    <a:lumMod val="60000"/>
                    <a:lumOff val="40000"/>
                  </a:schemeClr>
                </a:solidFill>
              </a:rPr>
              <a:t>PRINCIPALES MENSAJES</a:t>
            </a:r>
            <a:endParaRPr lang="es-PE" dirty="0">
              <a:solidFill>
                <a:schemeClr val="accent1">
                  <a:lumMod val="60000"/>
                  <a:lumOff val="40000"/>
                </a:schemeClr>
              </a:solidFill>
            </a:endParaRPr>
          </a:p>
        </p:txBody>
      </p:sp>
      <p:sp>
        <p:nvSpPr>
          <p:cNvPr id="9" name="Marcador de contenido 8">
            <a:extLst>
              <a:ext uri="{FF2B5EF4-FFF2-40B4-BE49-F238E27FC236}">
                <a16:creationId xmlns:a16="http://schemas.microsoft.com/office/drawing/2014/main" id="{6454FEDB-7695-D2F8-8194-DA66C9C273F6}"/>
              </a:ext>
            </a:extLst>
          </p:cNvPr>
          <p:cNvSpPr>
            <a:spLocks noGrp="1"/>
          </p:cNvSpPr>
          <p:nvPr>
            <p:ph idx="1"/>
          </p:nvPr>
        </p:nvSpPr>
        <p:spPr/>
        <p:txBody>
          <a:bodyPr/>
          <a:lstStyle/>
          <a:p>
            <a:pPr marL="457200" indent="-457200">
              <a:buFont typeface="Arial" panose="020B0604020202020204" pitchFamily="34" charset="0"/>
              <a:buChar char="•"/>
            </a:pPr>
            <a:r>
              <a:rPr lang="es-PE" dirty="0"/>
              <a:t>La colaboración en FA está en el ADN</a:t>
            </a:r>
          </a:p>
          <a:p>
            <a:pPr marL="457200" indent="-457200">
              <a:buFont typeface="Arial" panose="020B0604020202020204" pitchFamily="34" charset="0"/>
              <a:buChar char="•"/>
            </a:pPr>
            <a:r>
              <a:rPr lang="es-PE" dirty="0"/>
              <a:t>Redimensionar la institucional basado en evidencia</a:t>
            </a:r>
          </a:p>
          <a:p>
            <a:pPr marL="457200" indent="-457200">
              <a:buFont typeface="Arial" panose="020B0604020202020204" pitchFamily="34" charset="0"/>
              <a:buChar char="•"/>
            </a:pPr>
            <a:r>
              <a:rPr lang="es-PE" dirty="0"/>
              <a:t>Redefinir agenda de trabajo colaborativo</a:t>
            </a:r>
          </a:p>
          <a:p>
            <a:pPr marL="457200" indent="-457200">
              <a:buFont typeface="Arial" panose="020B0604020202020204" pitchFamily="34" charset="0"/>
              <a:buChar char="•"/>
            </a:pPr>
            <a:r>
              <a:rPr lang="es-PE" dirty="0"/>
              <a:t>Generación de beneficios y apropiación del valor</a:t>
            </a:r>
          </a:p>
          <a:p>
            <a:pPr marL="457200" indent="-457200">
              <a:buFont typeface="Arial" panose="020B0604020202020204" pitchFamily="34" charset="0"/>
              <a:buChar char="•"/>
            </a:pPr>
            <a:r>
              <a:rPr lang="es-PE" dirty="0"/>
              <a:t>Estatus y comercio (contexto dinámico)</a:t>
            </a:r>
          </a:p>
        </p:txBody>
      </p:sp>
    </p:spTree>
    <p:extLst>
      <p:ext uri="{BB962C8B-B14F-4D97-AF65-F5344CB8AC3E}">
        <p14:creationId xmlns:p14="http://schemas.microsoft.com/office/powerpoint/2010/main" val="13333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1840436A-4DE4-103D-E5B0-5EDE043EA28A}"/>
              </a:ext>
            </a:extLst>
          </p:cNvPr>
          <p:cNvSpPr>
            <a:spLocks noGrp="1"/>
          </p:cNvSpPr>
          <p:nvPr>
            <p:ph sz="half" idx="1"/>
          </p:nvPr>
        </p:nvSpPr>
        <p:spPr/>
        <p:txBody>
          <a:bodyPr/>
          <a:lstStyle/>
          <a:p>
            <a:endParaRPr lang="es-PE"/>
          </a:p>
        </p:txBody>
      </p:sp>
      <p:pic>
        <p:nvPicPr>
          <p:cNvPr id="7" name="Imagen 6">
            <a:extLst>
              <a:ext uri="{FF2B5EF4-FFF2-40B4-BE49-F238E27FC236}">
                <a16:creationId xmlns:a16="http://schemas.microsoft.com/office/drawing/2014/main" id="{3D4B8CCB-D3DC-A6A4-BB39-5D3D378F8AA2}"/>
              </a:ext>
            </a:extLst>
          </p:cNvPr>
          <p:cNvPicPr>
            <a:picLocks noChangeAspect="1"/>
          </p:cNvPicPr>
          <p:nvPr/>
        </p:nvPicPr>
        <p:blipFill>
          <a:blip r:embed="rId2"/>
          <a:stretch>
            <a:fillRect/>
          </a:stretch>
        </p:blipFill>
        <p:spPr>
          <a:xfrm>
            <a:off x="2268175" y="1314326"/>
            <a:ext cx="3340997" cy="4879881"/>
          </a:xfrm>
          <a:prstGeom prst="rect">
            <a:avLst/>
          </a:prstGeom>
        </p:spPr>
      </p:pic>
      <p:sp>
        <p:nvSpPr>
          <p:cNvPr id="8" name="CuadroTexto 7">
            <a:extLst>
              <a:ext uri="{FF2B5EF4-FFF2-40B4-BE49-F238E27FC236}">
                <a16:creationId xmlns:a16="http://schemas.microsoft.com/office/drawing/2014/main" id="{43EE1136-D348-7798-4278-CD23F531FEA2}"/>
              </a:ext>
            </a:extLst>
          </p:cNvPr>
          <p:cNvSpPr txBox="1"/>
          <p:nvPr/>
        </p:nvSpPr>
        <p:spPr>
          <a:xfrm>
            <a:off x="6414986" y="2104386"/>
            <a:ext cx="5167414" cy="4089581"/>
          </a:xfrm>
          <a:prstGeom prst="rect">
            <a:avLst/>
          </a:prstGeom>
          <a:noFill/>
        </p:spPr>
        <p:txBody>
          <a:bodyPr wrap="square" rtlCol="0">
            <a:spAutoFit/>
          </a:bodyPr>
          <a:lstStyle/>
          <a:p>
            <a:r>
              <a:rPr lang="es-PE" sz="2000" dirty="0">
                <a:solidFill>
                  <a:schemeClr val="bg2"/>
                </a:solidFill>
              </a:rPr>
              <a:t>“Las Alianzas estratégicas son fundamentales para configurar políticas y procesos de transformación eficaces. Esto queda notoriamente demostrado por la asociación que líderes visionarios promovieron al proponer la creación de esa Comisión en 1972 que fue acogida con entusiasmo por la Organización Panamericana de la Salud (OPS)”</a:t>
            </a:r>
          </a:p>
          <a:p>
            <a:endParaRPr lang="es-PE" sz="1595" dirty="0">
              <a:solidFill>
                <a:schemeClr val="bg2"/>
              </a:solidFill>
            </a:endParaRPr>
          </a:p>
          <a:p>
            <a:r>
              <a:rPr lang="es-PE" sz="1595" dirty="0">
                <a:solidFill>
                  <a:schemeClr val="bg2"/>
                </a:solidFill>
              </a:rPr>
              <a:t>O. </a:t>
            </a:r>
            <a:r>
              <a:rPr lang="es-PE" sz="1595" dirty="0" err="1">
                <a:solidFill>
                  <a:schemeClr val="bg2"/>
                </a:solidFill>
              </a:rPr>
              <a:t>Cosivi</a:t>
            </a:r>
            <a:endParaRPr lang="es-PE" sz="1595" dirty="0">
              <a:solidFill>
                <a:schemeClr val="bg2"/>
              </a:solidFill>
            </a:endParaRPr>
          </a:p>
          <a:p>
            <a:endParaRPr lang="es-PE" sz="1595" dirty="0">
              <a:solidFill>
                <a:schemeClr val="bg2"/>
              </a:solidFill>
            </a:endParaRPr>
          </a:p>
          <a:p>
            <a:endParaRPr lang="es-PE" sz="1595" dirty="0">
              <a:solidFill>
                <a:schemeClr val="bg2"/>
              </a:solidFill>
            </a:endParaRPr>
          </a:p>
          <a:p>
            <a:r>
              <a:rPr lang="es-PE" sz="1595" dirty="0">
                <a:solidFill>
                  <a:schemeClr val="bg2"/>
                </a:solidFill>
              </a:rPr>
              <a:t>OPS, 2024</a:t>
            </a:r>
          </a:p>
        </p:txBody>
      </p:sp>
      <p:sp>
        <p:nvSpPr>
          <p:cNvPr id="5" name="Título 4">
            <a:extLst>
              <a:ext uri="{FF2B5EF4-FFF2-40B4-BE49-F238E27FC236}">
                <a16:creationId xmlns:a16="http://schemas.microsoft.com/office/drawing/2014/main" id="{C3FFC3C4-24E0-9615-4534-B5DE8D7C690F}"/>
              </a:ext>
            </a:extLst>
          </p:cNvPr>
          <p:cNvSpPr>
            <a:spLocks noGrp="1"/>
          </p:cNvSpPr>
          <p:nvPr>
            <p:ph type="title"/>
          </p:nvPr>
        </p:nvSpPr>
        <p:spPr/>
        <p:txBody>
          <a:bodyPr/>
          <a:lstStyle/>
          <a:p>
            <a:endParaRPr lang="es-PE"/>
          </a:p>
        </p:txBody>
      </p:sp>
      <p:pic>
        <p:nvPicPr>
          <p:cNvPr id="2" name="Imagen 1" descr="Un dibujo de una cara feliz&#10;&#10;Descripción generada automáticamente con confianza baja">
            <a:extLst>
              <a:ext uri="{FF2B5EF4-FFF2-40B4-BE49-F238E27FC236}">
                <a16:creationId xmlns:a16="http://schemas.microsoft.com/office/drawing/2014/main" id="{BB81C985-DAC2-7D29-331E-B2BA0BE78D27}"/>
              </a:ext>
            </a:extLst>
          </p:cNvPr>
          <p:cNvPicPr>
            <a:picLocks noChangeAspect="1"/>
          </p:cNvPicPr>
          <p:nvPr/>
        </p:nvPicPr>
        <p:blipFill>
          <a:blip r:embed="rId3"/>
          <a:stretch>
            <a:fillRect/>
          </a:stretch>
        </p:blipFill>
        <p:spPr>
          <a:xfrm>
            <a:off x="9281236" y="6169092"/>
            <a:ext cx="1627773" cy="688908"/>
          </a:xfrm>
          <a:prstGeom prst="rect">
            <a:avLst/>
          </a:prstGeom>
        </p:spPr>
      </p:pic>
    </p:spTree>
    <p:extLst>
      <p:ext uri="{BB962C8B-B14F-4D97-AF65-F5344CB8AC3E}">
        <p14:creationId xmlns:p14="http://schemas.microsoft.com/office/powerpoint/2010/main" val="2861058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Calendário&#10;&#10;O conteúdo gerado por IA pode estar incorreto.">
            <a:extLst>
              <a:ext uri="{FF2B5EF4-FFF2-40B4-BE49-F238E27FC236}">
                <a16:creationId xmlns:a16="http://schemas.microsoft.com/office/drawing/2014/main" id="{459FF5DB-88AD-C34C-5DEA-ADDB961BCE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BA0AAAA-3F43-85FE-D8A2-4E8CE209B79A}"/>
              </a:ext>
            </a:extLst>
          </p:cNvPr>
          <p:cNvSpPr txBox="1">
            <a:spLocks/>
          </p:cNvSpPr>
          <p:nvPr/>
        </p:nvSpPr>
        <p:spPr>
          <a:xfrm>
            <a:off x="3611415" y="1533982"/>
            <a:ext cx="4969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rgbClr val="002060"/>
                </a:solidFill>
                <a:latin typeface="Arial" panose="020B0604020202020204" pitchFamily="34" charset="0"/>
                <a:cs typeface="Arial" panose="020B0604020202020204" pitchFamily="34" charset="0"/>
              </a:rPr>
              <a:t>Gracias</a:t>
            </a:r>
          </a:p>
        </p:txBody>
      </p:sp>
      <p:sp>
        <p:nvSpPr>
          <p:cNvPr id="8" name="Title 1">
            <a:extLst>
              <a:ext uri="{FF2B5EF4-FFF2-40B4-BE49-F238E27FC236}">
                <a16:creationId xmlns:a16="http://schemas.microsoft.com/office/drawing/2014/main" id="{F85972D9-0CCF-4F3F-5D0F-624F46524407}"/>
              </a:ext>
            </a:extLst>
          </p:cNvPr>
          <p:cNvSpPr txBox="1">
            <a:spLocks/>
          </p:cNvSpPr>
          <p:nvPr/>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solidFill>
                  <a:srgbClr val="002060"/>
                </a:solidFill>
                <a:latin typeface="Arial" panose="020B0604020202020204" pitchFamily="34" charset="0"/>
                <a:cs typeface="Arial" panose="020B0604020202020204" pitchFamily="34" charset="0"/>
              </a:rPr>
              <a:t>www.paho.org/es/panaftosa/cosalfa-51</a:t>
            </a:r>
          </a:p>
        </p:txBody>
      </p:sp>
      <p:sp>
        <p:nvSpPr>
          <p:cNvPr id="9" name="Text Placeholder 4">
            <a:extLst>
              <a:ext uri="{FF2B5EF4-FFF2-40B4-BE49-F238E27FC236}">
                <a16:creationId xmlns:a16="http://schemas.microsoft.com/office/drawing/2014/main" id="{923112F2-3B88-8BEF-8221-5B8CE6182DC2}"/>
              </a:ext>
            </a:extLst>
          </p:cNvPr>
          <p:cNvSpPr txBox="1">
            <a:spLocks/>
          </p:cNvSpPr>
          <p:nvPr/>
        </p:nvSpPr>
        <p:spPr>
          <a:xfrm>
            <a:off x="7317009" y="27744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0" dirty="0">
                <a:solidFill>
                  <a:srgbClr val="002060"/>
                </a:solidFill>
                <a:latin typeface="Arial" panose="020B0604020202020204" pitchFamily="34" charset="0"/>
                <a:cs typeface="Arial" panose="020B0604020202020204" pitchFamily="34" charset="0"/>
                <a:hlinkClick r:id="rId3"/>
              </a:rPr>
              <a:t>www.iica.int</a:t>
            </a:r>
            <a:endParaRPr lang="en-US" i="0" dirty="0">
              <a:solidFill>
                <a:srgbClr val="002060"/>
              </a:solidFill>
              <a:latin typeface="Arial" panose="020B0604020202020204" pitchFamily="34" charset="0"/>
              <a:cs typeface="Arial" panose="020B0604020202020204" pitchFamily="34" charset="0"/>
            </a:endParaRPr>
          </a:p>
          <a:p>
            <a:endParaRPr lang="en-US" i="0" dirty="0">
              <a:solidFill>
                <a:srgbClr val="002060"/>
              </a:solidFill>
              <a:latin typeface="Arial" panose="020B0604020202020204" pitchFamily="34" charset="0"/>
              <a:cs typeface="Arial" panose="020B0604020202020204" pitchFamily="34" charset="0"/>
            </a:endParaRPr>
          </a:p>
          <a:p>
            <a:r>
              <a:rPr lang="en-US" i="0" dirty="0">
                <a:solidFill>
                  <a:srgbClr val="002060"/>
                </a:solidFill>
                <a:latin typeface="Arial" panose="020B0604020202020204" pitchFamily="34" charset="0"/>
                <a:cs typeface="Arial" panose="020B0604020202020204" pitchFamily="34" charset="0"/>
                <a:hlinkClick r:id="rId4"/>
              </a:rPr>
              <a:t>https://www.instagram.com/iicaoficial/</a:t>
            </a:r>
            <a:endParaRPr lang="en-US" i="0" dirty="0">
              <a:solidFill>
                <a:srgbClr val="002060"/>
              </a:solidFill>
              <a:latin typeface="Arial" panose="020B0604020202020204" pitchFamily="34" charset="0"/>
              <a:cs typeface="Arial" panose="020B0604020202020204" pitchFamily="34" charset="0"/>
            </a:endParaRPr>
          </a:p>
          <a:p>
            <a:endParaRPr lang="en-US" i="0" dirty="0">
              <a:solidFill>
                <a:srgbClr val="002060"/>
              </a:solidFill>
              <a:latin typeface="Arial" panose="020B0604020202020204" pitchFamily="34" charset="0"/>
              <a:cs typeface="Arial" panose="020B0604020202020204" pitchFamily="34" charset="0"/>
            </a:endParaRPr>
          </a:p>
          <a:p>
            <a:endParaRPr lang="en-US" i="0" dirty="0">
              <a:solidFill>
                <a:srgbClr val="002060"/>
              </a:solidFill>
              <a:latin typeface="Arial" panose="020B0604020202020204" pitchFamily="34" charset="0"/>
              <a:cs typeface="Arial" panose="020B0604020202020204" pitchFamily="34" charset="0"/>
            </a:endParaRPr>
          </a:p>
          <a:p>
            <a:endParaRPr lang="en-US" i="0"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8C797AC-7E4C-E9FE-1F69-D6C785A97C7C}"/>
              </a:ext>
            </a:extLst>
          </p:cNvPr>
          <p:cNvSpPr txBox="1"/>
          <p:nvPr/>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3" name="CaixaDeTexto 12">
            <a:extLst>
              <a:ext uri="{FF2B5EF4-FFF2-40B4-BE49-F238E27FC236}">
                <a16:creationId xmlns:a16="http://schemas.microsoft.com/office/drawing/2014/main" id="{6867CA2B-8602-2B38-CE3E-DDE7C3E87C37}"/>
              </a:ext>
            </a:extLst>
          </p:cNvPr>
          <p:cNvSpPr txBox="1"/>
          <p:nvPr/>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5" name="Imagem 14" descr="Ícone&#10;&#10;Descrição gerada automaticamente">
            <a:extLst>
              <a:ext uri="{FF2B5EF4-FFF2-40B4-BE49-F238E27FC236}">
                <a16:creationId xmlns:a16="http://schemas.microsoft.com/office/drawing/2014/main" id="{C7506A37-28E4-2121-FC38-F81B3C43D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7" name="Imagem 16" descr="Ícone&#10;&#10;Descrição gerada automaticamente">
            <a:extLst>
              <a:ext uri="{FF2B5EF4-FFF2-40B4-BE49-F238E27FC236}">
                <a16:creationId xmlns:a16="http://schemas.microsoft.com/office/drawing/2014/main" id="{E3314C01-B70D-CE8D-1BB3-8A724FB64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4" name="Title 1">
            <a:extLst>
              <a:ext uri="{FF2B5EF4-FFF2-40B4-BE49-F238E27FC236}">
                <a16:creationId xmlns:a16="http://schemas.microsoft.com/office/drawing/2014/main" id="{01E3C878-1EC9-F7CB-EB7C-EA29422408FF}"/>
              </a:ext>
            </a:extLst>
          </p:cNvPr>
          <p:cNvSpPr txBox="1">
            <a:spLocks/>
          </p:cNvSpPr>
          <p:nvPr/>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pic>
        <p:nvPicPr>
          <p:cNvPr id="5" name="Imagen 4">
            <a:extLst>
              <a:ext uri="{FF2B5EF4-FFF2-40B4-BE49-F238E27FC236}">
                <a16:creationId xmlns:a16="http://schemas.microsoft.com/office/drawing/2014/main" id="{B21AF98F-0770-DAD5-2CAB-4738D6391DC2}"/>
              </a:ext>
            </a:extLst>
          </p:cNvPr>
          <p:cNvPicPr>
            <a:picLocks noChangeAspect="1"/>
          </p:cNvPicPr>
          <p:nvPr/>
        </p:nvPicPr>
        <p:blipFill>
          <a:blip r:embed="rId7"/>
          <a:stretch>
            <a:fillRect/>
          </a:stretch>
        </p:blipFill>
        <p:spPr>
          <a:xfrm>
            <a:off x="7123851" y="4055342"/>
            <a:ext cx="3391373" cy="676369"/>
          </a:xfrm>
          <a:prstGeom prst="rect">
            <a:avLst/>
          </a:prstGeom>
        </p:spPr>
      </p:pic>
      <p:pic>
        <p:nvPicPr>
          <p:cNvPr id="3" name="Imagen 1" descr="Un dibujo de una cara feliz&#10;&#10;Descripción generada automáticamente con confianza baja">
            <a:extLst>
              <a:ext uri="{FF2B5EF4-FFF2-40B4-BE49-F238E27FC236}">
                <a16:creationId xmlns:a16="http://schemas.microsoft.com/office/drawing/2014/main" id="{D4333229-3BB0-F634-C6E5-C0D867AC8945}"/>
              </a:ext>
            </a:extLst>
          </p:cNvPr>
          <p:cNvPicPr>
            <a:picLocks noChangeAspect="1"/>
          </p:cNvPicPr>
          <p:nvPr/>
        </p:nvPicPr>
        <p:blipFill>
          <a:blip r:embed="rId8"/>
          <a:stretch>
            <a:fillRect/>
          </a:stretch>
        </p:blipFill>
        <p:spPr>
          <a:xfrm>
            <a:off x="9281236" y="6169092"/>
            <a:ext cx="1627773" cy="688908"/>
          </a:xfrm>
          <a:prstGeom prst="rect">
            <a:avLst/>
          </a:prstGeom>
        </p:spPr>
      </p:pic>
    </p:spTree>
    <p:extLst>
      <p:ext uri="{BB962C8B-B14F-4D97-AF65-F5344CB8AC3E}">
        <p14:creationId xmlns:p14="http://schemas.microsoft.com/office/powerpoint/2010/main" val="920070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316</TotalTime>
  <Words>252</Words>
  <Application>Microsoft Macintosh PowerPoint</Application>
  <PresentationFormat>Widescreen</PresentationFormat>
  <Paragraphs>44</Paragraphs>
  <Slides>8</Slides>
  <Notes>0</Notes>
  <HiddenSlides>0</HiddenSlides>
  <MMClips>0</MMClips>
  <ScaleCrop>false</ScaleCrop>
  <HeadingPairs>
    <vt:vector size="6" baseType="variant">
      <vt:variant>
        <vt:lpstr>Fontes usadas</vt:lpstr>
      </vt:variant>
      <vt:variant>
        <vt:i4>3</vt:i4>
      </vt:variant>
      <vt:variant>
        <vt:lpstr>Tema</vt:lpstr>
      </vt:variant>
      <vt:variant>
        <vt:i4>10</vt:i4>
      </vt:variant>
      <vt:variant>
        <vt:lpstr>Títulos de slides</vt:lpstr>
      </vt:variant>
      <vt:variant>
        <vt:i4>8</vt:i4>
      </vt:variant>
    </vt:vector>
  </HeadingPairs>
  <TitlesOfParts>
    <vt:vector size="21" baseType="lpstr">
      <vt:lpstr>Aptos</vt:lpstr>
      <vt:lpstr>Aptos Display</vt:lpstr>
      <vt:lpstr>Arial</vt:lpstr>
      <vt:lpstr>Tema do Office</vt:lpstr>
      <vt:lpstr>1_Personalizar design</vt:lpstr>
      <vt:lpstr>Personalizar design</vt:lpstr>
      <vt:lpstr>2_Personalizar design</vt:lpstr>
      <vt:lpstr>3_Personalizar design</vt:lpstr>
      <vt:lpstr>4_Personalizar design</vt:lpstr>
      <vt:lpstr>5_Personalizar design</vt:lpstr>
      <vt:lpstr>6_Personalizar design</vt:lpstr>
      <vt:lpstr>7_Personalizar design</vt:lpstr>
      <vt:lpstr>8_Personalizar design</vt:lpstr>
      <vt:lpstr>Fortalecimiento del Trabajo colectivo </vt:lpstr>
      <vt:lpstr>Haga clic para agregar un título</vt:lpstr>
      <vt:lpstr>Apresentação do PowerPoint</vt:lpstr>
      <vt:lpstr>TALLER REGIONAL DE FA - CVP 19 al 21 de Agosto2024</vt:lpstr>
      <vt:lpstr>Apresentação do PowerPoint</vt:lpstr>
      <vt:lpstr>PRINCIPALES MENSAJES</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 Kiske</dc:creator>
  <cp:lastModifiedBy>Gabriel Adrian Sanchez Torres</cp:lastModifiedBy>
  <cp:revision>20</cp:revision>
  <dcterms:created xsi:type="dcterms:W3CDTF">2025-01-27T17:24:51Z</dcterms:created>
  <dcterms:modified xsi:type="dcterms:W3CDTF">2025-04-03T11:40:38Z</dcterms:modified>
</cp:coreProperties>
</file>