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01" r:id="rId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4F6D76-D156-4B54-B438-692D3377166D}" v="417" dt="2024-10-26T09:15:59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5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CHILD, Mark" userId="708de507-5288-4ea2-94ba-5d90e0ffa748" providerId="ADAL" clId="{D64F6D76-D156-4B54-B438-692D3377166D}"/>
    <pc:docChg chg="undo custSel delSld modSld">
      <pc:chgData name="GOODCHILD, Mark" userId="708de507-5288-4ea2-94ba-5d90e0ffa748" providerId="ADAL" clId="{D64F6D76-D156-4B54-B438-692D3377166D}" dt="2024-10-26T09:17:20.165" v="3787" actId="20577"/>
      <pc:docMkLst>
        <pc:docMk/>
      </pc:docMkLst>
      <pc:sldChg chg="del">
        <pc:chgData name="GOODCHILD, Mark" userId="708de507-5288-4ea2-94ba-5d90e0ffa748" providerId="ADAL" clId="{D64F6D76-D156-4B54-B438-692D3377166D}" dt="2024-10-26T08:23:58.506" v="0" actId="47"/>
        <pc:sldMkLst>
          <pc:docMk/>
          <pc:sldMk cId="1395189457" sldId="259"/>
        </pc:sldMkLst>
      </pc:sldChg>
      <pc:sldChg chg="addSp delSp modSp mod">
        <pc:chgData name="GOODCHILD, Mark" userId="708de507-5288-4ea2-94ba-5d90e0ffa748" providerId="ADAL" clId="{D64F6D76-D156-4B54-B438-692D3377166D}" dt="2024-10-26T09:17:20.165" v="3787" actId="20577"/>
        <pc:sldMkLst>
          <pc:docMk/>
          <pc:sldMk cId="3990929736" sldId="301"/>
        </pc:sldMkLst>
        <pc:spChg chg="del">
          <ac:chgData name="GOODCHILD, Mark" userId="708de507-5288-4ea2-94ba-5d90e0ffa748" providerId="ADAL" clId="{D64F6D76-D156-4B54-B438-692D3377166D}" dt="2024-10-26T08:24:52.187" v="12" actId="478"/>
          <ac:spMkLst>
            <pc:docMk/>
            <pc:sldMk cId="3990929736" sldId="301"/>
            <ac:spMk id="2" creationId="{CA507E87-1ACD-DBF2-A315-5F7272CCB2F5}"/>
          </ac:spMkLst>
        </pc:spChg>
        <pc:spChg chg="mod">
          <ac:chgData name="GOODCHILD, Mark" userId="708de507-5288-4ea2-94ba-5d90e0ffa748" providerId="ADAL" clId="{D64F6D76-D156-4B54-B438-692D3377166D}" dt="2024-10-26T09:02:56.620" v="1956" actId="1076"/>
          <ac:spMkLst>
            <pc:docMk/>
            <pc:sldMk cId="3990929736" sldId="301"/>
            <ac:spMk id="4" creationId="{901ED2F0-5FFE-E4AF-5B4C-50C6C4EAFA1F}"/>
          </ac:spMkLst>
        </pc:spChg>
        <pc:spChg chg="add del mod">
          <ac:chgData name="GOODCHILD, Mark" userId="708de507-5288-4ea2-94ba-5d90e0ffa748" providerId="ADAL" clId="{D64F6D76-D156-4B54-B438-692D3377166D}" dt="2024-10-26T08:24:57.197" v="14" actId="478"/>
          <ac:spMkLst>
            <pc:docMk/>
            <pc:sldMk cId="3990929736" sldId="301"/>
            <ac:spMk id="8" creationId="{B40BE672-41CE-30B6-BAC7-E5FC0D83F48F}"/>
          </ac:spMkLst>
        </pc:spChg>
        <pc:spChg chg="add del mod">
          <ac:chgData name="GOODCHILD, Mark" userId="708de507-5288-4ea2-94ba-5d90e0ffa748" providerId="ADAL" clId="{D64F6D76-D156-4B54-B438-692D3377166D}" dt="2024-10-26T08:47:17.862" v="464" actId="478"/>
          <ac:spMkLst>
            <pc:docMk/>
            <pc:sldMk cId="3990929736" sldId="301"/>
            <ac:spMk id="14" creationId="{68D81714-702F-7488-14E8-441F54330AE3}"/>
          </ac:spMkLst>
        </pc:spChg>
        <pc:spChg chg="add mod">
          <ac:chgData name="GOODCHILD, Mark" userId="708de507-5288-4ea2-94ba-5d90e0ffa748" providerId="ADAL" clId="{D64F6D76-D156-4B54-B438-692D3377166D}" dt="2024-10-26T08:47:36.390" v="466" actId="1076"/>
          <ac:spMkLst>
            <pc:docMk/>
            <pc:sldMk cId="3990929736" sldId="301"/>
            <ac:spMk id="17" creationId="{632E2975-6648-2B8E-0277-4CE802E4FE66}"/>
          </ac:spMkLst>
        </pc:spChg>
        <pc:spChg chg="add mod">
          <ac:chgData name="GOODCHILD, Mark" userId="708de507-5288-4ea2-94ba-5d90e0ffa748" providerId="ADAL" clId="{D64F6D76-D156-4B54-B438-692D3377166D}" dt="2024-10-26T08:47:45.876" v="467"/>
          <ac:spMkLst>
            <pc:docMk/>
            <pc:sldMk cId="3990929736" sldId="301"/>
            <ac:spMk id="19" creationId="{273183CD-7FCC-B285-8EE8-D4819CEE83D8}"/>
          </ac:spMkLst>
        </pc:spChg>
        <pc:spChg chg="del">
          <ac:chgData name="GOODCHILD, Mark" userId="708de507-5288-4ea2-94ba-5d90e0ffa748" providerId="ADAL" clId="{D64F6D76-D156-4B54-B438-692D3377166D}" dt="2024-10-26T08:24:09.672" v="10" actId="478"/>
          <ac:spMkLst>
            <pc:docMk/>
            <pc:sldMk cId="3990929736" sldId="301"/>
            <ac:spMk id="25" creationId="{4D9C5951-406D-ED63-9A82-B97E01DEB35A}"/>
          </ac:spMkLst>
        </pc:spChg>
        <pc:spChg chg="del">
          <ac:chgData name="GOODCHILD, Mark" userId="708de507-5288-4ea2-94ba-5d90e0ffa748" providerId="ADAL" clId="{D64F6D76-D156-4B54-B438-692D3377166D}" dt="2024-10-26T08:24:07.458" v="9" actId="478"/>
          <ac:spMkLst>
            <pc:docMk/>
            <pc:sldMk cId="3990929736" sldId="301"/>
            <ac:spMk id="26" creationId="{F6FBDC87-F132-AF50-DC04-686F6024133E}"/>
          </ac:spMkLst>
        </pc:spChg>
        <pc:spChg chg="add mod">
          <ac:chgData name="GOODCHILD, Mark" userId="708de507-5288-4ea2-94ba-5d90e0ffa748" providerId="ADAL" clId="{D64F6D76-D156-4B54-B438-692D3377166D}" dt="2024-10-26T08:47:54.916" v="485" actId="20577"/>
          <ac:spMkLst>
            <pc:docMk/>
            <pc:sldMk cId="3990929736" sldId="301"/>
            <ac:spMk id="27" creationId="{624C3C46-7852-B221-8408-77F9F6960BDD}"/>
          </ac:spMkLst>
        </pc:spChg>
        <pc:spChg chg="add mod">
          <ac:chgData name="GOODCHILD, Mark" userId="708de507-5288-4ea2-94ba-5d90e0ffa748" providerId="ADAL" clId="{D64F6D76-D156-4B54-B438-692D3377166D}" dt="2024-10-26T08:55:23.489" v="911" actId="20577"/>
          <ac:spMkLst>
            <pc:docMk/>
            <pc:sldMk cId="3990929736" sldId="301"/>
            <ac:spMk id="28" creationId="{6AA86442-4C92-41BF-5A4A-9A3F1DB1EADF}"/>
          </ac:spMkLst>
        </pc:spChg>
        <pc:spChg chg="add mod">
          <ac:chgData name="GOODCHILD, Mark" userId="708de507-5288-4ea2-94ba-5d90e0ffa748" providerId="ADAL" clId="{D64F6D76-D156-4B54-B438-692D3377166D}" dt="2024-10-26T08:58:00.531" v="1259" actId="20577"/>
          <ac:spMkLst>
            <pc:docMk/>
            <pc:sldMk cId="3990929736" sldId="301"/>
            <ac:spMk id="29" creationId="{B2D8C8A1-93DD-EB45-1FD4-C375FC618A9C}"/>
          </ac:spMkLst>
        </pc:spChg>
        <pc:spChg chg="add mod">
          <ac:chgData name="GOODCHILD, Mark" userId="708de507-5288-4ea2-94ba-5d90e0ffa748" providerId="ADAL" clId="{D64F6D76-D156-4B54-B438-692D3377166D}" dt="2024-10-26T09:09:41.246" v="2909" actId="20577"/>
          <ac:spMkLst>
            <pc:docMk/>
            <pc:sldMk cId="3990929736" sldId="301"/>
            <ac:spMk id="30" creationId="{EB2B9C91-847E-2AF3-7243-D12C7D08AB6D}"/>
          </ac:spMkLst>
        </pc:spChg>
        <pc:spChg chg="add mod">
          <ac:chgData name="GOODCHILD, Mark" userId="708de507-5288-4ea2-94ba-5d90e0ffa748" providerId="ADAL" clId="{D64F6D76-D156-4B54-B438-692D3377166D}" dt="2024-10-26T09:17:20.165" v="3787" actId="20577"/>
          <ac:spMkLst>
            <pc:docMk/>
            <pc:sldMk cId="3990929736" sldId="301"/>
            <ac:spMk id="31" creationId="{CE7E8AF3-B1F9-7D3D-03C4-62F785BCFBAF}"/>
          </ac:spMkLst>
        </pc:spChg>
        <pc:spChg chg="add mod">
          <ac:chgData name="GOODCHILD, Mark" userId="708de507-5288-4ea2-94ba-5d90e0ffa748" providerId="ADAL" clId="{D64F6D76-D156-4B54-B438-692D3377166D}" dt="2024-10-26T09:14:38.210" v="3467" actId="1076"/>
          <ac:spMkLst>
            <pc:docMk/>
            <pc:sldMk cId="3990929736" sldId="301"/>
            <ac:spMk id="32" creationId="{CC5AE786-46B6-5EDD-B017-D35A53F17CFB}"/>
          </ac:spMkLst>
        </pc:spChg>
        <pc:spChg chg="add mod">
          <ac:chgData name="GOODCHILD, Mark" userId="708de507-5288-4ea2-94ba-5d90e0ffa748" providerId="ADAL" clId="{D64F6D76-D156-4B54-B438-692D3377166D}" dt="2024-10-26T09:16:49.139" v="3786" actId="20577"/>
          <ac:spMkLst>
            <pc:docMk/>
            <pc:sldMk cId="3990929736" sldId="301"/>
            <ac:spMk id="33" creationId="{AF84ACB5-0FCC-858C-085F-B995CED89E71}"/>
          </ac:spMkLst>
        </pc:spChg>
        <pc:spChg chg="add mod">
          <ac:chgData name="GOODCHILD, Mark" userId="708de507-5288-4ea2-94ba-5d90e0ffa748" providerId="ADAL" clId="{D64F6D76-D156-4B54-B438-692D3377166D}" dt="2024-10-26T09:16:27.056" v="3771" actId="14100"/>
          <ac:spMkLst>
            <pc:docMk/>
            <pc:sldMk cId="3990929736" sldId="301"/>
            <ac:spMk id="34" creationId="{F1FADE92-3078-3661-1D36-474A03543538}"/>
          </ac:spMkLst>
        </pc:spChg>
        <pc:grpChg chg="add mod">
          <ac:chgData name="GOODCHILD, Mark" userId="708de507-5288-4ea2-94ba-5d90e0ffa748" providerId="ADAL" clId="{D64F6D76-D156-4B54-B438-692D3377166D}" dt="2024-10-26T08:47:49.465" v="468" actId="1076"/>
          <ac:grpSpMkLst>
            <pc:docMk/>
            <pc:sldMk cId="3990929736" sldId="301"/>
            <ac:grpSpMk id="18" creationId="{F969FAD1-6A2D-9B38-36F5-BCC75D00C5B7}"/>
          </ac:grpSpMkLst>
        </pc:grpChg>
        <pc:graphicFrameChg chg="add del modGraphic">
          <ac:chgData name="GOODCHILD, Mark" userId="708de507-5288-4ea2-94ba-5d90e0ffa748" providerId="ADAL" clId="{D64F6D76-D156-4B54-B438-692D3377166D}" dt="2024-10-26T08:24:56.103" v="13" actId="478"/>
          <ac:graphicFrameMkLst>
            <pc:docMk/>
            <pc:sldMk cId="3990929736" sldId="301"/>
            <ac:graphicFrameMk id="5" creationId="{D75EFBB0-7060-C1E2-51D2-83820BFAFAE0}"/>
          </ac:graphicFrameMkLst>
        </pc:graphicFrameChg>
        <pc:graphicFrameChg chg="add del mod modGraphic">
          <ac:chgData name="GOODCHILD, Mark" userId="708de507-5288-4ea2-94ba-5d90e0ffa748" providerId="ADAL" clId="{D64F6D76-D156-4B54-B438-692D3377166D}" dt="2024-10-26T08:26:30.344" v="19" actId="478"/>
          <ac:graphicFrameMkLst>
            <pc:docMk/>
            <pc:sldMk cId="3990929736" sldId="301"/>
            <ac:graphicFrameMk id="11" creationId="{341528CD-EC63-7FAA-D932-9A1DC0A63EF0}"/>
          </ac:graphicFrameMkLst>
        </pc:graphicFrameChg>
        <pc:graphicFrameChg chg="add del mod modGraphic">
          <ac:chgData name="GOODCHILD, Mark" userId="708de507-5288-4ea2-94ba-5d90e0ffa748" providerId="ADAL" clId="{D64F6D76-D156-4B54-B438-692D3377166D}" dt="2024-10-26T08:30:15.075" v="57" actId="478"/>
          <ac:graphicFrameMkLst>
            <pc:docMk/>
            <pc:sldMk cId="3990929736" sldId="301"/>
            <ac:graphicFrameMk id="12" creationId="{19859E73-F121-5AC6-E568-4ABEAD29344D}"/>
          </ac:graphicFrameMkLst>
        </pc:graphicFrameChg>
        <pc:graphicFrameChg chg="add del mod">
          <ac:chgData name="GOODCHILD, Mark" userId="708de507-5288-4ea2-94ba-5d90e0ffa748" providerId="ADAL" clId="{D64F6D76-D156-4B54-B438-692D3377166D}" dt="2024-10-26T08:49:07.110" v="489" actId="208"/>
          <ac:graphicFrameMkLst>
            <pc:docMk/>
            <pc:sldMk cId="3990929736" sldId="301"/>
            <ac:graphicFrameMk id="13" creationId="{FD1B73A7-68FD-D608-B5A1-C17014EAD151}"/>
          </ac:graphicFrameMkLst>
        </pc:graphicFrameChg>
        <pc:graphicFrameChg chg="add del mod">
          <ac:chgData name="GOODCHILD, Mark" userId="708de507-5288-4ea2-94ba-5d90e0ffa748" providerId="ADAL" clId="{D64F6D76-D156-4B54-B438-692D3377166D}" dt="2024-10-26T08:43:52.730" v="337" actId="478"/>
          <ac:graphicFrameMkLst>
            <pc:docMk/>
            <pc:sldMk cId="3990929736" sldId="301"/>
            <ac:graphicFrameMk id="15" creationId="{629D5EBD-E757-EBF5-C0DB-DE8513908720}"/>
          </ac:graphicFrameMkLst>
        </pc:graphicFrameChg>
        <pc:graphicFrameChg chg="add mod">
          <ac:chgData name="GOODCHILD, Mark" userId="708de507-5288-4ea2-94ba-5d90e0ffa748" providerId="ADAL" clId="{D64F6D76-D156-4B54-B438-692D3377166D}" dt="2024-10-26T08:48:35.186" v="487" actId="208"/>
          <ac:graphicFrameMkLst>
            <pc:docMk/>
            <pc:sldMk cId="3990929736" sldId="301"/>
            <ac:graphicFrameMk id="16" creationId="{005509AB-68E9-5A05-05DF-3DE804A38A95}"/>
          </ac:graphicFrameMkLst>
        </pc:graphicFrameChg>
      </pc:sldChg>
      <pc:sldChg chg="del">
        <pc:chgData name="GOODCHILD, Mark" userId="708de507-5288-4ea2-94ba-5d90e0ffa748" providerId="ADAL" clId="{D64F6D76-D156-4B54-B438-692D3377166D}" dt="2024-10-26T08:24:00.695" v="2" actId="47"/>
        <pc:sldMkLst>
          <pc:docMk/>
          <pc:sldMk cId="885133249" sldId="302"/>
        </pc:sldMkLst>
      </pc:sldChg>
      <pc:sldChg chg="del">
        <pc:chgData name="GOODCHILD, Mark" userId="708de507-5288-4ea2-94ba-5d90e0ffa748" providerId="ADAL" clId="{D64F6D76-D156-4B54-B438-692D3377166D}" dt="2024-10-26T08:24:01.311" v="3" actId="47"/>
        <pc:sldMkLst>
          <pc:docMk/>
          <pc:sldMk cId="2906477683" sldId="303"/>
        </pc:sldMkLst>
      </pc:sldChg>
      <pc:sldChg chg="del">
        <pc:chgData name="GOODCHILD, Mark" userId="708de507-5288-4ea2-94ba-5d90e0ffa748" providerId="ADAL" clId="{D64F6D76-D156-4B54-B438-692D3377166D}" dt="2024-10-26T08:24:02.350" v="5" actId="47"/>
        <pc:sldMkLst>
          <pc:docMk/>
          <pc:sldMk cId="3362546202" sldId="304"/>
        </pc:sldMkLst>
      </pc:sldChg>
      <pc:sldChg chg="del">
        <pc:chgData name="GOODCHILD, Mark" userId="708de507-5288-4ea2-94ba-5d90e0ffa748" providerId="ADAL" clId="{D64F6D76-D156-4B54-B438-692D3377166D}" dt="2024-10-26T08:24:02.787" v="6" actId="47"/>
        <pc:sldMkLst>
          <pc:docMk/>
          <pc:sldMk cId="2460139393" sldId="305"/>
        </pc:sldMkLst>
      </pc:sldChg>
      <pc:sldChg chg="del">
        <pc:chgData name="GOODCHILD, Mark" userId="708de507-5288-4ea2-94ba-5d90e0ffa748" providerId="ADAL" clId="{D64F6D76-D156-4B54-B438-692D3377166D}" dt="2024-10-26T08:24:01.902" v="4" actId="47"/>
        <pc:sldMkLst>
          <pc:docMk/>
          <pc:sldMk cId="574567258" sldId="306"/>
        </pc:sldMkLst>
      </pc:sldChg>
      <pc:sldChg chg="del">
        <pc:chgData name="GOODCHILD, Mark" userId="708de507-5288-4ea2-94ba-5d90e0ffa748" providerId="ADAL" clId="{D64F6D76-D156-4B54-B438-692D3377166D}" dt="2024-10-26T08:23:59.913" v="1" actId="47"/>
        <pc:sldMkLst>
          <pc:docMk/>
          <pc:sldMk cId="2720441546" sldId="307"/>
        </pc:sldMkLst>
      </pc:sldChg>
      <pc:sldChg chg="del">
        <pc:chgData name="GOODCHILD, Mark" userId="708de507-5288-4ea2-94ba-5d90e0ffa748" providerId="ADAL" clId="{D64F6D76-D156-4B54-B438-692D3377166D}" dt="2024-10-26T08:24:03.222" v="7" actId="47"/>
        <pc:sldMkLst>
          <pc:docMk/>
          <pc:sldMk cId="617137605" sldId="308"/>
        </pc:sldMkLst>
      </pc:sldChg>
      <pc:sldChg chg="del">
        <pc:chgData name="GOODCHILD, Mark" userId="708de507-5288-4ea2-94ba-5d90e0ffa748" providerId="ADAL" clId="{D64F6D76-D156-4B54-B438-692D3377166D}" dt="2024-10-26T08:24:04.264" v="8" actId="47"/>
        <pc:sldMkLst>
          <pc:docMk/>
          <pc:sldMk cId="2790238224" sldId="30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70F5D3-F055-49B5-B69D-033555DC0CBF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7A3D18-2D94-4C96-BC36-13A9C28ADE12}">
      <dgm:prSet phldrT="[Text]" custT="1"/>
      <dgm:spPr/>
      <dgm:t>
        <a:bodyPr/>
        <a:lstStyle/>
        <a:p>
          <a:r>
            <a: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Main Set-up</a:t>
          </a:r>
        </a:p>
      </dgm:t>
    </dgm:pt>
    <dgm:pt modelId="{BAE3D344-BA5E-4A5B-AC35-BDB2979294F3}" type="parTrans" cxnId="{4EB560B6-28A9-48EC-9A86-72991E0DD4C5}">
      <dgm:prSet/>
      <dgm:spPr/>
      <dgm:t>
        <a:bodyPr/>
        <a:lstStyle/>
        <a:p>
          <a:endParaRPr lang="en-US"/>
        </a:p>
      </dgm:t>
    </dgm:pt>
    <dgm:pt modelId="{D516C06E-22D3-41B6-88F5-16CAC6F1467C}" type="sibTrans" cxnId="{4EB560B6-28A9-48EC-9A86-72991E0DD4C5}">
      <dgm:prSet/>
      <dgm:spPr/>
      <dgm:t>
        <a:bodyPr/>
        <a:lstStyle/>
        <a:p>
          <a:endParaRPr lang="en-US"/>
        </a:p>
      </dgm:t>
    </dgm:pt>
    <dgm:pt modelId="{C677EC19-B224-4AFC-8506-3CC2EED43B7D}">
      <dgm:prSet phldrT="[Text]" custT="1"/>
      <dgm:spPr/>
      <dgm:t>
        <a:bodyPr/>
        <a:lstStyle/>
        <a:p>
          <a:r>
            <a: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Baseline Excise</a:t>
          </a:r>
        </a:p>
      </dgm:t>
    </dgm:pt>
    <dgm:pt modelId="{9F497B85-E128-4D67-9AE1-E9CF2147D42D}" type="parTrans" cxnId="{F1C0ABB7-3197-4880-91A6-781F803773DA}">
      <dgm:prSet/>
      <dgm:spPr/>
      <dgm:t>
        <a:bodyPr/>
        <a:lstStyle/>
        <a:p>
          <a:endParaRPr lang="en-US"/>
        </a:p>
      </dgm:t>
    </dgm:pt>
    <dgm:pt modelId="{A04DECED-AD37-4016-94DF-6C2425F1BFC9}" type="sibTrans" cxnId="{F1C0ABB7-3197-4880-91A6-781F803773DA}">
      <dgm:prSet/>
      <dgm:spPr/>
      <dgm:t>
        <a:bodyPr/>
        <a:lstStyle/>
        <a:p>
          <a:endParaRPr lang="en-US"/>
        </a:p>
      </dgm:t>
    </dgm:pt>
    <dgm:pt modelId="{43644F77-AEB5-44AF-95E6-596FD7BCADAD}">
      <dgm:prSet phldrT="[Text]" custT="1"/>
      <dgm:spPr/>
      <dgm:t>
        <a:bodyPr/>
        <a:lstStyle/>
        <a:p>
          <a:r>
            <a: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Baseline Other Taxes</a:t>
          </a:r>
        </a:p>
      </dgm:t>
    </dgm:pt>
    <dgm:pt modelId="{E5D4DEBE-D702-4E0B-B6BD-EED9B671EE25}" type="sibTrans" cxnId="{1FABFA3C-04A1-4229-AEF1-FB67EDD8ED50}">
      <dgm:prSet/>
      <dgm:spPr/>
      <dgm:t>
        <a:bodyPr/>
        <a:lstStyle/>
        <a:p>
          <a:endParaRPr lang="en-US"/>
        </a:p>
      </dgm:t>
    </dgm:pt>
    <dgm:pt modelId="{BCBD65C8-BC22-4283-99C9-365EAA495D58}" type="parTrans" cxnId="{1FABFA3C-04A1-4229-AEF1-FB67EDD8ED50}">
      <dgm:prSet/>
      <dgm:spPr/>
      <dgm:t>
        <a:bodyPr/>
        <a:lstStyle/>
        <a:p>
          <a:endParaRPr lang="en-US"/>
        </a:p>
      </dgm:t>
    </dgm:pt>
    <dgm:pt modelId="{A9429CC6-2F5F-4003-8F97-188DD245C25E}" type="pres">
      <dgm:prSet presAssocID="{4E70F5D3-F055-49B5-B69D-033555DC0CBF}" presName="rootnode" presStyleCnt="0">
        <dgm:presLayoutVars>
          <dgm:chMax/>
          <dgm:chPref/>
          <dgm:dir/>
          <dgm:animLvl val="lvl"/>
        </dgm:presLayoutVars>
      </dgm:prSet>
      <dgm:spPr/>
    </dgm:pt>
    <dgm:pt modelId="{800CAC04-642B-4F8C-9179-61834AD47F21}" type="pres">
      <dgm:prSet presAssocID="{0A7A3D18-2D94-4C96-BC36-13A9C28ADE12}" presName="composite" presStyleCnt="0"/>
      <dgm:spPr/>
    </dgm:pt>
    <dgm:pt modelId="{2161A95F-39EF-4932-83C3-343E6C529FE5}" type="pres">
      <dgm:prSet presAssocID="{0A7A3D18-2D94-4C96-BC36-13A9C28ADE12}" presName="bentUpArrow1" presStyleLbl="alignImgPlace1" presStyleIdx="0" presStyleCnt="2"/>
      <dgm:spPr>
        <a:solidFill>
          <a:schemeClr val="bg1"/>
        </a:solidFill>
        <a:ln>
          <a:solidFill>
            <a:schemeClr val="bg1"/>
          </a:solidFill>
        </a:ln>
      </dgm:spPr>
    </dgm:pt>
    <dgm:pt modelId="{79090244-3F65-4598-ABFE-9E5BD2F772A3}" type="pres">
      <dgm:prSet presAssocID="{0A7A3D18-2D94-4C96-BC36-13A9C28ADE12}" presName="ParentText" presStyleLbl="node1" presStyleIdx="0" presStyleCnt="3" custScaleX="126841">
        <dgm:presLayoutVars>
          <dgm:chMax val="1"/>
          <dgm:chPref val="1"/>
          <dgm:bulletEnabled val="1"/>
        </dgm:presLayoutVars>
      </dgm:prSet>
      <dgm:spPr/>
    </dgm:pt>
    <dgm:pt modelId="{3CA42000-F206-4941-8CD1-D951FF99B621}" type="pres">
      <dgm:prSet presAssocID="{0A7A3D18-2D94-4C96-BC36-13A9C28ADE12}" presName="ChildText" presStyleLbl="revTx" presStyleIdx="0" presStyleCnt="2" custScaleX="111619" custScaleY="85593">
        <dgm:presLayoutVars>
          <dgm:chMax val="0"/>
          <dgm:chPref val="0"/>
          <dgm:bulletEnabled val="1"/>
        </dgm:presLayoutVars>
      </dgm:prSet>
      <dgm:spPr/>
    </dgm:pt>
    <dgm:pt modelId="{F036B63A-3FA6-429B-810D-E7A0FD896B44}" type="pres">
      <dgm:prSet presAssocID="{D516C06E-22D3-41B6-88F5-16CAC6F1467C}" presName="sibTrans" presStyleCnt="0"/>
      <dgm:spPr/>
    </dgm:pt>
    <dgm:pt modelId="{89E2DCE4-5196-4AC1-AB05-FD378FFD5E4D}" type="pres">
      <dgm:prSet presAssocID="{C677EC19-B224-4AFC-8506-3CC2EED43B7D}" presName="composite" presStyleCnt="0"/>
      <dgm:spPr/>
    </dgm:pt>
    <dgm:pt modelId="{383130EC-8CD7-4D73-B5D3-16BA34F948F2}" type="pres">
      <dgm:prSet presAssocID="{C677EC19-B224-4AFC-8506-3CC2EED43B7D}" presName="bentUpArrow1" presStyleLbl="alignImgPlace1" presStyleIdx="1" presStyleCnt="2"/>
      <dgm:spPr/>
    </dgm:pt>
    <dgm:pt modelId="{3BA00B05-1CA3-451F-ADA1-FC25B7D9D855}" type="pres">
      <dgm:prSet presAssocID="{C677EC19-B224-4AFC-8506-3CC2EED43B7D}" presName="ParentText" presStyleLbl="node1" presStyleIdx="1" presStyleCnt="3" custScaleX="116707">
        <dgm:presLayoutVars>
          <dgm:chMax val="1"/>
          <dgm:chPref val="1"/>
          <dgm:bulletEnabled val="1"/>
        </dgm:presLayoutVars>
      </dgm:prSet>
      <dgm:spPr/>
    </dgm:pt>
    <dgm:pt modelId="{B521E01B-55F2-4F57-B6E4-B5B55A07F3CE}" type="pres">
      <dgm:prSet presAssocID="{C677EC19-B224-4AFC-8506-3CC2EED43B7D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A891876-2F97-4D7D-B514-B4F85A77C139}" type="pres">
      <dgm:prSet presAssocID="{A04DECED-AD37-4016-94DF-6C2425F1BFC9}" presName="sibTrans" presStyleCnt="0"/>
      <dgm:spPr/>
    </dgm:pt>
    <dgm:pt modelId="{05A8E712-A32C-44E2-B308-4CF0F1019E17}" type="pres">
      <dgm:prSet presAssocID="{43644F77-AEB5-44AF-95E6-596FD7BCADAD}" presName="composite" presStyleCnt="0"/>
      <dgm:spPr/>
    </dgm:pt>
    <dgm:pt modelId="{5985973B-FD75-48C1-9ADF-7EE0F86B338F}" type="pres">
      <dgm:prSet presAssocID="{43644F77-AEB5-44AF-95E6-596FD7BCADAD}" presName="ParentText" presStyleLbl="node1" presStyleIdx="2" presStyleCnt="3" custScaleX="125346">
        <dgm:presLayoutVars>
          <dgm:chMax val="1"/>
          <dgm:chPref val="1"/>
          <dgm:bulletEnabled val="1"/>
        </dgm:presLayoutVars>
      </dgm:prSet>
      <dgm:spPr/>
    </dgm:pt>
  </dgm:ptLst>
  <dgm:cxnLst>
    <dgm:cxn modelId="{C9DAA71C-AD1E-4E54-A322-C757A27DF823}" type="presOf" srcId="{4E70F5D3-F055-49B5-B69D-033555DC0CBF}" destId="{A9429CC6-2F5F-4003-8F97-188DD245C25E}" srcOrd="0" destOrd="0" presId="urn:microsoft.com/office/officeart/2005/8/layout/StepDownProcess"/>
    <dgm:cxn modelId="{1FABFA3C-04A1-4229-AEF1-FB67EDD8ED50}" srcId="{4E70F5D3-F055-49B5-B69D-033555DC0CBF}" destId="{43644F77-AEB5-44AF-95E6-596FD7BCADAD}" srcOrd="2" destOrd="0" parTransId="{BCBD65C8-BC22-4283-99C9-365EAA495D58}" sibTransId="{E5D4DEBE-D702-4E0B-B6BD-EED9B671EE25}"/>
    <dgm:cxn modelId="{A58B845F-6142-44F7-8B98-7E30FD62BD08}" type="presOf" srcId="{0A7A3D18-2D94-4C96-BC36-13A9C28ADE12}" destId="{79090244-3F65-4598-ABFE-9E5BD2F772A3}" srcOrd="0" destOrd="0" presId="urn:microsoft.com/office/officeart/2005/8/layout/StepDownProcess"/>
    <dgm:cxn modelId="{4EB560B6-28A9-48EC-9A86-72991E0DD4C5}" srcId="{4E70F5D3-F055-49B5-B69D-033555DC0CBF}" destId="{0A7A3D18-2D94-4C96-BC36-13A9C28ADE12}" srcOrd="0" destOrd="0" parTransId="{BAE3D344-BA5E-4A5B-AC35-BDB2979294F3}" sibTransId="{D516C06E-22D3-41B6-88F5-16CAC6F1467C}"/>
    <dgm:cxn modelId="{F1C0ABB7-3197-4880-91A6-781F803773DA}" srcId="{4E70F5D3-F055-49B5-B69D-033555DC0CBF}" destId="{C677EC19-B224-4AFC-8506-3CC2EED43B7D}" srcOrd="1" destOrd="0" parTransId="{9F497B85-E128-4D67-9AE1-E9CF2147D42D}" sibTransId="{A04DECED-AD37-4016-94DF-6C2425F1BFC9}"/>
    <dgm:cxn modelId="{09CB5DE4-0A77-4D9D-81AB-940285CADD91}" type="presOf" srcId="{C677EC19-B224-4AFC-8506-3CC2EED43B7D}" destId="{3BA00B05-1CA3-451F-ADA1-FC25B7D9D855}" srcOrd="0" destOrd="0" presId="urn:microsoft.com/office/officeart/2005/8/layout/StepDownProcess"/>
    <dgm:cxn modelId="{DD127EE7-C243-4EB2-B9E7-FB09D393C264}" type="presOf" srcId="{43644F77-AEB5-44AF-95E6-596FD7BCADAD}" destId="{5985973B-FD75-48C1-9ADF-7EE0F86B338F}" srcOrd="0" destOrd="0" presId="urn:microsoft.com/office/officeart/2005/8/layout/StepDownProcess"/>
    <dgm:cxn modelId="{E9D1F053-853D-4035-BE86-1C206D4A55C5}" type="presParOf" srcId="{A9429CC6-2F5F-4003-8F97-188DD245C25E}" destId="{800CAC04-642B-4F8C-9179-61834AD47F21}" srcOrd="0" destOrd="0" presId="urn:microsoft.com/office/officeart/2005/8/layout/StepDownProcess"/>
    <dgm:cxn modelId="{AA096482-855D-466A-A1A3-A054227585DD}" type="presParOf" srcId="{800CAC04-642B-4F8C-9179-61834AD47F21}" destId="{2161A95F-39EF-4932-83C3-343E6C529FE5}" srcOrd="0" destOrd="0" presId="urn:microsoft.com/office/officeart/2005/8/layout/StepDownProcess"/>
    <dgm:cxn modelId="{A211A454-9478-43EC-9CB0-37ED5794BEE0}" type="presParOf" srcId="{800CAC04-642B-4F8C-9179-61834AD47F21}" destId="{79090244-3F65-4598-ABFE-9E5BD2F772A3}" srcOrd="1" destOrd="0" presId="urn:microsoft.com/office/officeart/2005/8/layout/StepDownProcess"/>
    <dgm:cxn modelId="{6DB4B309-6D3F-4767-8A40-480DB47FD7B3}" type="presParOf" srcId="{800CAC04-642B-4F8C-9179-61834AD47F21}" destId="{3CA42000-F206-4941-8CD1-D951FF99B621}" srcOrd="2" destOrd="0" presId="urn:microsoft.com/office/officeart/2005/8/layout/StepDownProcess"/>
    <dgm:cxn modelId="{EFB53C9C-F807-4809-8DCC-0FA1E828379B}" type="presParOf" srcId="{A9429CC6-2F5F-4003-8F97-188DD245C25E}" destId="{F036B63A-3FA6-429B-810D-E7A0FD896B44}" srcOrd="1" destOrd="0" presId="urn:microsoft.com/office/officeart/2005/8/layout/StepDownProcess"/>
    <dgm:cxn modelId="{EAFB2D64-9852-498A-AB3E-E6650558A08C}" type="presParOf" srcId="{A9429CC6-2F5F-4003-8F97-188DD245C25E}" destId="{89E2DCE4-5196-4AC1-AB05-FD378FFD5E4D}" srcOrd="2" destOrd="0" presId="urn:microsoft.com/office/officeart/2005/8/layout/StepDownProcess"/>
    <dgm:cxn modelId="{57F5430C-A7F0-4F2F-83D7-BEF40BB70CDD}" type="presParOf" srcId="{89E2DCE4-5196-4AC1-AB05-FD378FFD5E4D}" destId="{383130EC-8CD7-4D73-B5D3-16BA34F948F2}" srcOrd="0" destOrd="0" presId="urn:microsoft.com/office/officeart/2005/8/layout/StepDownProcess"/>
    <dgm:cxn modelId="{D804398C-F6E0-4740-B725-0525C752955A}" type="presParOf" srcId="{89E2DCE4-5196-4AC1-AB05-FD378FFD5E4D}" destId="{3BA00B05-1CA3-451F-ADA1-FC25B7D9D855}" srcOrd="1" destOrd="0" presId="urn:microsoft.com/office/officeart/2005/8/layout/StepDownProcess"/>
    <dgm:cxn modelId="{C2D7EB1E-1E94-457F-BAAB-1617A93AF9F6}" type="presParOf" srcId="{89E2DCE4-5196-4AC1-AB05-FD378FFD5E4D}" destId="{B521E01B-55F2-4F57-B6E4-B5B55A07F3CE}" srcOrd="2" destOrd="0" presId="urn:microsoft.com/office/officeart/2005/8/layout/StepDownProcess"/>
    <dgm:cxn modelId="{660F2633-24B3-4A87-9BFF-C92CD9124C07}" type="presParOf" srcId="{A9429CC6-2F5F-4003-8F97-188DD245C25E}" destId="{DA891876-2F97-4D7D-B514-B4F85A77C139}" srcOrd="3" destOrd="0" presId="urn:microsoft.com/office/officeart/2005/8/layout/StepDownProcess"/>
    <dgm:cxn modelId="{150FDEA3-AB7E-49A1-8DBD-588C82F23F38}" type="presParOf" srcId="{A9429CC6-2F5F-4003-8F97-188DD245C25E}" destId="{05A8E712-A32C-44E2-B308-4CF0F1019E17}" srcOrd="4" destOrd="0" presId="urn:microsoft.com/office/officeart/2005/8/layout/StepDownProcess"/>
    <dgm:cxn modelId="{4DB4B27C-6D93-45BB-BAC8-F830EF5CFB9B}" type="presParOf" srcId="{05A8E712-A32C-44E2-B308-4CF0F1019E17}" destId="{5985973B-FD75-48C1-9ADF-7EE0F86B338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70F5D3-F055-49B5-B69D-033555DC0CBF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7A3D18-2D94-4C96-BC36-13A9C28ADE12}">
      <dgm:prSet phldrT="[Text]" custT="1"/>
      <dgm:spPr/>
      <dgm:t>
        <a:bodyPr/>
        <a:lstStyle/>
        <a:p>
          <a:r>
            <a: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Market Inputs</a:t>
          </a:r>
        </a:p>
      </dgm:t>
    </dgm:pt>
    <dgm:pt modelId="{BAE3D344-BA5E-4A5B-AC35-BDB2979294F3}" type="parTrans" cxnId="{4EB560B6-28A9-48EC-9A86-72991E0DD4C5}">
      <dgm:prSet/>
      <dgm:spPr/>
      <dgm:t>
        <a:bodyPr/>
        <a:lstStyle/>
        <a:p>
          <a:endParaRPr lang="en-US" sz="1400"/>
        </a:p>
      </dgm:t>
    </dgm:pt>
    <dgm:pt modelId="{D516C06E-22D3-41B6-88F5-16CAC6F1467C}" type="sibTrans" cxnId="{4EB560B6-28A9-48EC-9A86-72991E0DD4C5}">
      <dgm:prSet/>
      <dgm:spPr/>
      <dgm:t>
        <a:bodyPr/>
        <a:lstStyle/>
        <a:p>
          <a:endParaRPr lang="en-US" sz="1400"/>
        </a:p>
      </dgm:t>
    </dgm:pt>
    <dgm:pt modelId="{C677EC19-B224-4AFC-8506-3CC2EED43B7D}">
      <dgm:prSet phldrT="[Text]" custT="1"/>
      <dgm:spPr/>
      <dgm:t>
        <a:bodyPr/>
        <a:lstStyle/>
        <a:p>
          <a:r>
            <a: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Brand Inputs</a:t>
          </a:r>
        </a:p>
      </dgm:t>
    </dgm:pt>
    <dgm:pt modelId="{9F497B85-E128-4D67-9AE1-E9CF2147D42D}" type="parTrans" cxnId="{F1C0ABB7-3197-4880-91A6-781F803773DA}">
      <dgm:prSet/>
      <dgm:spPr/>
      <dgm:t>
        <a:bodyPr/>
        <a:lstStyle/>
        <a:p>
          <a:endParaRPr lang="en-US" sz="1400"/>
        </a:p>
      </dgm:t>
    </dgm:pt>
    <dgm:pt modelId="{A04DECED-AD37-4016-94DF-6C2425F1BFC9}" type="sibTrans" cxnId="{F1C0ABB7-3197-4880-91A6-781F803773DA}">
      <dgm:prSet/>
      <dgm:spPr/>
      <dgm:t>
        <a:bodyPr/>
        <a:lstStyle/>
        <a:p>
          <a:endParaRPr lang="en-US" sz="1400"/>
        </a:p>
      </dgm:t>
    </dgm:pt>
    <dgm:pt modelId="{43644F77-AEB5-44AF-95E6-596FD7BCADAD}">
      <dgm:prSet phldrT="[Text]" custT="1"/>
      <dgm:spPr/>
      <dgm:t>
        <a:bodyPr/>
        <a:lstStyle/>
        <a:p>
          <a:r>
            <a:rPr lang="en-US" sz="1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Simulation Excise</a:t>
          </a:r>
        </a:p>
      </dgm:t>
    </dgm:pt>
    <dgm:pt modelId="{E5D4DEBE-D702-4E0B-B6BD-EED9B671EE25}" type="sibTrans" cxnId="{1FABFA3C-04A1-4229-AEF1-FB67EDD8ED50}">
      <dgm:prSet/>
      <dgm:spPr/>
      <dgm:t>
        <a:bodyPr/>
        <a:lstStyle/>
        <a:p>
          <a:endParaRPr lang="en-US" sz="1400"/>
        </a:p>
      </dgm:t>
    </dgm:pt>
    <dgm:pt modelId="{BCBD65C8-BC22-4283-99C9-365EAA495D58}" type="parTrans" cxnId="{1FABFA3C-04A1-4229-AEF1-FB67EDD8ED50}">
      <dgm:prSet/>
      <dgm:spPr/>
      <dgm:t>
        <a:bodyPr/>
        <a:lstStyle/>
        <a:p>
          <a:endParaRPr lang="en-US" sz="1400"/>
        </a:p>
      </dgm:t>
    </dgm:pt>
    <dgm:pt modelId="{A9429CC6-2F5F-4003-8F97-188DD245C25E}" type="pres">
      <dgm:prSet presAssocID="{4E70F5D3-F055-49B5-B69D-033555DC0CBF}" presName="rootnode" presStyleCnt="0">
        <dgm:presLayoutVars>
          <dgm:chMax/>
          <dgm:chPref/>
          <dgm:dir/>
          <dgm:animLvl val="lvl"/>
        </dgm:presLayoutVars>
      </dgm:prSet>
      <dgm:spPr/>
    </dgm:pt>
    <dgm:pt modelId="{800CAC04-642B-4F8C-9179-61834AD47F21}" type="pres">
      <dgm:prSet presAssocID="{0A7A3D18-2D94-4C96-BC36-13A9C28ADE12}" presName="composite" presStyleCnt="0"/>
      <dgm:spPr/>
    </dgm:pt>
    <dgm:pt modelId="{2161A95F-39EF-4932-83C3-343E6C529FE5}" type="pres">
      <dgm:prSet presAssocID="{0A7A3D18-2D94-4C96-BC36-13A9C28ADE12}" presName="bentUpArrow1" presStyleLbl="alignImgPlace1" presStyleIdx="0" presStyleCnt="2"/>
      <dgm:spPr/>
    </dgm:pt>
    <dgm:pt modelId="{79090244-3F65-4598-ABFE-9E5BD2F772A3}" type="pres">
      <dgm:prSet presAssocID="{0A7A3D18-2D94-4C96-BC36-13A9C28ADE12}" presName="ParentText" presStyleLbl="node1" presStyleIdx="0" presStyleCnt="3" custScaleX="121898">
        <dgm:presLayoutVars>
          <dgm:chMax val="1"/>
          <dgm:chPref val="1"/>
          <dgm:bulletEnabled val="1"/>
        </dgm:presLayoutVars>
      </dgm:prSet>
      <dgm:spPr/>
    </dgm:pt>
    <dgm:pt modelId="{3CA42000-F206-4941-8CD1-D951FF99B621}" type="pres">
      <dgm:prSet presAssocID="{0A7A3D18-2D94-4C96-BC36-13A9C28ADE12}" presName="ChildText" presStyleLbl="revTx" presStyleIdx="0" presStyleCnt="2" custScaleX="111619" custScaleY="85593">
        <dgm:presLayoutVars>
          <dgm:chMax val="0"/>
          <dgm:chPref val="0"/>
          <dgm:bulletEnabled val="1"/>
        </dgm:presLayoutVars>
      </dgm:prSet>
      <dgm:spPr/>
    </dgm:pt>
    <dgm:pt modelId="{F036B63A-3FA6-429B-810D-E7A0FD896B44}" type="pres">
      <dgm:prSet presAssocID="{D516C06E-22D3-41B6-88F5-16CAC6F1467C}" presName="sibTrans" presStyleCnt="0"/>
      <dgm:spPr/>
    </dgm:pt>
    <dgm:pt modelId="{89E2DCE4-5196-4AC1-AB05-FD378FFD5E4D}" type="pres">
      <dgm:prSet presAssocID="{C677EC19-B224-4AFC-8506-3CC2EED43B7D}" presName="composite" presStyleCnt="0"/>
      <dgm:spPr/>
    </dgm:pt>
    <dgm:pt modelId="{383130EC-8CD7-4D73-B5D3-16BA34F948F2}" type="pres">
      <dgm:prSet presAssocID="{C677EC19-B224-4AFC-8506-3CC2EED43B7D}" presName="bentUpArrow1" presStyleLbl="alignImgPlace1" presStyleIdx="1" presStyleCnt="2"/>
      <dgm:spPr>
        <a:solidFill>
          <a:schemeClr val="bg1"/>
        </a:solidFill>
        <a:ln>
          <a:solidFill>
            <a:schemeClr val="bg1"/>
          </a:solidFill>
        </a:ln>
      </dgm:spPr>
    </dgm:pt>
    <dgm:pt modelId="{3BA00B05-1CA3-451F-ADA1-FC25B7D9D855}" type="pres">
      <dgm:prSet presAssocID="{C677EC19-B224-4AFC-8506-3CC2EED43B7D}" presName="ParentText" presStyleLbl="node1" presStyleIdx="1" presStyleCnt="3" custScaleX="115519">
        <dgm:presLayoutVars>
          <dgm:chMax val="1"/>
          <dgm:chPref val="1"/>
          <dgm:bulletEnabled val="1"/>
        </dgm:presLayoutVars>
      </dgm:prSet>
      <dgm:spPr/>
    </dgm:pt>
    <dgm:pt modelId="{B521E01B-55F2-4F57-B6E4-B5B55A07F3CE}" type="pres">
      <dgm:prSet presAssocID="{C677EC19-B224-4AFC-8506-3CC2EED43B7D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A891876-2F97-4D7D-B514-B4F85A77C139}" type="pres">
      <dgm:prSet presAssocID="{A04DECED-AD37-4016-94DF-6C2425F1BFC9}" presName="sibTrans" presStyleCnt="0"/>
      <dgm:spPr/>
    </dgm:pt>
    <dgm:pt modelId="{05A8E712-A32C-44E2-B308-4CF0F1019E17}" type="pres">
      <dgm:prSet presAssocID="{43644F77-AEB5-44AF-95E6-596FD7BCADAD}" presName="composite" presStyleCnt="0"/>
      <dgm:spPr/>
    </dgm:pt>
    <dgm:pt modelId="{5985973B-FD75-48C1-9ADF-7EE0F86B338F}" type="pres">
      <dgm:prSet presAssocID="{43644F77-AEB5-44AF-95E6-596FD7BCADAD}" presName="ParentText" presStyleLbl="node1" presStyleIdx="2" presStyleCnt="3" custScaleX="119998" custLinFactNeighborX="1331" custLinFactNeighborY="5705">
        <dgm:presLayoutVars>
          <dgm:chMax val="1"/>
          <dgm:chPref val="1"/>
          <dgm:bulletEnabled val="1"/>
        </dgm:presLayoutVars>
      </dgm:prSet>
      <dgm:spPr/>
    </dgm:pt>
  </dgm:ptLst>
  <dgm:cxnLst>
    <dgm:cxn modelId="{C9DAA71C-AD1E-4E54-A322-C757A27DF823}" type="presOf" srcId="{4E70F5D3-F055-49B5-B69D-033555DC0CBF}" destId="{A9429CC6-2F5F-4003-8F97-188DD245C25E}" srcOrd="0" destOrd="0" presId="urn:microsoft.com/office/officeart/2005/8/layout/StepDownProcess"/>
    <dgm:cxn modelId="{1FABFA3C-04A1-4229-AEF1-FB67EDD8ED50}" srcId="{4E70F5D3-F055-49B5-B69D-033555DC0CBF}" destId="{43644F77-AEB5-44AF-95E6-596FD7BCADAD}" srcOrd="2" destOrd="0" parTransId="{BCBD65C8-BC22-4283-99C9-365EAA495D58}" sibTransId="{E5D4DEBE-D702-4E0B-B6BD-EED9B671EE25}"/>
    <dgm:cxn modelId="{A58B845F-6142-44F7-8B98-7E30FD62BD08}" type="presOf" srcId="{0A7A3D18-2D94-4C96-BC36-13A9C28ADE12}" destId="{79090244-3F65-4598-ABFE-9E5BD2F772A3}" srcOrd="0" destOrd="0" presId="urn:microsoft.com/office/officeart/2005/8/layout/StepDownProcess"/>
    <dgm:cxn modelId="{4EB560B6-28A9-48EC-9A86-72991E0DD4C5}" srcId="{4E70F5D3-F055-49B5-B69D-033555DC0CBF}" destId="{0A7A3D18-2D94-4C96-BC36-13A9C28ADE12}" srcOrd="0" destOrd="0" parTransId="{BAE3D344-BA5E-4A5B-AC35-BDB2979294F3}" sibTransId="{D516C06E-22D3-41B6-88F5-16CAC6F1467C}"/>
    <dgm:cxn modelId="{F1C0ABB7-3197-4880-91A6-781F803773DA}" srcId="{4E70F5D3-F055-49B5-B69D-033555DC0CBF}" destId="{C677EC19-B224-4AFC-8506-3CC2EED43B7D}" srcOrd="1" destOrd="0" parTransId="{9F497B85-E128-4D67-9AE1-E9CF2147D42D}" sibTransId="{A04DECED-AD37-4016-94DF-6C2425F1BFC9}"/>
    <dgm:cxn modelId="{09CB5DE4-0A77-4D9D-81AB-940285CADD91}" type="presOf" srcId="{C677EC19-B224-4AFC-8506-3CC2EED43B7D}" destId="{3BA00B05-1CA3-451F-ADA1-FC25B7D9D855}" srcOrd="0" destOrd="0" presId="urn:microsoft.com/office/officeart/2005/8/layout/StepDownProcess"/>
    <dgm:cxn modelId="{DD127EE7-C243-4EB2-B9E7-FB09D393C264}" type="presOf" srcId="{43644F77-AEB5-44AF-95E6-596FD7BCADAD}" destId="{5985973B-FD75-48C1-9ADF-7EE0F86B338F}" srcOrd="0" destOrd="0" presId="urn:microsoft.com/office/officeart/2005/8/layout/StepDownProcess"/>
    <dgm:cxn modelId="{E9D1F053-853D-4035-BE86-1C206D4A55C5}" type="presParOf" srcId="{A9429CC6-2F5F-4003-8F97-188DD245C25E}" destId="{800CAC04-642B-4F8C-9179-61834AD47F21}" srcOrd="0" destOrd="0" presId="urn:microsoft.com/office/officeart/2005/8/layout/StepDownProcess"/>
    <dgm:cxn modelId="{AA096482-855D-466A-A1A3-A054227585DD}" type="presParOf" srcId="{800CAC04-642B-4F8C-9179-61834AD47F21}" destId="{2161A95F-39EF-4932-83C3-343E6C529FE5}" srcOrd="0" destOrd="0" presId="urn:microsoft.com/office/officeart/2005/8/layout/StepDownProcess"/>
    <dgm:cxn modelId="{A211A454-9478-43EC-9CB0-37ED5794BEE0}" type="presParOf" srcId="{800CAC04-642B-4F8C-9179-61834AD47F21}" destId="{79090244-3F65-4598-ABFE-9E5BD2F772A3}" srcOrd="1" destOrd="0" presId="urn:microsoft.com/office/officeart/2005/8/layout/StepDownProcess"/>
    <dgm:cxn modelId="{6DB4B309-6D3F-4767-8A40-480DB47FD7B3}" type="presParOf" srcId="{800CAC04-642B-4F8C-9179-61834AD47F21}" destId="{3CA42000-F206-4941-8CD1-D951FF99B621}" srcOrd="2" destOrd="0" presId="urn:microsoft.com/office/officeart/2005/8/layout/StepDownProcess"/>
    <dgm:cxn modelId="{EFB53C9C-F807-4809-8DCC-0FA1E828379B}" type="presParOf" srcId="{A9429CC6-2F5F-4003-8F97-188DD245C25E}" destId="{F036B63A-3FA6-429B-810D-E7A0FD896B44}" srcOrd="1" destOrd="0" presId="urn:microsoft.com/office/officeart/2005/8/layout/StepDownProcess"/>
    <dgm:cxn modelId="{EAFB2D64-9852-498A-AB3E-E6650558A08C}" type="presParOf" srcId="{A9429CC6-2F5F-4003-8F97-188DD245C25E}" destId="{89E2DCE4-5196-4AC1-AB05-FD378FFD5E4D}" srcOrd="2" destOrd="0" presId="urn:microsoft.com/office/officeart/2005/8/layout/StepDownProcess"/>
    <dgm:cxn modelId="{57F5430C-A7F0-4F2F-83D7-BEF40BB70CDD}" type="presParOf" srcId="{89E2DCE4-5196-4AC1-AB05-FD378FFD5E4D}" destId="{383130EC-8CD7-4D73-B5D3-16BA34F948F2}" srcOrd="0" destOrd="0" presId="urn:microsoft.com/office/officeart/2005/8/layout/StepDownProcess"/>
    <dgm:cxn modelId="{D804398C-F6E0-4740-B725-0525C752955A}" type="presParOf" srcId="{89E2DCE4-5196-4AC1-AB05-FD378FFD5E4D}" destId="{3BA00B05-1CA3-451F-ADA1-FC25B7D9D855}" srcOrd="1" destOrd="0" presId="urn:microsoft.com/office/officeart/2005/8/layout/StepDownProcess"/>
    <dgm:cxn modelId="{C2D7EB1E-1E94-457F-BAAB-1617A93AF9F6}" type="presParOf" srcId="{89E2DCE4-5196-4AC1-AB05-FD378FFD5E4D}" destId="{B521E01B-55F2-4F57-B6E4-B5B55A07F3CE}" srcOrd="2" destOrd="0" presId="urn:microsoft.com/office/officeart/2005/8/layout/StepDownProcess"/>
    <dgm:cxn modelId="{660F2633-24B3-4A87-9BFF-C92CD9124C07}" type="presParOf" srcId="{A9429CC6-2F5F-4003-8F97-188DD245C25E}" destId="{DA891876-2F97-4D7D-B514-B4F85A77C139}" srcOrd="3" destOrd="0" presId="urn:microsoft.com/office/officeart/2005/8/layout/StepDownProcess"/>
    <dgm:cxn modelId="{150FDEA3-AB7E-49A1-8DBD-588C82F23F38}" type="presParOf" srcId="{A9429CC6-2F5F-4003-8F97-188DD245C25E}" destId="{05A8E712-A32C-44E2-B308-4CF0F1019E17}" srcOrd="4" destOrd="0" presId="urn:microsoft.com/office/officeart/2005/8/layout/StepDownProcess"/>
    <dgm:cxn modelId="{4DB4B27C-6D93-45BB-BAC8-F830EF5CFB9B}" type="presParOf" srcId="{05A8E712-A32C-44E2-B308-4CF0F1019E17}" destId="{5985973B-FD75-48C1-9ADF-7EE0F86B338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1A95F-39EF-4932-83C3-343E6C529FE5}">
      <dsp:nvSpPr>
        <dsp:cNvPr id="0" name=""/>
        <dsp:cNvSpPr/>
      </dsp:nvSpPr>
      <dsp:spPr>
        <a:xfrm rot="5400000">
          <a:off x="1371512" y="709799"/>
          <a:ext cx="627756" cy="7146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90244-3F65-4598-ABFE-9E5BD2F772A3}">
      <dsp:nvSpPr>
        <dsp:cNvPr id="0" name=""/>
        <dsp:cNvSpPr/>
      </dsp:nvSpPr>
      <dsp:spPr>
        <a:xfrm>
          <a:off x="1063371" y="13918"/>
          <a:ext cx="1340420" cy="7397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Main Set-up</a:t>
          </a:r>
        </a:p>
      </dsp:txBody>
      <dsp:txXfrm>
        <a:off x="1099487" y="50034"/>
        <a:ext cx="1268188" cy="667474"/>
      </dsp:txXfrm>
    </dsp:sp>
    <dsp:sp modelId="{3CA42000-F206-4941-8CD1-D951FF99B621}">
      <dsp:nvSpPr>
        <dsp:cNvPr id="0" name=""/>
        <dsp:cNvSpPr/>
      </dsp:nvSpPr>
      <dsp:spPr>
        <a:xfrm>
          <a:off x="2217316" y="127533"/>
          <a:ext cx="857898" cy="511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130EC-8CD7-4D73-B5D3-16BA34F948F2}">
      <dsp:nvSpPr>
        <dsp:cNvPr id="0" name=""/>
        <dsp:cNvSpPr/>
      </dsp:nvSpPr>
      <dsp:spPr>
        <a:xfrm rot="5400000">
          <a:off x="2283650" y="1540733"/>
          <a:ext cx="627756" cy="7146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00B05-1CA3-451F-ADA1-FC25B7D9D855}">
      <dsp:nvSpPr>
        <dsp:cNvPr id="0" name=""/>
        <dsp:cNvSpPr/>
      </dsp:nvSpPr>
      <dsp:spPr>
        <a:xfrm>
          <a:off x="2029056" y="844853"/>
          <a:ext cx="1233327" cy="7397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Baseline Excise</a:t>
          </a:r>
        </a:p>
      </dsp:txBody>
      <dsp:txXfrm>
        <a:off x="2065172" y="880969"/>
        <a:ext cx="1161095" cy="667474"/>
      </dsp:txXfrm>
    </dsp:sp>
    <dsp:sp modelId="{B521E01B-55F2-4F57-B6E4-B5B55A07F3CE}">
      <dsp:nvSpPr>
        <dsp:cNvPr id="0" name=""/>
        <dsp:cNvSpPr/>
      </dsp:nvSpPr>
      <dsp:spPr>
        <a:xfrm>
          <a:off x="3174105" y="915401"/>
          <a:ext cx="768595" cy="597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5973B-FD75-48C1-9ADF-7EE0F86B338F}">
      <dsp:nvSpPr>
        <dsp:cNvPr id="0" name=""/>
        <dsp:cNvSpPr/>
      </dsp:nvSpPr>
      <dsp:spPr>
        <a:xfrm>
          <a:off x="2994740" y="1675787"/>
          <a:ext cx="1324621" cy="7397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Baseline Other Taxes</a:t>
          </a:r>
        </a:p>
      </dsp:txBody>
      <dsp:txXfrm>
        <a:off x="3030856" y="1711903"/>
        <a:ext cx="1252389" cy="6674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1A95F-39EF-4932-83C3-343E6C529FE5}">
      <dsp:nvSpPr>
        <dsp:cNvPr id="0" name=""/>
        <dsp:cNvSpPr/>
      </dsp:nvSpPr>
      <dsp:spPr>
        <a:xfrm rot="5400000">
          <a:off x="1386189" y="709799"/>
          <a:ext cx="627756" cy="7146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90244-3F65-4598-ABFE-9E5BD2F772A3}">
      <dsp:nvSpPr>
        <dsp:cNvPr id="0" name=""/>
        <dsp:cNvSpPr/>
      </dsp:nvSpPr>
      <dsp:spPr>
        <a:xfrm>
          <a:off x="1104165" y="13918"/>
          <a:ext cx="1288184" cy="7397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Market Inputs</a:t>
          </a:r>
        </a:p>
      </dsp:txBody>
      <dsp:txXfrm>
        <a:off x="1140281" y="50034"/>
        <a:ext cx="1215952" cy="667474"/>
      </dsp:txXfrm>
    </dsp:sp>
    <dsp:sp modelId="{3CA42000-F206-4941-8CD1-D951FF99B621}">
      <dsp:nvSpPr>
        <dsp:cNvPr id="0" name=""/>
        <dsp:cNvSpPr/>
      </dsp:nvSpPr>
      <dsp:spPr>
        <a:xfrm>
          <a:off x="2231992" y="127533"/>
          <a:ext cx="857898" cy="5117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130EC-8CD7-4D73-B5D3-16BA34F948F2}">
      <dsp:nvSpPr>
        <dsp:cNvPr id="0" name=""/>
        <dsp:cNvSpPr/>
      </dsp:nvSpPr>
      <dsp:spPr>
        <a:xfrm rot="5400000">
          <a:off x="2305631" y="1540733"/>
          <a:ext cx="627756" cy="7146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bg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00B05-1CA3-451F-ADA1-FC25B7D9D855}">
      <dsp:nvSpPr>
        <dsp:cNvPr id="0" name=""/>
        <dsp:cNvSpPr/>
      </dsp:nvSpPr>
      <dsp:spPr>
        <a:xfrm>
          <a:off x="2057314" y="844853"/>
          <a:ext cx="1220772" cy="7397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Brand Inputs</a:t>
          </a:r>
        </a:p>
      </dsp:txBody>
      <dsp:txXfrm>
        <a:off x="2093430" y="880969"/>
        <a:ext cx="1148540" cy="667474"/>
      </dsp:txXfrm>
    </dsp:sp>
    <dsp:sp modelId="{B521E01B-55F2-4F57-B6E4-B5B55A07F3CE}">
      <dsp:nvSpPr>
        <dsp:cNvPr id="0" name=""/>
        <dsp:cNvSpPr/>
      </dsp:nvSpPr>
      <dsp:spPr>
        <a:xfrm>
          <a:off x="3196086" y="915401"/>
          <a:ext cx="768595" cy="5978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5973B-FD75-48C1-9ADF-7EE0F86B338F}">
      <dsp:nvSpPr>
        <dsp:cNvPr id="0" name=""/>
        <dsp:cNvSpPr/>
      </dsp:nvSpPr>
      <dsp:spPr>
        <a:xfrm>
          <a:off x="3024528" y="1689706"/>
          <a:ext cx="1268105" cy="73970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Simulation Excise</a:t>
          </a:r>
        </a:p>
      </dsp:txBody>
      <dsp:txXfrm>
        <a:off x="3060644" y="1725822"/>
        <a:ext cx="1195873" cy="667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D7B0C-8720-4BC1-8C2B-2F2830BFD020}" type="datetimeFigureOut">
              <a:rPr lang="en-US" smtClean="0"/>
              <a:t>10/26/2024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3F894-8D65-49AA-9941-3C5FD8BE3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60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CE076-33DD-4BE0-B68A-79F62D463D2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687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D9D4-BA8A-4F83-887F-F8FE73E089B8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3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3BD27-9D22-471D-B22C-12C8BAE073D9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5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16F5-89BB-4598-B253-0E7F63FD4103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98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B6DC1-B76B-41DB-A479-25F8B8736840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27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C6BCC-48ED-447A-9D81-36BF121D6CFD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79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1656E-6554-4CD8-A558-CF6AC97E16BE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2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0DF65-6F6E-4DF0-B3FE-9AE43F7A68C6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3756E-FFC0-4B49-ABB8-36E906A75B5B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73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61F4A-85AD-4B5C-86CC-0AE364A248D9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40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42B2-1159-42F7-8676-34B7C31CA532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8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F768-EEA2-451A-9DE1-7A357FD39F16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4625-63C6-45C1-AFE5-854D7F35ACC2}" type="datetime1">
              <a:rPr lang="en-US" smtClean="0"/>
              <a:t>10/26/2024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4E625-C978-4148-95A3-5584DE9FE7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diagramDrawing" Target="../diagrams/drawing1.xml"/><Relationship Id="rId1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diagramColors" Target="../diagrams/colors1.xml"/><Relationship Id="rId1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6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diagramQuickStyle" Target="../diagrams/quickStyle1.xml"/><Relationship Id="rId5" Type="http://schemas.openxmlformats.org/officeDocument/2006/relationships/image" Target="../media/image3.png"/><Relationship Id="rId15" Type="http://schemas.openxmlformats.org/officeDocument/2006/relationships/diagramLayout" Target="../diagrams/layout2.xml"/><Relationship Id="rId10" Type="http://schemas.openxmlformats.org/officeDocument/2006/relationships/diagramLayout" Target="../diagrams/layout1.xml"/><Relationship Id="rId4" Type="http://schemas.openxmlformats.org/officeDocument/2006/relationships/image" Target="../media/image2.png"/><Relationship Id="rId9" Type="http://schemas.openxmlformats.org/officeDocument/2006/relationships/diagramData" Target="../diagrams/data1.xml"/><Relationship Id="rId1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1ED2F0-5FFE-E4AF-5B4C-50C6C4EAFA1F}"/>
              </a:ext>
            </a:extLst>
          </p:cNvPr>
          <p:cNvSpPr txBox="1"/>
          <p:nvPr/>
        </p:nvSpPr>
        <p:spPr>
          <a:xfrm>
            <a:off x="0" y="6303268"/>
            <a:ext cx="9158525" cy="53903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81">
            <a:extLst>
              <a:ext uri="{FF2B5EF4-FFF2-40B4-BE49-F238E27FC236}">
                <a16:creationId xmlns:a16="http://schemas.microsoft.com/office/drawing/2014/main" id="{BBCE4485-1D8D-9C7A-E463-389937CE0691}"/>
              </a:ext>
            </a:extLst>
          </p:cNvPr>
          <p:cNvGrpSpPr>
            <a:grpSpLocks/>
          </p:cNvGrpSpPr>
          <p:nvPr/>
        </p:nvGrpSpPr>
        <p:grpSpPr bwMode="auto">
          <a:xfrm>
            <a:off x="391332" y="6335566"/>
            <a:ext cx="8361336" cy="476672"/>
            <a:chOff x="341" y="2"/>
            <a:chExt cx="6041" cy="214"/>
          </a:xfrm>
        </p:grpSpPr>
        <p:pic>
          <p:nvPicPr>
            <p:cNvPr id="7" name="Picture 69" descr="WHO-AR-W-H">
              <a:extLst>
                <a:ext uri="{FF2B5EF4-FFF2-40B4-BE49-F238E27FC236}">
                  <a16:creationId xmlns:a16="http://schemas.microsoft.com/office/drawing/2014/main" id="{F65B70C2-1BFB-3112-4974-928DCA49081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" y="2"/>
              <a:ext cx="74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70" descr="WHO-CH-W-H">
              <a:extLst>
                <a:ext uri="{FF2B5EF4-FFF2-40B4-BE49-F238E27FC236}">
                  <a16:creationId xmlns:a16="http://schemas.microsoft.com/office/drawing/2014/main" id="{09CDE6D8-E79B-7293-6AA5-3AFC7E7122F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4" y="2"/>
              <a:ext cx="80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71" descr="WHO-EN-W-H">
              <a:extLst>
                <a:ext uri="{FF2B5EF4-FFF2-40B4-BE49-F238E27FC236}">
                  <a16:creationId xmlns:a16="http://schemas.microsoft.com/office/drawing/2014/main" id="{715991CD-7857-7C3F-9774-99A0DE9180B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1" y="3"/>
              <a:ext cx="69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74" descr="WHO-SP-W-H">
              <a:extLst>
                <a:ext uri="{FF2B5EF4-FFF2-40B4-BE49-F238E27FC236}">
                  <a16:creationId xmlns:a16="http://schemas.microsoft.com/office/drawing/2014/main" id="{65392477-0985-4F01-1170-510AAF93F2C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1" y="2"/>
              <a:ext cx="8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75" descr="WHO-RU-W-H">
              <a:extLst>
                <a:ext uri="{FF2B5EF4-FFF2-40B4-BE49-F238E27FC236}">
                  <a16:creationId xmlns:a16="http://schemas.microsoft.com/office/drawing/2014/main" id="{D49D40E7-3ABF-D90F-7472-6C1F71D7CA9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8" y="2"/>
              <a:ext cx="86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77" descr="WHO-FR-W-H">
              <a:extLst>
                <a:ext uri="{FF2B5EF4-FFF2-40B4-BE49-F238E27FC236}">
                  <a16:creationId xmlns:a16="http://schemas.microsoft.com/office/drawing/2014/main" id="{7F245C4B-32C2-32B4-A210-BAE3A7A2C34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7" y="2"/>
              <a:ext cx="8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D1B73A7-68FD-D608-B5A1-C17014EAD1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5514264"/>
              </p:ext>
            </p:extLst>
          </p:nvPr>
        </p:nvGraphicFramePr>
        <p:xfrm>
          <a:off x="-810734" y="313497"/>
          <a:ext cx="5382734" cy="2429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005509AB-68E9-5A05-05DF-3DE804A38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4869387"/>
              </p:ext>
            </p:extLst>
          </p:nvPr>
        </p:nvGraphicFramePr>
        <p:xfrm>
          <a:off x="2324224" y="2900384"/>
          <a:ext cx="5382734" cy="2429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7" name="Arrow: Bent-Up 16">
            <a:extLst>
              <a:ext uri="{FF2B5EF4-FFF2-40B4-BE49-F238E27FC236}">
                <a16:creationId xmlns:a16="http://schemas.microsoft.com/office/drawing/2014/main" id="{632E2975-6648-2B8E-0277-4CE802E4FE66}"/>
              </a:ext>
            </a:extLst>
          </p:cNvPr>
          <p:cNvSpPr/>
          <p:nvPr/>
        </p:nvSpPr>
        <p:spPr>
          <a:xfrm rot="5400000">
            <a:off x="5973470" y="5336719"/>
            <a:ext cx="627756" cy="71467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969FAD1-6A2D-9B38-36F5-BCC75D00C5B7}"/>
              </a:ext>
            </a:extLst>
          </p:cNvPr>
          <p:cNvGrpSpPr/>
          <p:nvPr/>
        </p:nvGrpSpPr>
        <p:grpSpPr>
          <a:xfrm>
            <a:off x="6644687" y="5416454"/>
            <a:ext cx="1268105" cy="739706"/>
            <a:chOff x="3024528" y="1689706"/>
            <a:chExt cx="1268105" cy="739706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273183CD-7FCC-B285-8EE8-D4819CEE83D8}"/>
                </a:ext>
              </a:extLst>
            </p:cNvPr>
            <p:cNvSpPr/>
            <p:nvPr/>
          </p:nvSpPr>
          <p:spPr>
            <a:xfrm>
              <a:off x="3024528" y="1689706"/>
              <a:ext cx="1268105" cy="739706"/>
            </a:xfrm>
            <a:prstGeom prst="roundRect">
              <a:avLst>
                <a:gd name="adj" fmla="val 166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: Rounded Corners 4">
              <a:extLst>
                <a:ext uri="{FF2B5EF4-FFF2-40B4-BE49-F238E27FC236}">
                  <a16:creationId xmlns:a16="http://schemas.microsoft.com/office/drawing/2014/main" id="{624C3C46-7852-B221-8408-77F9F6960BDD}"/>
                </a:ext>
              </a:extLst>
            </p:cNvPr>
            <p:cNvSpPr txBox="1"/>
            <p:nvPr/>
          </p:nvSpPr>
          <p:spPr>
            <a:xfrm>
              <a:off x="3060644" y="1725822"/>
              <a:ext cx="1195873" cy="6674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b="1" kern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Simulation </a:t>
              </a:r>
              <a:r>
                <a:rPr lang="en-US" sz="14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Other Taxes</a:t>
              </a:r>
              <a:endParaRPr lang="en-US" sz="1400" b="1" kern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6AA86442-4C92-41BF-5A4A-9A3F1DB1EADF}"/>
              </a:ext>
            </a:extLst>
          </p:cNvPr>
          <p:cNvSpPr txBox="1"/>
          <p:nvPr/>
        </p:nvSpPr>
        <p:spPr>
          <a:xfrm>
            <a:off x="1616477" y="355591"/>
            <a:ext cx="515117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Selected country macro indicators can be over-written.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Requires user entry of combined (male/female) prevalence rate.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Select forecast period of interest (max 5 years from baseline).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D8C8A1-93DD-EB45-1FD4-C375FC618A9C}"/>
              </a:ext>
            </a:extLst>
          </p:cNvPr>
          <p:cNvSpPr txBox="1"/>
          <p:nvPr/>
        </p:nvSpPr>
        <p:spPr>
          <a:xfrm>
            <a:off x="2437466" y="1181954"/>
            <a:ext cx="515117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Enter current baseline excise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Explanatory notes are available for each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Note includes tiered excise systems if applicable.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B2B9C91-847E-2AF3-7243-D12C7D08AB6D}"/>
              </a:ext>
            </a:extLst>
          </p:cNvPr>
          <p:cNvSpPr txBox="1"/>
          <p:nvPr/>
        </p:nvSpPr>
        <p:spPr>
          <a:xfrm>
            <a:off x="3504732" y="1959117"/>
            <a:ext cx="524793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Enter other baseline taxes (import duty, sales tax, dedicated taxes).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VAT may need to be converted into an ‘effective’ rate.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The tax base for any given dedicated tax may not match exactly.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E7E8AF3-B1F9-7D3D-03C4-62F785BCFBAF}"/>
              </a:ext>
            </a:extLst>
          </p:cNvPr>
          <p:cNvSpPr txBox="1"/>
          <p:nvPr/>
        </p:nvSpPr>
        <p:spPr>
          <a:xfrm>
            <a:off x="4654771" y="2779839"/>
            <a:ext cx="448922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At minimum, enter three price segments and own price elasticities even if there isn’t brand data available.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Model assumes industry prices increase with inflation, but this can be over-written (e.g. over or under shifting).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5AE786-46B6-5EDD-B017-D35A53F17CFB}"/>
              </a:ext>
            </a:extLst>
          </p:cNvPr>
          <p:cNvSpPr txBox="1"/>
          <p:nvPr/>
        </p:nvSpPr>
        <p:spPr>
          <a:xfrm>
            <a:off x="5546687" y="3768841"/>
            <a:ext cx="361183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Enter base (e.g. CIF/producer price) per pack in the instance of any ad valorem taxes.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CIF prices are typically 10-25% of retail price.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F84ACB5-0FCC-858C-085F-B995CED89E71}"/>
              </a:ext>
            </a:extLst>
          </p:cNvPr>
          <p:cNvSpPr txBox="1"/>
          <p:nvPr/>
        </p:nvSpPr>
        <p:spPr>
          <a:xfrm>
            <a:off x="6613675" y="4629126"/>
            <a:ext cx="25244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Enter new excise system or changes in excise rates.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1FADE92-3078-3661-1D36-474A03543538}"/>
              </a:ext>
            </a:extLst>
          </p:cNvPr>
          <p:cNvSpPr txBox="1"/>
          <p:nvPr/>
        </p:nvSpPr>
        <p:spPr>
          <a:xfrm>
            <a:off x="7875895" y="5452570"/>
            <a:ext cx="128263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Enter any expected changes.</a:t>
            </a:r>
          </a:p>
        </p:txBody>
      </p:sp>
    </p:spTree>
    <p:extLst>
      <p:ext uri="{BB962C8B-B14F-4D97-AF65-F5344CB8AC3E}">
        <p14:creationId xmlns:p14="http://schemas.microsoft.com/office/powerpoint/2010/main" val="399092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202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Company>WHO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GOODCHILD, Mark</dc:creator>
  <cp:lastModifiedBy>GOODCHILD, Mark</cp:lastModifiedBy>
  <cp:revision>52</cp:revision>
  <cp:lastPrinted>2018-03-01T08:53:45Z</cp:lastPrinted>
  <dcterms:created xsi:type="dcterms:W3CDTF">2018-02-07T14:21:16Z</dcterms:created>
  <dcterms:modified xsi:type="dcterms:W3CDTF">2024-10-26T09:17:28Z</dcterms:modified>
</cp:coreProperties>
</file>