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13"/>
  </p:notesMasterIdLst>
  <p:sldIdLst>
    <p:sldId id="256" r:id="rId5"/>
    <p:sldId id="292" r:id="rId6"/>
    <p:sldId id="293" r:id="rId7"/>
    <p:sldId id="295" r:id="rId8"/>
    <p:sldId id="301" r:id="rId9"/>
    <p:sldId id="300" r:id="rId10"/>
    <p:sldId id="299" r:id="rId11"/>
    <p:sldId id="298" r:id="rId12"/>
  </p:sldIdLst>
  <p:sldSz cx="12192000" cy="6858000"/>
  <p:notesSz cx="6858000" cy="9144000"/>
  <p:defaultTex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BF4A05-F46C-8947-86D2-26CBA46391E2}" v="1" dt="2024-06-14T23:48:20.52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36"/>
    <p:restoredTop sz="95781"/>
  </p:normalViewPr>
  <p:slideViewPr>
    <p:cSldViewPr snapToGrid="0">
      <p:cViewPr varScale="1">
        <p:scale>
          <a:sx n="101" d="100"/>
          <a:sy n="101" d="100"/>
        </p:scale>
        <p:origin x="224"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iselli, Dr. Margherita (WDC)" userId="153b8431-d800-4665-9c6b-c555f3b8579e" providerId="ADAL" clId="{BAA6D279-E112-4BEF-A086-F6A86D53691A}"/>
    <pc:docChg chg="undo custSel addSld delSld modSld sldOrd">
      <pc:chgData name="Ghiselli, Dr. Margherita (WDC)" userId="153b8431-d800-4665-9c6b-c555f3b8579e" providerId="ADAL" clId="{BAA6D279-E112-4BEF-A086-F6A86D53691A}" dt="2024-01-02T21:59:30.212" v="1906" actId="20577"/>
      <pc:docMkLst>
        <pc:docMk/>
      </pc:docMkLst>
      <pc:sldChg chg="modSp mod">
        <pc:chgData name="Ghiselli, Dr. Margherita (WDC)" userId="153b8431-d800-4665-9c6b-c555f3b8579e" providerId="ADAL" clId="{BAA6D279-E112-4BEF-A086-F6A86D53691A}" dt="2024-01-02T21:59:30.212" v="1906" actId="20577"/>
        <pc:sldMkLst>
          <pc:docMk/>
          <pc:sldMk cId="0" sldId="256"/>
        </pc:sldMkLst>
        <pc:spChg chg="mod">
          <ac:chgData name="Ghiselli, Dr. Margherita (WDC)" userId="153b8431-d800-4665-9c6b-c555f3b8579e" providerId="ADAL" clId="{BAA6D279-E112-4BEF-A086-F6A86D53691A}" dt="2024-01-02T21:59:30.212" v="1906" actId="20577"/>
          <ac:spMkLst>
            <pc:docMk/>
            <pc:sldMk cId="0" sldId="256"/>
            <ac:spMk id="3" creationId="{CD610040-3E1E-05CC-A5E2-630D0AE382CA}"/>
          </ac:spMkLst>
        </pc:spChg>
        <pc:spChg chg="mod">
          <ac:chgData name="Ghiselli, Dr. Margherita (WDC)" userId="153b8431-d800-4665-9c6b-c555f3b8579e" providerId="ADAL" clId="{BAA6D279-E112-4BEF-A086-F6A86D53691A}" dt="2024-01-02T21:13:39.671" v="37" actId="20577"/>
          <ac:spMkLst>
            <pc:docMk/>
            <pc:sldMk cId="0" sldId="256"/>
            <ac:spMk id="223" creationId="{00000000-0000-0000-0000-000000000000}"/>
          </ac:spMkLst>
        </pc:spChg>
      </pc:sldChg>
      <pc:sldChg chg="modSp mod">
        <pc:chgData name="Ghiselli, Dr. Margherita (WDC)" userId="153b8431-d800-4665-9c6b-c555f3b8579e" providerId="ADAL" clId="{BAA6D279-E112-4BEF-A086-F6A86D53691A}" dt="2024-01-02T21:30:18.644" v="834" actId="20577"/>
        <pc:sldMkLst>
          <pc:docMk/>
          <pc:sldMk cId="0" sldId="264"/>
        </pc:sldMkLst>
        <pc:spChg chg="mod">
          <ac:chgData name="Ghiselli, Dr. Margherita (WDC)" userId="153b8431-d800-4665-9c6b-c555f3b8579e" providerId="ADAL" clId="{BAA6D279-E112-4BEF-A086-F6A86D53691A}" dt="2024-01-02T21:27:13.099" v="733" actId="790"/>
          <ac:spMkLst>
            <pc:docMk/>
            <pc:sldMk cId="0" sldId="264"/>
            <ac:spMk id="2" creationId="{43B5F809-A3BD-29B5-D8D1-ED2C89EC57C4}"/>
          </ac:spMkLst>
        </pc:spChg>
        <pc:spChg chg="mod">
          <ac:chgData name="Ghiselli, Dr. Margherita (WDC)" userId="153b8431-d800-4665-9c6b-c555f3b8579e" providerId="ADAL" clId="{BAA6D279-E112-4BEF-A086-F6A86D53691A}" dt="2024-01-02T21:28:58.875" v="805" actId="1076"/>
          <ac:spMkLst>
            <pc:docMk/>
            <pc:sldMk cId="0" sldId="264"/>
            <ac:spMk id="3" creationId="{B114B90D-2520-684F-32FD-1A4DD3C3C70A}"/>
          </ac:spMkLst>
        </pc:spChg>
        <pc:spChg chg="mod">
          <ac:chgData name="Ghiselli, Dr. Margherita (WDC)" userId="153b8431-d800-4665-9c6b-c555f3b8579e" providerId="ADAL" clId="{BAA6D279-E112-4BEF-A086-F6A86D53691A}" dt="2024-01-02T21:27:13.099" v="733" actId="790"/>
          <ac:spMkLst>
            <pc:docMk/>
            <pc:sldMk cId="0" sldId="264"/>
            <ac:spMk id="4" creationId="{7026DD3B-05B9-C79D-6F3F-A58A1C04B375}"/>
          </ac:spMkLst>
        </pc:spChg>
        <pc:spChg chg="mod">
          <ac:chgData name="Ghiselli, Dr. Margherita (WDC)" userId="153b8431-d800-4665-9c6b-c555f3b8579e" providerId="ADAL" clId="{BAA6D279-E112-4BEF-A086-F6A86D53691A}" dt="2024-01-02T21:29:13.551" v="808" actId="1076"/>
          <ac:spMkLst>
            <pc:docMk/>
            <pc:sldMk cId="0" sldId="264"/>
            <ac:spMk id="5" creationId="{E1FBEE29-9E31-2104-1C12-5B0A6709783D}"/>
          </ac:spMkLst>
        </pc:spChg>
        <pc:spChg chg="mod">
          <ac:chgData name="Ghiselli, Dr. Margherita (WDC)" userId="153b8431-d800-4665-9c6b-c555f3b8579e" providerId="ADAL" clId="{BAA6D279-E112-4BEF-A086-F6A86D53691A}" dt="2024-01-02T21:27:13.099" v="733" actId="790"/>
          <ac:spMkLst>
            <pc:docMk/>
            <pc:sldMk cId="0" sldId="264"/>
            <ac:spMk id="6" creationId="{9FBD6ACC-E329-08CE-C822-E30C84F2169F}"/>
          </ac:spMkLst>
        </pc:spChg>
        <pc:spChg chg="mod">
          <ac:chgData name="Ghiselli, Dr. Margherita (WDC)" userId="153b8431-d800-4665-9c6b-c555f3b8579e" providerId="ADAL" clId="{BAA6D279-E112-4BEF-A086-F6A86D53691A}" dt="2024-01-02T21:29:25.022" v="810" actId="404"/>
          <ac:spMkLst>
            <pc:docMk/>
            <pc:sldMk cId="0" sldId="264"/>
            <ac:spMk id="7" creationId="{3351C22B-4870-DBE2-6DB7-BE5AF91E9D4F}"/>
          </ac:spMkLst>
        </pc:spChg>
        <pc:spChg chg="mod">
          <ac:chgData name="Ghiselli, Dr. Margherita (WDC)" userId="153b8431-d800-4665-9c6b-c555f3b8579e" providerId="ADAL" clId="{BAA6D279-E112-4BEF-A086-F6A86D53691A}" dt="2024-01-02T21:30:18.644" v="834" actId="20577"/>
          <ac:spMkLst>
            <pc:docMk/>
            <pc:sldMk cId="0" sldId="264"/>
            <ac:spMk id="8" creationId="{AD3A140D-C6B1-5E96-A823-03C618FF3D94}"/>
          </ac:spMkLst>
        </pc:spChg>
        <pc:spChg chg="mod">
          <ac:chgData name="Ghiselli, Dr. Margherita (WDC)" userId="153b8431-d800-4665-9c6b-c555f3b8579e" providerId="ADAL" clId="{BAA6D279-E112-4BEF-A086-F6A86D53691A}" dt="2024-01-02T21:29:40.481" v="812" actId="404"/>
          <ac:spMkLst>
            <pc:docMk/>
            <pc:sldMk cId="0" sldId="264"/>
            <ac:spMk id="9" creationId="{5B4F4351-A278-072B-EB99-CA95D2AC0F40}"/>
          </ac:spMkLst>
        </pc:spChg>
        <pc:spChg chg="mod">
          <ac:chgData name="Ghiselli, Dr. Margherita (WDC)" userId="153b8431-d800-4665-9c6b-c555f3b8579e" providerId="ADAL" clId="{BAA6D279-E112-4BEF-A086-F6A86D53691A}" dt="2024-01-02T21:27:13.099" v="733" actId="790"/>
          <ac:spMkLst>
            <pc:docMk/>
            <pc:sldMk cId="0" sldId="264"/>
            <ac:spMk id="10" creationId="{862CB85C-DF72-0F61-5F21-9EF0A505B27F}"/>
          </ac:spMkLst>
        </pc:spChg>
        <pc:spChg chg="mod">
          <ac:chgData name="Ghiselli, Dr. Margherita (WDC)" userId="153b8431-d800-4665-9c6b-c555f3b8579e" providerId="ADAL" clId="{BAA6D279-E112-4BEF-A086-F6A86D53691A}" dt="2024-01-02T21:29:53.560" v="820" actId="1076"/>
          <ac:spMkLst>
            <pc:docMk/>
            <pc:sldMk cId="0" sldId="264"/>
            <ac:spMk id="11" creationId="{00933549-21DB-CB74-2766-4D9531BFCE12}"/>
          </ac:spMkLst>
        </pc:spChg>
        <pc:spChg chg="mod">
          <ac:chgData name="Ghiselli, Dr. Margherita (WDC)" userId="153b8431-d800-4665-9c6b-c555f3b8579e" providerId="ADAL" clId="{BAA6D279-E112-4BEF-A086-F6A86D53691A}" dt="2024-01-02T21:27:13.099" v="733" actId="790"/>
          <ac:spMkLst>
            <pc:docMk/>
            <pc:sldMk cId="0" sldId="264"/>
            <ac:spMk id="12" creationId="{51914CD8-5DE0-6DA9-51FA-CE705059AE7A}"/>
          </ac:spMkLst>
        </pc:spChg>
        <pc:spChg chg="mod">
          <ac:chgData name="Ghiselli, Dr. Margherita (WDC)" userId="153b8431-d800-4665-9c6b-c555f3b8579e" providerId="ADAL" clId="{BAA6D279-E112-4BEF-A086-F6A86D53691A}" dt="2024-01-02T21:27:13.099" v="733" actId="790"/>
          <ac:spMkLst>
            <pc:docMk/>
            <pc:sldMk cId="0" sldId="264"/>
            <ac:spMk id="324" creationId="{00000000-0000-0000-0000-000000000000}"/>
          </ac:spMkLst>
        </pc:spChg>
        <pc:spChg chg="mod">
          <ac:chgData name="Ghiselli, Dr. Margherita (WDC)" userId="153b8431-d800-4665-9c6b-c555f3b8579e" providerId="ADAL" clId="{BAA6D279-E112-4BEF-A086-F6A86D53691A}" dt="2024-01-02T21:27:13.099" v="733" actId="790"/>
          <ac:spMkLst>
            <pc:docMk/>
            <pc:sldMk cId="0" sldId="264"/>
            <ac:spMk id="335" creationId="{00000000-0000-0000-0000-000000000000}"/>
          </ac:spMkLst>
        </pc:spChg>
        <pc:spChg chg="mod">
          <ac:chgData name="Ghiselli, Dr. Margherita (WDC)" userId="153b8431-d800-4665-9c6b-c555f3b8579e" providerId="ADAL" clId="{BAA6D279-E112-4BEF-A086-F6A86D53691A}" dt="2024-01-02T21:27:13.099" v="733" actId="790"/>
          <ac:spMkLst>
            <pc:docMk/>
            <pc:sldMk cId="0" sldId="264"/>
            <ac:spMk id="336" creationId="{00000000-0000-0000-0000-000000000000}"/>
          </ac:spMkLst>
        </pc:spChg>
        <pc:spChg chg="mod">
          <ac:chgData name="Ghiselli, Dr. Margherita (WDC)" userId="153b8431-d800-4665-9c6b-c555f3b8579e" providerId="ADAL" clId="{BAA6D279-E112-4BEF-A086-F6A86D53691A}" dt="2024-01-02T21:27:13.099" v="733" actId="790"/>
          <ac:spMkLst>
            <pc:docMk/>
            <pc:sldMk cId="0" sldId="264"/>
            <ac:spMk id="337" creationId="{00000000-0000-0000-0000-000000000000}"/>
          </ac:spMkLst>
        </pc:spChg>
        <pc:spChg chg="mod">
          <ac:chgData name="Ghiselli, Dr. Margherita (WDC)" userId="153b8431-d800-4665-9c6b-c555f3b8579e" providerId="ADAL" clId="{BAA6D279-E112-4BEF-A086-F6A86D53691A}" dt="2024-01-02T21:27:13.099" v="733" actId="790"/>
          <ac:spMkLst>
            <pc:docMk/>
            <pc:sldMk cId="0" sldId="264"/>
            <ac:spMk id="338" creationId="{00000000-0000-0000-0000-000000000000}"/>
          </ac:spMkLst>
        </pc:spChg>
        <pc:spChg chg="mod">
          <ac:chgData name="Ghiselli, Dr. Margherita (WDC)" userId="153b8431-d800-4665-9c6b-c555f3b8579e" providerId="ADAL" clId="{BAA6D279-E112-4BEF-A086-F6A86D53691A}" dt="2024-01-02T21:27:13.099" v="733" actId="790"/>
          <ac:spMkLst>
            <pc:docMk/>
            <pc:sldMk cId="0" sldId="264"/>
            <ac:spMk id="339" creationId="{00000000-0000-0000-0000-000000000000}"/>
          </ac:spMkLst>
        </pc:spChg>
        <pc:spChg chg="mod">
          <ac:chgData name="Ghiselli, Dr. Margherita (WDC)" userId="153b8431-d800-4665-9c6b-c555f3b8579e" providerId="ADAL" clId="{BAA6D279-E112-4BEF-A086-F6A86D53691A}" dt="2024-01-02T21:27:13.099" v="733" actId="790"/>
          <ac:spMkLst>
            <pc:docMk/>
            <pc:sldMk cId="0" sldId="264"/>
            <ac:spMk id="340" creationId="{00000000-0000-0000-0000-000000000000}"/>
          </ac:spMkLst>
        </pc:spChg>
        <pc:spChg chg="mod">
          <ac:chgData name="Ghiselli, Dr. Margherita (WDC)" userId="153b8431-d800-4665-9c6b-c555f3b8579e" providerId="ADAL" clId="{BAA6D279-E112-4BEF-A086-F6A86D53691A}" dt="2024-01-02T21:27:13.099" v="733" actId="790"/>
          <ac:spMkLst>
            <pc:docMk/>
            <pc:sldMk cId="0" sldId="264"/>
            <ac:spMk id="341" creationId="{00000000-0000-0000-0000-000000000000}"/>
          </ac:spMkLst>
        </pc:spChg>
        <pc:spChg chg="mod">
          <ac:chgData name="Ghiselli, Dr. Margherita (WDC)" userId="153b8431-d800-4665-9c6b-c555f3b8579e" providerId="ADAL" clId="{BAA6D279-E112-4BEF-A086-F6A86D53691A}" dt="2024-01-02T21:27:13.099" v="733" actId="790"/>
          <ac:spMkLst>
            <pc:docMk/>
            <pc:sldMk cId="0" sldId="264"/>
            <ac:spMk id="342" creationId="{00000000-0000-0000-0000-000000000000}"/>
          </ac:spMkLst>
        </pc:spChg>
        <pc:spChg chg="mod">
          <ac:chgData name="Ghiselli, Dr. Margherita (WDC)" userId="153b8431-d800-4665-9c6b-c555f3b8579e" providerId="ADAL" clId="{BAA6D279-E112-4BEF-A086-F6A86D53691A}" dt="2024-01-02T21:27:13.099" v="733" actId="790"/>
          <ac:spMkLst>
            <pc:docMk/>
            <pc:sldMk cId="0" sldId="264"/>
            <ac:spMk id="343" creationId="{00000000-0000-0000-0000-000000000000}"/>
          </ac:spMkLst>
        </pc:spChg>
        <pc:spChg chg="mod">
          <ac:chgData name="Ghiselli, Dr. Margherita (WDC)" userId="153b8431-d800-4665-9c6b-c555f3b8579e" providerId="ADAL" clId="{BAA6D279-E112-4BEF-A086-F6A86D53691A}" dt="2024-01-02T21:26:52.695" v="730" actId="6549"/>
          <ac:spMkLst>
            <pc:docMk/>
            <pc:sldMk cId="0" sldId="264"/>
            <ac:spMk id="344" creationId="{00000000-0000-0000-0000-000000000000}"/>
          </ac:spMkLst>
        </pc:spChg>
      </pc:sldChg>
      <pc:sldChg chg="modSp mod">
        <pc:chgData name="Ghiselli, Dr. Margherita (WDC)" userId="153b8431-d800-4665-9c6b-c555f3b8579e" providerId="ADAL" clId="{BAA6D279-E112-4BEF-A086-F6A86D53691A}" dt="2024-01-02T21:35:50.267" v="1282" actId="20577"/>
        <pc:sldMkLst>
          <pc:docMk/>
          <pc:sldMk cId="1774211427" sldId="279"/>
        </pc:sldMkLst>
        <pc:spChg chg="mod">
          <ac:chgData name="Ghiselli, Dr. Margherita (WDC)" userId="153b8431-d800-4665-9c6b-c555f3b8579e" providerId="ADAL" clId="{BAA6D279-E112-4BEF-A086-F6A86D53691A}" dt="2024-01-02T21:35:44.856" v="1280" actId="20577"/>
          <ac:spMkLst>
            <pc:docMk/>
            <pc:sldMk cId="1774211427" sldId="279"/>
            <ac:spMk id="3" creationId="{DF223723-F312-64A4-252D-FDE60A9B91B7}"/>
          </ac:spMkLst>
        </pc:spChg>
        <pc:spChg chg="mod">
          <ac:chgData name="Ghiselli, Dr. Margherita (WDC)" userId="153b8431-d800-4665-9c6b-c555f3b8579e" providerId="ADAL" clId="{BAA6D279-E112-4BEF-A086-F6A86D53691A}" dt="2024-01-02T21:35:50.267" v="1282" actId="20577"/>
          <ac:spMkLst>
            <pc:docMk/>
            <pc:sldMk cId="1774211427" sldId="279"/>
            <ac:spMk id="7" creationId="{C6D59284-36A3-64AD-35BC-61DBFCF6F2A9}"/>
          </ac:spMkLst>
        </pc:spChg>
      </pc:sldChg>
      <pc:sldChg chg="modSp mod">
        <pc:chgData name="Ghiselli, Dr. Margherita (WDC)" userId="153b8431-d800-4665-9c6b-c555f3b8579e" providerId="ADAL" clId="{BAA6D279-E112-4BEF-A086-F6A86D53691A}" dt="2024-01-02T21:39:34.463" v="1621" actId="20577"/>
        <pc:sldMkLst>
          <pc:docMk/>
          <pc:sldMk cId="3422078772" sldId="280"/>
        </pc:sldMkLst>
        <pc:spChg chg="mod">
          <ac:chgData name="Ghiselli, Dr. Margherita (WDC)" userId="153b8431-d800-4665-9c6b-c555f3b8579e" providerId="ADAL" clId="{BAA6D279-E112-4BEF-A086-F6A86D53691A}" dt="2024-01-02T21:39:34.463" v="1621" actId="20577"/>
          <ac:spMkLst>
            <pc:docMk/>
            <pc:sldMk cId="3422078772" sldId="280"/>
            <ac:spMk id="2" creationId="{82EEF74A-4028-78A3-1907-E4709112244F}"/>
          </ac:spMkLst>
        </pc:spChg>
        <pc:spChg chg="mod">
          <ac:chgData name="Ghiselli, Dr. Margherita (WDC)" userId="153b8431-d800-4665-9c6b-c555f3b8579e" providerId="ADAL" clId="{BAA6D279-E112-4BEF-A086-F6A86D53691A}" dt="2024-01-02T21:37:05.141" v="1395" actId="20577"/>
          <ac:spMkLst>
            <pc:docMk/>
            <pc:sldMk cId="3422078772" sldId="280"/>
            <ac:spMk id="3" creationId="{D377D604-1917-CC23-A06C-5451B2BA4097}"/>
          </ac:spMkLst>
        </pc:spChg>
        <pc:spChg chg="mod">
          <ac:chgData name="Ghiselli, Dr. Margherita (WDC)" userId="153b8431-d800-4665-9c6b-c555f3b8579e" providerId="ADAL" clId="{BAA6D279-E112-4BEF-A086-F6A86D53691A}" dt="2024-01-02T21:38:04.157" v="1508" actId="5793"/>
          <ac:spMkLst>
            <pc:docMk/>
            <pc:sldMk cId="3422078772" sldId="280"/>
            <ac:spMk id="4" creationId="{5440A43B-2479-94AA-E00C-AA32BCB74627}"/>
          </ac:spMkLst>
        </pc:spChg>
        <pc:spChg chg="mod">
          <ac:chgData name="Ghiselli, Dr. Margherita (WDC)" userId="153b8431-d800-4665-9c6b-c555f3b8579e" providerId="ADAL" clId="{BAA6D279-E112-4BEF-A086-F6A86D53691A}" dt="2024-01-02T21:39:17.412" v="1618" actId="20577"/>
          <ac:spMkLst>
            <pc:docMk/>
            <pc:sldMk cId="3422078772" sldId="280"/>
            <ac:spMk id="6" creationId="{5787B4D8-641A-9F85-F2C4-B3BFF626D985}"/>
          </ac:spMkLst>
        </pc:spChg>
        <pc:spChg chg="mod">
          <ac:chgData name="Ghiselli, Dr. Margherita (WDC)" userId="153b8431-d800-4665-9c6b-c555f3b8579e" providerId="ADAL" clId="{BAA6D279-E112-4BEF-A086-F6A86D53691A}" dt="2024-01-02T21:36:26.283" v="1309" actId="1076"/>
          <ac:spMkLst>
            <pc:docMk/>
            <pc:sldMk cId="3422078772" sldId="280"/>
            <ac:spMk id="7" creationId="{C7434CDE-6D70-4A69-BB09-2B13F148B9C3}"/>
          </ac:spMkLst>
        </pc:spChg>
      </pc:sldChg>
      <pc:sldChg chg="modSp mod">
        <pc:chgData name="Ghiselli, Dr. Margherita (WDC)" userId="153b8431-d800-4665-9c6b-c555f3b8579e" providerId="ADAL" clId="{BAA6D279-E112-4BEF-A086-F6A86D53691A}" dt="2024-01-02T21:42:09.433" v="1696" actId="207"/>
        <pc:sldMkLst>
          <pc:docMk/>
          <pc:sldMk cId="3632611101" sldId="283"/>
        </pc:sldMkLst>
        <pc:spChg chg="mod">
          <ac:chgData name="Ghiselli, Dr. Margherita (WDC)" userId="153b8431-d800-4665-9c6b-c555f3b8579e" providerId="ADAL" clId="{BAA6D279-E112-4BEF-A086-F6A86D53691A}" dt="2024-01-02T21:39:52.240" v="1633"/>
          <ac:spMkLst>
            <pc:docMk/>
            <pc:sldMk cId="3632611101" sldId="283"/>
            <ac:spMk id="2" creationId="{82EEF74A-4028-78A3-1907-E4709112244F}"/>
          </ac:spMkLst>
        </pc:spChg>
        <pc:spChg chg="mod">
          <ac:chgData name="Ghiselli, Dr. Margherita (WDC)" userId="153b8431-d800-4665-9c6b-c555f3b8579e" providerId="ADAL" clId="{BAA6D279-E112-4BEF-A086-F6A86D53691A}" dt="2024-01-02T21:40:07.990" v="1641" actId="20577"/>
          <ac:spMkLst>
            <pc:docMk/>
            <pc:sldMk cId="3632611101" sldId="283"/>
            <ac:spMk id="3" creationId="{D377D604-1917-CC23-A06C-5451B2BA4097}"/>
          </ac:spMkLst>
        </pc:spChg>
        <pc:spChg chg="mod">
          <ac:chgData name="Ghiselli, Dr. Margherita (WDC)" userId="153b8431-d800-4665-9c6b-c555f3b8579e" providerId="ADAL" clId="{BAA6D279-E112-4BEF-A086-F6A86D53691A}" dt="2024-01-02T21:41:22.554" v="1688" actId="20577"/>
          <ac:spMkLst>
            <pc:docMk/>
            <pc:sldMk cId="3632611101" sldId="283"/>
            <ac:spMk id="4" creationId="{5440A43B-2479-94AA-E00C-AA32BCB74627}"/>
          </ac:spMkLst>
        </pc:spChg>
        <pc:spChg chg="mod">
          <ac:chgData name="Ghiselli, Dr. Margherita (WDC)" userId="153b8431-d800-4665-9c6b-c555f3b8579e" providerId="ADAL" clId="{BAA6D279-E112-4BEF-A086-F6A86D53691A}" dt="2024-01-02T21:42:09.433" v="1696" actId="207"/>
          <ac:spMkLst>
            <pc:docMk/>
            <pc:sldMk cId="3632611101" sldId="283"/>
            <ac:spMk id="6" creationId="{5787B4D8-641A-9F85-F2C4-B3BFF626D985}"/>
          </ac:spMkLst>
        </pc:spChg>
      </pc:sldChg>
      <pc:sldChg chg="modSp del mod">
        <pc:chgData name="Ghiselli, Dr. Margherita (WDC)" userId="153b8431-d800-4665-9c6b-c555f3b8579e" providerId="ADAL" clId="{BAA6D279-E112-4BEF-A086-F6A86D53691A}" dt="2024-01-02T21:45:49.778" v="1742" actId="47"/>
        <pc:sldMkLst>
          <pc:docMk/>
          <pc:sldMk cId="1128890875" sldId="287"/>
        </pc:sldMkLst>
        <pc:graphicFrameChg chg="mod modGraphic">
          <ac:chgData name="Ghiselli, Dr. Margherita (WDC)" userId="153b8431-d800-4665-9c6b-c555f3b8579e" providerId="ADAL" clId="{BAA6D279-E112-4BEF-A086-F6A86D53691A}" dt="2024-01-02T21:45:00.761" v="1722" actId="122"/>
          <ac:graphicFrameMkLst>
            <pc:docMk/>
            <pc:sldMk cId="1128890875" sldId="287"/>
            <ac:graphicFrameMk id="7" creationId="{495C8FC3-4C23-0180-D1FD-4B8BBC67FCE2}"/>
          </ac:graphicFrameMkLst>
        </pc:graphicFrameChg>
      </pc:sldChg>
      <pc:sldChg chg="modSp del mod">
        <pc:chgData name="Ghiselli, Dr. Margherita (WDC)" userId="153b8431-d800-4665-9c6b-c555f3b8579e" providerId="ADAL" clId="{BAA6D279-E112-4BEF-A086-F6A86D53691A}" dt="2024-01-02T21:50:08.129" v="1787" actId="47"/>
        <pc:sldMkLst>
          <pc:docMk/>
          <pc:sldMk cId="363158568" sldId="288"/>
        </pc:sldMkLst>
        <pc:graphicFrameChg chg="mod modGraphic">
          <ac:chgData name="Ghiselli, Dr. Margherita (WDC)" userId="153b8431-d800-4665-9c6b-c555f3b8579e" providerId="ADAL" clId="{BAA6D279-E112-4BEF-A086-F6A86D53691A}" dt="2024-01-02T21:49:17.856" v="1771"/>
          <ac:graphicFrameMkLst>
            <pc:docMk/>
            <pc:sldMk cId="363158568" sldId="288"/>
            <ac:graphicFrameMk id="3" creationId="{18BBE71B-007D-24D7-34D7-2776917E045B}"/>
          </ac:graphicFrameMkLst>
        </pc:graphicFrameChg>
      </pc:sldChg>
      <pc:sldChg chg="delSp modSp del mod ord">
        <pc:chgData name="Ghiselli, Dr. Margherita (WDC)" userId="153b8431-d800-4665-9c6b-c555f3b8579e" providerId="ADAL" clId="{BAA6D279-E112-4BEF-A086-F6A86D53691A}" dt="2024-01-02T21:53:42.220" v="1842" actId="47"/>
        <pc:sldMkLst>
          <pc:docMk/>
          <pc:sldMk cId="3371959830" sldId="289"/>
        </pc:sldMkLst>
        <pc:graphicFrameChg chg="del mod modGraphic">
          <ac:chgData name="Ghiselli, Dr. Margherita (WDC)" userId="153b8431-d800-4665-9c6b-c555f3b8579e" providerId="ADAL" clId="{BAA6D279-E112-4BEF-A086-F6A86D53691A}" dt="2024-01-02T21:52:55.929" v="1824" actId="21"/>
          <ac:graphicFrameMkLst>
            <pc:docMk/>
            <pc:sldMk cId="3371959830" sldId="289"/>
            <ac:graphicFrameMk id="4" creationId="{86A59493-DEDB-DE00-851D-72D18FDE16FF}"/>
          </ac:graphicFrameMkLst>
        </pc:graphicFrameChg>
      </pc:sldChg>
      <pc:sldChg chg="del">
        <pc:chgData name="Ghiselli, Dr. Margherita (WDC)" userId="153b8431-d800-4665-9c6b-c555f3b8579e" providerId="ADAL" clId="{BAA6D279-E112-4BEF-A086-F6A86D53691A}" dt="2024-01-02T21:55:12.222" v="1876" actId="47"/>
        <pc:sldMkLst>
          <pc:docMk/>
          <pc:sldMk cId="3477377762" sldId="290"/>
        </pc:sldMkLst>
      </pc:sldChg>
      <pc:sldChg chg="del">
        <pc:chgData name="Ghiselli, Dr. Margherita (WDC)" userId="153b8431-d800-4665-9c6b-c555f3b8579e" providerId="ADAL" clId="{BAA6D279-E112-4BEF-A086-F6A86D53691A}" dt="2024-01-02T21:55:37.203" v="1892" actId="47"/>
        <pc:sldMkLst>
          <pc:docMk/>
          <pc:sldMk cId="293593719" sldId="291"/>
        </pc:sldMkLst>
      </pc:sldChg>
      <pc:sldChg chg="modSp mod">
        <pc:chgData name="Ghiselli, Dr. Margherita (WDC)" userId="153b8431-d800-4665-9c6b-c555f3b8579e" providerId="ADAL" clId="{BAA6D279-E112-4BEF-A086-F6A86D53691A}" dt="2024-01-02T21:14:31.313" v="92" actId="6549"/>
        <pc:sldMkLst>
          <pc:docMk/>
          <pc:sldMk cId="1478683913" sldId="292"/>
        </pc:sldMkLst>
        <pc:spChg chg="mod">
          <ac:chgData name="Ghiselli, Dr. Margherita (WDC)" userId="153b8431-d800-4665-9c6b-c555f3b8579e" providerId="ADAL" clId="{BAA6D279-E112-4BEF-A086-F6A86D53691A}" dt="2024-01-02T21:13:53.299" v="57" actId="20577"/>
          <ac:spMkLst>
            <pc:docMk/>
            <pc:sldMk cId="1478683913" sldId="292"/>
            <ac:spMk id="2" creationId="{CEAC3E65-510D-02B3-F16D-E241BC18770E}"/>
          </ac:spMkLst>
        </pc:spChg>
        <pc:spChg chg="mod">
          <ac:chgData name="Ghiselli, Dr. Margherita (WDC)" userId="153b8431-d800-4665-9c6b-c555f3b8579e" providerId="ADAL" clId="{BAA6D279-E112-4BEF-A086-F6A86D53691A}" dt="2024-01-02T21:14:31.313" v="92" actId="6549"/>
          <ac:spMkLst>
            <pc:docMk/>
            <pc:sldMk cId="1478683913" sldId="292"/>
            <ac:spMk id="4" creationId="{B46665FF-CBD4-2680-DD7D-ECFC664599AB}"/>
          </ac:spMkLst>
        </pc:spChg>
      </pc:sldChg>
      <pc:sldChg chg="modSp mod">
        <pc:chgData name="Ghiselli, Dr. Margherita (WDC)" userId="153b8431-d800-4665-9c6b-c555f3b8579e" providerId="ADAL" clId="{BAA6D279-E112-4BEF-A086-F6A86D53691A}" dt="2024-01-02T21:21:36.032" v="598"/>
        <pc:sldMkLst>
          <pc:docMk/>
          <pc:sldMk cId="2791323933" sldId="293"/>
        </pc:sldMkLst>
        <pc:spChg chg="mod">
          <ac:chgData name="Ghiselli, Dr. Margherita (WDC)" userId="153b8431-d800-4665-9c6b-c555f3b8579e" providerId="ADAL" clId="{BAA6D279-E112-4BEF-A086-F6A86D53691A}" dt="2024-01-02T21:21:36.032" v="598"/>
          <ac:spMkLst>
            <pc:docMk/>
            <pc:sldMk cId="2791323933" sldId="293"/>
            <ac:spMk id="2" creationId="{715F8DF0-01EB-AB7A-4838-5A3A914C29DA}"/>
          </ac:spMkLst>
        </pc:spChg>
        <pc:spChg chg="mod">
          <ac:chgData name="Ghiselli, Dr. Margherita (WDC)" userId="153b8431-d800-4665-9c6b-c555f3b8579e" providerId="ADAL" clId="{BAA6D279-E112-4BEF-A086-F6A86D53691A}" dt="2024-01-02T21:16:54.174" v="257" actId="948"/>
          <ac:spMkLst>
            <pc:docMk/>
            <pc:sldMk cId="2791323933" sldId="293"/>
            <ac:spMk id="3" creationId="{44BDFFEF-1C64-5421-97DA-09B135B956F4}"/>
          </ac:spMkLst>
        </pc:spChg>
      </pc:sldChg>
      <pc:sldChg chg="modSp mod">
        <pc:chgData name="Ghiselli, Dr. Margherita (WDC)" userId="153b8431-d800-4665-9c6b-c555f3b8579e" providerId="ADAL" clId="{BAA6D279-E112-4BEF-A086-F6A86D53691A}" dt="2024-01-02T21:36:03.686" v="1299" actId="20577"/>
        <pc:sldMkLst>
          <pc:docMk/>
          <pc:sldMk cId="3932526497" sldId="294"/>
        </pc:sldMkLst>
        <pc:spChg chg="mod">
          <ac:chgData name="Ghiselli, Dr. Margherita (WDC)" userId="153b8431-d800-4665-9c6b-c555f3b8579e" providerId="ADAL" clId="{BAA6D279-E112-4BEF-A086-F6A86D53691A}" dt="2024-01-02T21:17:01.708" v="260" actId="20577"/>
          <ac:spMkLst>
            <pc:docMk/>
            <pc:sldMk cId="3932526497" sldId="294"/>
            <ac:spMk id="2" creationId="{5E94EA4B-8B1E-7F5D-ED09-3B99D05835B6}"/>
          </ac:spMkLst>
        </pc:spChg>
        <pc:spChg chg="mod">
          <ac:chgData name="Ghiselli, Dr. Margherita (WDC)" userId="153b8431-d800-4665-9c6b-c555f3b8579e" providerId="ADAL" clId="{BAA6D279-E112-4BEF-A086-F6A86D53691A}" dt="2024-01-02T21:18:58.074" v="400" actId="6549"/>
          <ac:spMkLst>
            <pc:docMk/>
            <pc:sldMk cId="3932526497" sldId="294"/>
            <ac:spMk id="4" creationId="{2E517690-9397-6928-C8D6-0A63FA63D198}"/>
          </ac:spMkLst>
        </pc:spChg>
        <pc:spChg chg="mod">
          <ac:chgData name="Ghiselli, Dr. Margherita (WDC)" userId="153b8431-d800-4665-9c6b-c555f3b8579e" providerId="ADAL" clId="{BAA6D279-E112-4BEF-A086-F6A86D53691A}" dt="2024-01-02T21:21:00.709" v="561" actId="6549"/>
          <ac:spMkLst>
            <pc:docMk/>
            <pc:sldMk cId="3932526497" sldId="294"/>
            <ac:spMk id="5" creationId="{F0668955-74C7-545B-7BB6-F63A7FA2A5B5}"/>
          </ac:spMkLst>
        </pc:spChg>
        <pc:spChg chg="mod">
          <ac:chgData name="Ghiselli, Dr. Margherita (WDC)" userId="153b8431-d800-4665-9c6b-c555f3b8579e" providerId="ADAL" clId="{BAA6D279-E112-4BEF-A086-F6A86D53691A}" dt="2024-01-02T21:19:57.836" v="481" actId="12"/>
          <ac:spMkLst>
            <pc:docMk/>
            <pc:sldMk cId="3932526497" sldId="294"/>
            <ac:spMk id="6" creationId="{FD6DF774-CEC2-6361-80DA-5E31E8AB7EC4}"/>
          </ac:spMkLst>
        </pc:spChg>
        <pc:spChg chg="mod">
          <ac:chgData name="Ghiselli, Dr. Margherita (WDC)" userId="153b8431-d800-4665-9c6b-c555f3b8579e" providerId="ADAL" clId="{BAA6D279-E112-4BEF-A086-F6A86D53691A}" dt="2024-01-02T21:17:11.986" v="267"/>
          <ac:spMkLst>
            <pc:docMk/>
            <pc:sldMk cId="3932526497" sldId="294"/>
            <ac:spMk id="7" creationId="{0115BC49-AB43-9D3E-CB74-93585EA09CEE}"/>
          </ac:spMkLst>
        </pc:spChg>
        <pc:spChg chg="mod">
          <ac:chgData name="Ghiselli, Dr. Margherita (WDC)" userId="153b8431-d800-4665-9c6b-c555f3b8579e" providerId="ADAL" clId="{BAA6D279-E112-4BEF-A086-F6A86D53691A}" dt="2024-01-02T21:36:03.686" v="1299" actId="20577"/>
          <ac:spMkLst>
            <pc:docMk/>
            <pc:sldMk cId="3932526497" sldId="294"/>
            <ac:spMk id="8" creationId="{1C0AEAFF-8EC7-EC19-2C6D-26FA2FB7E70A}"/>
          </ac:spMkLst>
        </pc:spChg>
        <pc:spChg chg="mod">
          <ac:chgData name="Ghiselli, Dr. Margherita (WDC)" userId="153b8431-d800-4665-9c6b-c555f3b8579e" providerId="ADAL" clId="{BAA6D279-E112-4BEF-A086-F6A86D53691A}" dt="2024-01-02T21:17:27.712" v="285" actId="20577"/>
          <ac:spMkLst>
            <pc:docMk/>
            <pc:sldMk cId="3932526497" sldId="294"/>
            <ac:spMk id="9" creationId="{07F6DDCB-34B8-9CEB-BBBE-F5796890B1F1}"/>
          </ac:spMkLst>
        </pc:spChg>
      </pc:sldChg>
      <pc:sldChg chg="modSp mod ord">
        <pc:chgData name="Ghiselli, Dr. Margherita (WDC)" userId="153b8431-d800-4665-9c6b-c555f3b8579e" providerId="ADAL" clId="{BAA6D279-E112-4BEF-A086-F6A86D53691A}" dt="2024-01-02T21:22:25.109" v="623" actId="20577"/>
        <pc:sldMkLst>
          <pc:docMk/>
          <pc:sldMk cId="3468522344" sldId="295"/>
        </pc:sldMkLst>
        <pc:spChg chg="mod">
          <ac:chgData name="Ghiselli, Dr. Margherita (WDC)" userId="153b8431-d800-4665-9c6b-c555f3b8579e" providerId="ADAL" clId="{BAA6D279-E112-4BEF-A086-F6A86D53691A}" dt="2024-01-02T21:21:17.839" v="576" actId="20577"/>
          <ac:spMkLst>
            <pc:docMk/>
            <pc:sldMk cId="3468522344" sldId="295"/>
            <ac:spMk id="2" creationId="{E826B978-0777-8627-C7E3-2BF6493E7096}"/>
          </ac:spMkLst>
        </pc:spChg>
        <pc:spChg chg="mod">
          <ac:chgData name="Ghiselli, Dr. Margherita (WDC)" userId="153b8431-d800-4665-9c6b-c555f3b8579e" providerId="ADAL" clId="{BAA6D279-E112-4BEF-A086-F6A86D53691A}" dt="2024-01-02T21:22:25.109" v="623" actId="20577"/>
          <ac:spMkLst>
            <pc:docMk/>
            <pc:sldMk cId="3468522344" sldId="295"/>
            <ac:spMk id="3" creationId="{A609C05B-1387-D375-77F9-4189A7D0A163}"/>
          </ac:spMkLst>
        </pc:spChg>
      </pc:sldChg>
      <pc:sldChg chg="modSp mod">
        <pc:chgData name="Ghiselli, Dr. Margherita (WDC)" userId="153b8431-d800-4665-9c6b-c555f3b8579e" providerId="ADAL" clId="{BAA6D279-E112-4BEF-A086-F6A86D53691A}" dt="2024-01-02T21:23:32.359" v="664" actId="14100"/>
        <pc:sldMkLst>
          <pc:docMk/>
          <pc:sldMk cId="3194920475" sldId="296"/>
        </pc:sldMkLst>
        <pc:spChg chg="mod">
          <ac:chgData name="Ghiselli, Dr. Margherita (WDC)" userId="153b8431-d800-4665-9c6b-c555f3b8579e" providerId="ADAL" clId="{BAA6D279-E112-4BEF-A086-F6A86D53691A}" dt="2024-01-02T21:23:32.359" v="664" actId="14100"/>
          <ac:spMkLst>
            <pc:docMk/>
            <pc:sldMk cId="3194920475" sldId="296"/>
            <ac:spMk id="4" creationId="{307E078C-73B6-AB97-F146-F045AA14DFE5}"/>
          </ac:spMkLst>
        </pc:spChg>
      </pc:sldChg>
      <pc:sldChg chg="modSp mod">
        <pc:chgData name="Ghiselli, Dr. Margherita (WDC)" userId="153b8431-d800-4665-9c6b-c555f3b8579e" providerId="ADAL" clId="{BAA6D279-E112-4BEF-A086-F6A86D53691A}" dt="2024-01-02T21:26:27.652" v="716" actId="1076"/>
        <pc:sldMkLst>
          <pc:docMk/>
          <pc:sldMk cId="4006942512" sldId="297"/>
        </pc:sldMkLst>
        <pc:spChg chg="mod">
          <ac:chgData name="Ghiselli, Dr. Margherita (WDC)" userId="153b8431-d800-4665-9c6b-c555f3b8579e" providerId="ADAL" clId="{BAA6D279-E112-4BEF-A086-F6A86D53691A}" dt="2024-01-02T21:26:18.023" v="708" actId="20577"/>
          <ac:spMkLst>
            <pc:docMk/>
            <pc:sldMk cId="4006942512" sldId="297"/>
            <ac:spMk id="7" creationId="{0539BCC3-1A3D-F3D9-26C6-12BF7E54B5D5}"/>
          </ac:spMkLst>
        </pc:spChg>
        <pc:spChg chg="mod">
          <ac:chgData name="Ghiselli, Dr. Margherita (WDC)" userId="153b8431-d800-4665-9c6b-c555f3b8579e" providerId="ADAL" clId="{BAA6D279-E112-4BEF-A086-F6A86D53691A}" dt="2024-01-02T21:26:27.652" v="716" actId="1076"/>
          <ac:spMkLst>
            <pc:docMk/>
            <pc:sldMk cId="4006942512" sldId="297"/>
            <ac:spMk id="15" creationId="{D634301D-96D9-943C-1200-F7C43C7C8E76}"/>
          </ac:spMkLst>
        </pc:spChg>
      </pc:sldChg>
      <pc:sldChg chg="modSp mod">
        <pc:chgData name="Ghiselli, Dr. Margherita (WDC)" userId="153b8431-d800-4665-9c6b-c555f3b8579e" providerId="ADAL" clId="{BAA6D279-E112-4BEF-A086-F6A86D53691A}" dt="2024-01-02T21:26:10.739" v="703" actId="20577"/>
        <pc:sldMkLst>
          <pc:docMk/>
          <pc:sldMk cId="1239629235" sldId="298"/>
        </pc:sldMkLst>
        <pc:spChg chg="mod">
          <ac:chgData name="Ghiselli, Dr. Margherita (WDC)" userId="153b8431-d800-4665-9c6b-c555f3b8579e" providerId="ADAL" clId="{BAA6D279-E112-4BEF-A086-F6A86D53691A}" dt="2024-01-02T21:26:10.739" v="703" actId="20577"/>
          <ac:spMkLst>
            <pc:docMk/>
            <pc:sldMk cId="1239629235" sldId="298"/>
            <ac:spMk id="3" creationId="{05157406-BADF-E6E3-FFC4-53B9ECDB5204}"/>
          </ac:spMkLst>
        </pc:spChg>
      </pc:sldChg>
      <pc:sldChg chg="modSp mod">
        <pc:chgData name="Ghiselli, Dr. Margherita (WDC)" userId="153b8431-d800-4665-9c6b-c555f3b8579e" providerId="ADAL" clId="{BAA6D279-E112-4BEF-A086-F6A86D53691A}" dt="2024-01-02T21:32:21.161" v="1007" actId="113"/>
        <pc:sldMkLst>
          <pc:docMk/>
          <pc:sldMk cId="1299738290" sldId="299"/>
        </pc:sldMkLst>
        <pc:spChg chg="mod">
          <ac:chgData name="Ghiselli, Dr. Margherita (WDC)" userId="153b8431-d800-4665-9c6b-c555f3b8579e" providerId="ADAL" clId="{BAA6D279-E112-4BEF-A086-F6A86D53691A}" dt="2024-01-02T21:30:38.793" v="858" actId="20577"/>
          <ac:spMkLst>
            <pc:docMk/>
            <pc:sldMk cId="1299738290" sldId="299"/>
            <ac:spMk id="2" creationId="{ED043778-FA6E-32EC-3BB0-C1E790181B4E}"/>
          </ac:spMkLst>
        </pc:spChg>
        <pc:spChg chg="mod">
          <ac:chgData name="Ghiselli, Dr. Margherita (WDC)" userId="153b8431-d800-4665-9c6b-c555f3b8579e" providerId="ADAL" clId="{BAA6D279-E112-4BEF-A086-F6A86D53691A}" dt="2024-01-02T21:32:21.161" v="1007" actId="113"/>
          <ac:spMkLst>
            <pc:docMk/>
            <pc:sldMk cId="1299738290" sldId="299"/>
            <ac:spMk id="4" creationId="{1705F736-B6FF-4953-00C5-A581E1140087}"/>
          </ac:spMkLst>
        </pc:spChg>
      </pc:sldChg>
      <pc:sldChg chg="modSp mod">
        <pc:chgData name="Ghiselli, Dr. Margherita (WDC)" userId="153b8431-d800-4665-9c6b-c555f3b8579e" providerId="ADAL" clId="{BAA6D279-E112-4BEF-A086-F6A86D53691A}" dt="2024-01-02T21:35:17.389" v="1257" actId="20577"/>
        <pc:sldMkLst>
          <pc:docMk/>
          <pc:sldMk cId="3610165288" sldId="300"/>
        </pc:sldMkLst>
        <pc:spChg chg="mod">
          <ac:chgData name="Ghiselli, Dr. Margherita (WDC)" userId="153b8431-d800-4665-9c6b-c555f3b8579e" providerId="ADAL" clId="{BAA6D279-E112-4BEF-A086-F6A86D53691A}" dt="2024-01-02T21:35:17.389" v="1257" actId="20577"/>
          <ac:spMkLst>
            <pc:docMk/>
            <pc:sldMk cId="3610165288" sldId="300"/>
            <ac:spMk id="4" creationId="{072A21CC-AD44-632B-2DB4-6ED7E7444FF6}"/>
          </ac:spMkLst>
        </pc:spChg>
      </pc:sldChg>
      <pc:sldChg chg="addSp modSp new mod ord">
        <pc:chgData name="Ghiselli, Dr. Margherita (WDC)" userId="153b8431-d800-4665-9c6b-c555f3b8579e" providerId="ADAL" clId="{BAA6D279-E112-4BEF-A086-F6A86D53691A}" dt="2024-01-02T21:50:01.793" v="1786" actId="1076"/>
        <pc:sldMkLst>
          <pc:docMk/>
          <pc:sldMk cId="3498182062" sldId="301"/>
        </pc:sldMkLst>
        <pc:spChg chg="mod">
          <ac:chgData name="Ghiselli, Dr. Margherita (WDC)" userId="153b8431-d800-4665-9c6b-c555f3b8579e" providerId="ADAL" clId="{BAA6D279-E112-4BEF-A086-F6A86D53691A}" dt="2024-01-02T21:45:46.784" v="1741"/>
          <ac:spMkLst>
            <pc:docMk/>
            <pc:sldMk cId="3498182062" sldId="301"/>
            <ac:spMk id="2" creationId="{9D959310-7E7E-3FA8-07B3-529EBF28F4AE}"/>
          </ac:spMkLst>
        </pc:spChg>
        <pc:graphicFrameChg chg="add mod modGraphic">
          <ac:chgData name="Ghiselli, Dr. Margherita (WDC)" userId="153b8431-d800-4665-9c6b-c555f3b8579e" providerId="ADAL" clId="{BAA6D279-E112-4BEF-A086-F6A86D53691A}" dt="2024-01-02T21:50:01.793" v="1786" actId="1076"/>
          <ac:graphicFrameMkLst>
            <pc:docMk/>
            <pc:sldMk cId="3498182062" sldId="301"/>
            <ac:graphicFrameMk id="3" creationId="{CDD0F807-1683-9B9C-4BEB-A735D90AB089}"/>
          </ac:graphicFrameMkLst>
        </pc:graphicFrameChg>
      </pc:sldChg>
      <pc:sldChg chg="addSp modSp new mod">
        <pc:chgData name="Ghiselli, Dr. Margherita (WDC)" userId="153b8431-d800-4665-9c6b-c555f3b8579e" providerId="ADAL" clId="{BAA6D279-E112-4BEF-A086-F6A86D53691A}" dt="2024-01-02T21:49:51.867" v="1781" actId="1076"/>
        <pc:sldMkLst>
          <pc:docMk/>
          <pc:sldMk cId="3902084779" sldId="302"/>
        </pc:sldMkLst>
        <pc:spChg chg="mod">
          <ac:chgData name="Ghiselli, Dr. Margherita (WDC)" userId="153b8431-d800-4665-9c6b-c555f3b8579e" providerId="ADAL" clId="{BAA6D279-E112-4BEF-A086-F6A86D53691A}" dt="2024-01-02T21:46:40.975" v="1748" actId="108"/>
          <ac:spMkLst>
            <pc:docMk/>
            <pc:sldMk cId="3902084779" sldId="302"/>
            <ac:spMk id="2" creationId="{3FFCE741-6A9E-4AD3-1086-2D8E1A4AFB4F}"/>
          </ac:spMkLst>
        </pc:spChg>
        <pc:graphicFrameChg chg="add mod modGraphic">
          <ac:chgData name="Ghiselli, Dr. Margherita (WDC)" userId="153b8431-d800-4665-9c6b-c555f3b8579e" providerId="ADAL" clId="{BAA6D279-E112-4BEF-A086-F6A86D53691A}" dt="2024-01-02T21:49:51.867" v="1781" actId="1076"/>
          <ac:graphicFrameMkLst>
            <pc:docMk/>
            <pc:sldMk cId="3902084779" sldId="302"/>
            <ac:graphicFrameMk id="3" creationId="{4AA56384-0584-C16C-22A0-E8DA7BC665EA}"/>
          </ac:graphicFrameMkLst>
        </pc:graphicFrameChg>
      </pc:sldChg>
      <pc:sldChg chg="addSp modSp new mod">
        <pc:chgData name="Ghiselli, Dr. Margherita (WDC)" userId="153b8431-d800-4665-9c6b-c555f3b8579e" providerId="ADAL" clId="{BAA6D279-E112-4BEF-A086-F6A86D53691A}" dt="2024-01-02T21:53:38.696" v="1841" actId="5793"/>
        <pc:sldMkLst>
          <pc:docMk/>
          <pc:sldMk cId="2378275758" sldId="303"/>
        </pc:sldMkLst>
        <pc:spChg chg="mod">
          <ac:chgData name="Ghiselli, Dr. Margherita (WDC)" userId="153b8431-d800-4665-9c6b-c555f3b8579e" providerId="ADAL" clId="{BAA6D279-E112-4BEF-A086-F6A86D53691A}" dt="2024-01-02T21:50:26.519" v="1790" actId="108"/>
          <ac:spMkLst>
            <pc:docMk/>
            <pc:sldMk cId="2378275758" sldId="303"/>
            <ac:spMk id="2" creationId="{D8B36748-064E-15E5-0DED-CBABACE84B81}"/>
          </ac:spMkLst>
        </pc:spChg>
        <pc:graphicFrameChg chg="add mod modGraphic">
          <ac:chgData name="Ghiselli, Dr. Margherita (WDC)" userId="153b8431-d800-4665-9c6b-c555f3b8579e" providerId="ADAL" clId="{BAA6D279-E112-4BEF-A086-F6A86D53691A}" dt="2024-01-02T21:53:38.696" v="1841" actId="5793"/>
          <ac:graphicFrameMkLst>
            <pc:docMk/>
            <pc:sldMk cId="2378275758" sldId="303"/>
            <ac:graphicFrameMk id="3" creationId="{EDD61853-7C57-F6FB-FDC7-D1E759D562DD}"/>
          </ac:graphicFrameMkLst>
        </pc:graphicFrameChg>
      </pc:sldChg>
      <pc:sldChg chg="modSp add mod">
        <pc:chgData name="Ghiselli, Dr. Margherita (WDC)" userId="153b8431-d800-4665-9c6b-c555f3b8579e" providerId="ADAL" clId="{BAA6D279-E112-4BEF-A086-F6A86D53691A}" dt="2024-01-02T21:55:25.661" v="1884" actId="1076"/>
        <pc:sldMkLst>
          <pc:docMk/>
          <pc:sldMk cId="668568586" sldId="304"/>
        </pc:sldMkLst>
        <pc:graphicFrameChg chg="mod modGraphic">
          <ac:chgData name="Ghiselli, Dr. Margherita (WDC)" userId="153b8431-d800-4665-9c6b-c555f3b8579e" providerId="ADAL" clId="{BAA6D279-E112-4BEF-A086-F6A86D53691A}" dt="2024-01-02T21:55:25.661" v="1884" actId="1076"/>
          <ac:graphicFrameMkLst>
            <pc:docMk/>
            <pc:sldMk cId="668568586" sldId="304"/>
            <ac:graphicFrameMk id="3" creationId="{EDD61853-7C57-F6FB-FDC7-D1E759D562DD}"/>
          </ac:graphicFrameMkLst>
        </pc:graphicFrameChg>
      </pc:sldChg>
      <pc:sldChg chg="add del">
        <pc:chgData name="Ghiselli, Dr. Margherita (WDC)" userId="153b8431-d800-4665-9c6b-c555f3b8579e" providerId="ADAL" clId="{BAA6D279-E112-4BEF-A086-F6A86D53691A}" dt="2024-01-02T21:53:46.253" v="1843" actId="47"/>
        <pc:sldMkLst>
          <pc:docMk/>
          <pc:sldMk cId="2396440801" sldId="304"/>
        </pc:sldMkLst>
      </pc:sldChg>
      <pc:sldChg chg="modSp add mod">
        <pc:chgData name="Ghiselli, Dr. Margherita (WDC)" userId="153b8431-d800-4665-9c6b-c555f3b8579e" providerId="ADAL" clId="{BAA6D279-E112-4BEF-A086-F6A86D53691A}" dt="2024-01-02T21:56:30.368" v="1899" actId="255"/>
        <pc:sldMkLst>
          <pc:docMk/>
          <pc:sldMk cId="926041892" sldId="305"/>
        </pc:sldMkLst>
        <pc:spChg chg="mod">
          <ac:chgData name="Ghiselli, Dr. Margherita (WDC)" userId="153b8431-d800-4665-9c6b-c555f3b8579e" providerId="ADAL" clId="{BAA6D279-E112-4BEF-A086-F6A86D53691A}" dt="2024-01-02T21:55:20.582" v="1883" actId="20577"/>
          <ac:spMkLst>
            <pc:docMk/>
            <pc:sldMk cId="926041892" sldId="305"/>
            <ac:spMk id="2" creationId="{D8B36748-064E-15E5-0DED-CBABACE84B81}"/>
          </ac:spMkLst>
        </pc:spChg>
        <pc:graphicFrameChg chg="mod modGraphic">
          <ac:chgData name="Ghiselli, Dr. Margherita (WDC)" userId="153b8431-d800-4665-9c6b-c555f3b8579e" providerId="ADAL" clId="{BAA6D279-E112-4BEF-A086-F6A86D53691A}" dt="2024-01-02T21:56:30.368" v="1899" actId="255"/>
          <ac:graphicFrameMkLst>
            <pc:docMk/>
            <pc:sldMk cId="926041892" sldId="305"/>
            <ac:graphicFrameMk id="3" creationId="{EDD61853-7C57-F6FB-FDC7-D1E759D562DD}"/>
          </ac:graphicFrameMkLst>
        </pc:graphicFrameChg>
      </pc:sldChg>
    </pc:docChg>
  </pc:docChgLst>
  <pc:docChgLst>
    <pc:chgData name="Ghiselli, Dr. Margherita (WDC)" userId="153b8431-d800-4665-9c6b-c555f3b8579e" providerId="ADAL" clId="{0D9203B8-B73C-470B-B3D4-E66C432F1A3E}"/>
    <pc:docChg chg="custSel addSld delSld modSld sldOrd delMainMaster">
      <pc:chgData name="Ghiselli, Dr. Margherita (WDC)" userId="153b8431-d800-4665-9c6b-c555f3b8579e" providerId="ADAL" clId="{0D9203B8-B73C-470B-B3D4-E66C432F1A3E}" dt="2024-01-02T22:42:20.491" v="2825" actId="27636"/>
      <pc:docMkLst>
        <pc:docMk/>
      </pc:docMkLst>
      <pc:sldChg chg="modSp mod">
        <pc:chgData name="Ghiselli, Dr. Margherita (WDC)" userId="153b8431-d800-4665-9c6b-c555f3b8579e" providerId="ADAL" clId="{0D9203B8-B73C-470B-B3D4-E66C432F1A3E}" dt="2024-01-02T22:00:43.484" v="16" actId="20577"/>
        <pc:sldMkLst>
          <pc:docMk/>
          <pc:sldMk cId="0" sldId="256"/>
        </pc:sldMkLst>
        <pc:spChg chg="mod">
          <ac:chgData name="Ghiselli, Dr. Margherita (WDC)" userId="153b8431-d800-4665-9c6b-c555f3b8579e" providerId="ADAL" clId="{0D9203B8-B73C-470B-B3D4-E66C432F1A3E}" dt="2024-01-02T22:00:43.484" v="16" actId="20577"/>
          <ac:spMkLst>
            <pc:docMk/>
            <pc:sldMk cId="0" sldId="256"/>
            <ac:spMk id="3" creationId="{CD610040-3E1E-05CC-A5E2-630D0AE382CA}"/>
          </ac:spMkLst>
        </pc:spChg>
      </pc:sldChg>
      <pc:sldChg chg="del">
        <pc:chgData name="Ghiselli, Dr. Margherita (WDC)" userId="153b8431-d800-4665-9c6b-c555f3b8579e" providerId="ADAL" clId="{0D9203B8-B73C-470B-B3D4-E66C432F1A3E}" dt="2024-01-02T22:01:30.524" v="25" actId="47"/>
        <pc:sldMkLst>
          <pc:docMk/>
          <pc:sldMk cId="0" sldId="264"/>
        </pc:sldMkLst>
      </pc:sldChg>
      <pc:sldChg chg="del">
        <pc:chgData name="Ghiselli, Dr. Margherita (WDC)" userId="153b8431-d800-4665-9c6b-c555f3b8579e" providerId="ADAL" clId="{0D9203B8-B73C-470B-B3D4-E66C432F1A3E}" dt="2024-01-02T22:01:30.524" v="25" actId="47"/>
        <pc:sldMkLst>
          <pc:docMk/>
          <pc:sldMk cId="1774211427" sldId="279"/>
        </pc:sldMkLst>
      </pc:sldChg>
      <pc:sldChg chg="del">
        <pc:chgData name="Ghiselli, Dr. Margherita (WDC)" userId="153b8431-d800-4665-9c6b-c555f3b8579e" providerId="ADAL" clId="{0D9203B8-B73C-470B-B3D4-E66C432F1A3E}" dt="2024-01-02T22:01:30.524" v="25" actId="47"/>
        <pc:sldMkLst>
          <pc:docMk/>
          <pc:sldMk cId="3422078772" sldId="280"/>
        </pc:sldMkLst>
      </pc:sldChg>
      <pc:sldChg chg="del">
        <pc:chgData name="Ghiselli, Dr. Margherita (WDC)" userId="153b8431-d800-4665-9c6b-c555f3b8579e" providerId="ADAL" clId="{0D9203B8-B73C-470B-B3D4-E66C432F1A3E}" dt="2024-01-02T22:01:30.524" v="25" actId="47"/>
        <pc:sldMkLst>
          <pc:docMk/>
          <pc:sldMk cId="3632611101" sldId="283"/>
        </pc:sldMkLst>
      </pc:sldChg>
      <pc:sldChg chg="del">
        <pc:chgData name="Ghiselli, Dr. Margherita (WDC)" userId="153b8431-d800-4665-9c6b-c555f3b8579e" providerId="ADAL" clId="{0D9203B8-B73C-470B-B3D4-E66C432F1A3E}" dt="2024-01-02T22:01:18.390" v="24" actId="47"/>
        <pc:sldMkLst>
          <pc:docMk/>
          <pc:sldMk cId="2322654682" sldId="286"/>
        </pc:sldMkLst>
      </pc:sldChg>
      <pc:sldChg chg="modSp mod">
        <pc:chgData name="Ghiselli, Dr. Margherita (WDC)" userId="153b8431-d800-4665-9c6b-c555f3b8579e" providerId="ADAL" clId="{0D9203B8-B73C-470B-B3D4-E66C432F1A3E}" dt="2024-01-02T22:33:07.942" v="2315" actId="790"/>
        <pc:sldMkLst>
          <pc:docMk/>
          <pc:sldMk cId="1478683913" sldId="292"/>
        </pc:sldMkLst>
        <pc:spChg chg="mod">
          <ac:chgData name="Ghiselli, Dr. Margherita (WDC)" userId="153b8431-d800-4665-9c6b-c555f3b8579e" providerId="ADAL" clId="{0D9203B8-B73C-470B-B3D4-E66C432F1A3E}" dt="2024-01-02T22:06:53.522" v="168" actId="20577"/>
          <ac:spMkLst>
            <pc:docMk/>
            <pc:sldMk cId="1478683913" sldId="292"/>
            <ac:spMk id="2" creationId="{CEAC3E65-510D-02B3-F16D-E241BC18770E}"/>
          </ac:spMkLst>
        </pc:spChg>
        <pc:spChg chg="mod">
          <ac:chgData name="Ghiselli, Dr. Margherita (WDC)" userId="153b8431-d800-4665-9c6b-c555f3b8579e" providerId="ADAL" clId="{0D9203B8-B73C-470B-B3D4-E66C432F1A3E}" dt="2024-01-02T22:33:07.942" v="2315" actId="790"/>
          <ac:spMkLst>
            <pc:docMk/>
            <pc:sldMk cId="1478683913" sldId="292"/>
            <ac:spMk id="4" creationId="{B46665FF-CBD4-2680-DD7D-ECFC664599AB}"/>
          </ac:spMkLst>
        </pc:spChg>
      </pc:sldChg>
      <pc:sldChg chg="modSp mod">
        <pc:chgData name="Ghiselli, Dr. Margherita (WDC)" userId="153b8431-d800-4665-9c6b-c555f3b8579e" providerId="ADAL" clId="{0D9203B8-B73C-470B-B3D4-E66C432F1A3E}" dt="2024-01-02T22:17:58.030" v="1236" actId="20577"/>
        <pc:sldMkLst>
          <pc:docMk/>
          <pc:sldMk cId="2791323933" sldId="293"/>
        </pc:sldMkLst>
        <pc:spChg chg="mod">
          <ac:chgData name="Ghiselli, Dr. Margherita (WDC)" userId="153b8431-d800-4665-9c6b-c555f3b8579e" providerId="ADAL" clId="{0D9203B8-B73C-470B-B3D4-E66C432F1A3E}" dt="2024-01-02T22:11:06.035" v="502" actId="20577"/>
          <ac:spMkLst>
            <pc:docMk/>
            <pc:sldMk cId="2791323933" sldId="293"/>
            <ac:spMk id="2" creationId="{715F8DF0-01EB-AB7A-4838-5A3A914C29DA}"/>
          </ac:spMkLst>
        </pc:spChg>
        <pc:spChg chg="mod">
          <ac:chgData name="Ghiselli, Dr. Margherita (WDC)" userId="153b8431-d800-4665-9c6b-c555f3b8579e" providerId="ADAL" clId="{0D9203B8-B73C-470B-B3D4-E66C432F1A3E}" dt="2024-01-02T22:17:58.030" v="1236" actId="20577"/>
          <ac:spMkLst>
            <pc:docMk/>
            <pc:sldMk cId="2791323933" sldId="293"/>
            <ac:spMk id="3" creationId="{44BDFFEF-1C64-5421-97DA-09B135B956F4}"/>
          </ac:spMkLst>
        </pc:spChg>
      </pc:sldChg>
      <pc:sldChg chg="del">
        <pc:chgData name="Ghiselli, Dr. Margherita (WDC)" userId="153b8431-d800-4665-9c6b-c555f3b8579e" providerId="ADAL" clId="{0D9203B8-B73C-470B-B3D4-E66C432F1A3E}" dt="2024-01-02T22:02:53.752" v="44" actId="47"/>
        <pc:sldMkLst>
          <pc:docMk/>
          <pc:sldMk cId="3932526497" sldId="294"/>
        </pc:sldMkLst>
      </pc:sldChg>
      <pc:sldChg chg="modSp mod ord">
        <pc:chgData name="Ghiselli, Dr. Margherita (WDC)" userId="153b8431-d800-4665-9c6b-c555f3b8579e" providerId="ADAL" clId="{0D9203B8-B73C-470B-B3D4-E66C432F1A3E}" dt="2024-01-02T22:42:14.597" v="2823" actId="27636"/>
        <pc:sldMkLst>
          <pc:docMk/>
          <pc:sldMk cId="3468522344" sldId="295"/>
        </pc:sldMkLst>
        <pc:spChg chg="mod">
          <ac:chgData name="Ghiselli, Dr. Margherita (WDC)" userId="153b8431-d800-4665-9c6b-c555f3b8579e" providerId="ADAL" clId="{0D9203B8-B73C-470B-B3D4-E66C432F1A3E}" dt="2024-01-02T22:39:36.692" v="2767" actId="20577"/>
          <ac:spMkLst>
            <pc:docMk/>
            <pc:sldMk cId="3468522344" sldId="295"/>
            <ac:spMk id="2" creationId="{E826B978-0777-8627-C7E3-2BF6493E7096}"/>
          </ac:spMkLst>
        </pc:spChg>
        <pc:spChg chg="mod">
          <ac:chgData name="Ghiselli, Dr. Margherita (WDC)" userId="153b8431-d800-4665-9c6b-c555f3b8579e" providerId="ADAL" clId="{0D9203B8-B73C-470B-B3D4-E66C432F1A3E}" dt="2024-01-02T22:42:14.597" v="2823" actId="27636"/>
          <ac:spMkLst>
            <pc:docMk/>
            <pc:sldMk cId="3468522344" sldId="295"/>
            <ac:spMk id="3" creationId="{A609C05B-1387-D375-77F9-4189A7D0A163}"/>
          </ac:spMkLst>
        </pc:spChg>
      </pc:sldChg>
      <pc:sldChg chg="del">
        <pc:chgData name="Ghiselli, Dr. Margherita (WDC)" userId="153b8431-d800-4665-9c6b-c555f3b8579e" providerId="ADAL" clId="{0D9203B8-B73C-470B-B3D4-E66C432F1A3E}" dt="2024-01-02T22:03:54.057" v="135" actId="47"/>
        <pc:sldMkLst>
          <pc:docMk/>
          <pc:sldMk cId="3194920475" sldId="296"/>
        </pc:sldMkLst>
      </pc:sldChg>
      <pc:sldChg chg="del">
        <pc:chgData name="Ghiselli, Dr. Margherita (WDC)" userId="153b8431-d800-4665-9c6b-c555f3b8579e" providerId="ADAL" clId="{0D9203B8-B73C-470B-B3D4-E66C432F1A3E}" dt="2024-01-02T22:01:30.524" v="25" actId="47"/>
        <pc:sldMkLst>
          <pc:docMk/>
          <pc:sldMk cId="4006942512" sldId="297"/>
        </pc:sldMkLst>
      </pc:sldChg>
      <pc:sldChg chg="delSp modSp mod modClrScheme chgLayout">
        <pc:chgData name="Ghiselli, Dr. Margherita (WDC)" userId="153b8431-d800-4665-9c6b-c555f3b8579e" providerId="ADAL" clId="{0D9203B8-B73C-470B-B3D4-E66C432F1A3E}" dt="2024-01-02T22:01:48.681" v="32" actId="20577"/>
        <pc:sldMkLst>
          <pc:docMk/>
          <pc:sldMk cId="1239629235" sldId="298"/>
        </pc:sldMkLst>
        <pc:spChg chg="mod ord">
          <ac:chgData name="Ghiselli, Dr. Margherita (WDC)" userId="153b8431-d800-4665-9c6b-c555f3b8579e" providerId="ADAL" clId="{0D9203B8-B73C-470B-B3D4-E66C432F1A3E}" dt="2024-01-02T22:01:48.681" v="32" actId="20577"/>
          <ac:spMkLst>
            <pc:docMk/>
            <pc:sldMk cId="1239629235" sldId="298"/>
            <ac:spMk id="2" creationId="{A7E0F433-D027-F3BA-9C49-CCA2DCF26225}"/>
          </ac:spMkLst>
        </pc:spChg>
        <pc:spChg chg="del mod ord">
          <ac:chgData name="Ghiselli, Dr. Margherita (WDC)" userId="153b8431-d800-4665-9c6b-c555f3b8579e" providerId="ADAL" clId="{0D9203B8-B73C-470B-B3D4-E66C432F1A3E}" dt="2024-01-02T22:01:45.931" v="27" actId="478"/>
          <ac:spMkLst>
            <pc:docMk/>
            <pc:sldMk cId="1239629235" sldId="298"/>
            <ac:spMk id="3" creationId="{05157406-BADF-E6E3-FFC4-53B9ECDB5204}"/>
          </ac:spMkLst>
        </pc:spChg>
      </pc:sldChg>
      <pc:sldChg chg="modSp new mod">
        <pc:chgData name="Ghiselli, Dr. Margherita (WDC)" userId="153b8431-d800-4665-9c6b-c555f3b8579e" providerId="ADAL" clId="{0D9203B8-B73C-470B-B3D4-E66C432F1A3E}" dt="2024-01-02T22:21:45.666" v="1418" actId="108"/>
        <pc:sldMkLst>
          <pc:docMk/>
          <pc:sldMk cId="1132849437" sldId="299"/>
        </pc:sldMkLst>
        <pc:spChg chg="mod">
          <ac:chgData name="Ghiselli, Dr. Margherita (WDC)" userId="153b8431-d800-4665-9c6b-c555f3b8579e" providerId="ADAL" clId="{0D9203B8-B73C-470B-B3D4-E66C432F1A3E}" dt="2024-01-02T22:19:44.776" v="1268" actId="313"/>
          <ac:spMkLst>
            <pc:docMk/>
            <pc:sldMk cId="1132849437" sldId="299"/>
            <ac:spMk id="2" creationId="{1A8ABF1B-CBE6-0DB0-7FF7-ED0F1174751E}"/>
          </ac:spMkLst>
        </pc:spChg>
        <pc:spChg chg="mod">
          <ac:chgData name="Ghiselli, Dr. Margherita (WDC)" userId="153b8431-d800-4665-9c6b-c555f3b8579e" providerId="ADAL" clId="{0D9203B8-B73C-470B-B3D4-E66C432F1A3E}" dt="2024-01-02T22:21:45.666" v="1418" actId="108"/>
          <ac:spMkLst>
            <pc:docMk/>
            <pc:sldMk cId="1132849437" sldId="299"/>
            <ac:spMk id="3" creationId="{E31F0D0B-AC38-1D91-86EA-00DFC9DEDD54}"/>
          </ac:spMkLst>
        </pc:spChg>
      </pc:sldChg>
      <pc:sldChg chg="del">
        <pc:chgData name="Ghiselli, Dr. Margherita (WDC)" userId="153b8431-d800-4665-9c6b-c555f3b8579e" providerId="ADAL" clId="{0D9203B8-B73C-470B-B3D4-E66C432F1A3E}" dt="2024-01-02T22:01:30.524" v="25" actId="47"/>
        <pc:sldMkLst>
          <pc:docMk/>
          <pc:sldMk cId="1299738290" sldId="299"/>
        </pc:sldMkLst>
      </pc:sldChg>
      <pc:sldChg chg="modSp new mod">
        <pc:chgData name="Ghiselli, Dr. Margherita (WDC)" userId="153b8431-d800-4665-9c6b-c555f3b8579e" providerId="ADAL" clId="{0D9203B8-B73C-470B-B3D4-E66C432F1A3E}" dt="2024-01-02T22:32:33.725" v="2312" actId="313"/>
        <pc:sldMkLst>
          <pc:docMk/>
          <pc:sldMk cId="1080826481" sldId="300"/>
        </pc:sldMkLst>
        <pc:spChg chg="mod">
          <ac:chgData name="Ghiselli, Dr. Margherita (WDC)" userId="153b8431-d800-4665-9c6b-c555f3b8579e" providerId="ADAL" clId="{0D9203B8-B73C-470B-B3D4-E66C432F1A3E}" dt="2024-01-02T22:28:43.226" v="2084" actId="313"/>
          <ac:spMkLst>
            <pc:docMk/>
            <pc:sldMk cId="1080826481" sldId="300"/>
            <ac:spMk id="2" creationId="{263EE36B-CE44-B38C-EB2D-64A6B7CC474A}"/>
          </ac:spMkLst>
        </pc:spChg>
        <pc:spChg chg="mod">
          <ac:chgData name="Ghiselli, Dr. Margherita (WDC)" userId="153b8431-d800-4665-9c6b-c555f3b8579e" providerId="ADAL" clId="{0D9203B8-B73C-470B-B3D4-E66C432F1A3E}" dt="2024-01-02T22:32:33.725" v="2312" actId="313"/>
          <ac:spMkLst>
            <pc:docMk/>
            <pc:sldMk cId="1080826481" sldId="300"/>
            <ac:spMk id="3" creationId="{84C81BA8-16B3-15A3-B6ED-166B3FE31EFC}"/>
          </ac:spMkLst>
        </pc:spChg>
      </pc:sldChg>
      <pc:sldChg chg="del">
        <pc:chgData name="Ghiselli, Dr. Margherita (WDC)" userId="153b8431-d800-4665-9c6b-c555f3b8579e" providerId="ADAL" clId="{0D9203B8-B73C-470B-B3D4-E66C432F1A3E}" dt="2024-01-02T22:01:30.524" v="25" actId="47"/>
        <pc:sldMkLst>
          <pc:docMk/>
          <pc:sldMk cId="3610165288" sldId="300"/>
        </pc:sldMkLst>
      </pc:sldChg>
      <pc:sldChg chg="modSp add mod">
        <pc:chgData name="Ghiselli, Dr. Margherita (WDC)" userId="153b8431-d800-4665-9c6b-c555f3b8579e" providerId="ADAL" clId="{0D9203B8-B73C-470B-B3D4-E66C432F1A3E}" dt="2024-01-02T22:42:20.491" v="2825" actId="27636"/>
        <pc:sldMkLst>
          <pc:docMk/>
          <pc:sldMk cId="2141019455" sldId="301"/>
        </pc:sldMkLst>
        <pc:spChg chg="mod">
          <ac:chgData name="Ghiselli, Dr. Margherita (WDC)" userId="153b8431-d800-4665-9c6b-c555f3b8579e" providerId="ADAL" clId="{0D9203B8-B73C-470B-B3D4-E66C432F1A3E}" dt="2024-01-02T22:42:20.491" v="2825" actId="27636"/>
          <ac:spMkLst>
            <pc:docMk/>
            <pc:sldMk cId="2141019455" sldId="301"/>
            <ac:spMk id="3" creationId="{A609C05B-1387-D375-77F9-4189A7D0A163}"/>
          </ac:spMkLst>
        </pc:spChg>
      </pc:sldChg>
      <pc:sldChg chg="modSp add del mod ord">
        <pc:chgData name="Ghiselli, Dr. Margherita (WDC)" userId="153b8431-d800-4665-9c6b-c555f3b8579e" providerId="ADAL" clId="{0D9203B8-B73C-470B-B3D4-E66C432F1A3E}" dt="2024-01-02T22:42:05.542" v="2820" actId="47"/>
        <pc:sldMkLst>
          <pc:docMk/>
          <pc:sldMk cId="2648202677" sldId="301"/>
        </pc:sldMkLst>
        <pc:spChg chg="mod">
          <ac:chgData name="Ghiselli, Dr. Margherita (WDC)" userId="153b8431-d800-4665-9c6b-c555f3b8579e" providerId="ADAL" clId="{0D9203B8-B73C-470B-B3D4-E66C432F1A3E}" dt="2024-01-02T22:32:46.878" v="2313" actId="790"/>
          <ac:spMkLst>
            <pc:docMk/>
            <pc:sldMk cId="2648202677" sldId="301"/>
            <ac:spMk id="2" creationId="{263EE36B-CE44-B38C-EB2D-64A6B7CC474A}"/>
          </ac:spMkLst>
        </pc:spChg>
        <pc:spChg chg="mod">
          <ac:chgData name="Ghiselli, Dr. Margherita (WDC)" userId="153b8431-d800-4665-9c6b-c555f3b8579e" providerId="ADAL" clId="{0D9203B8-B73C-470B-B3D4-E66C432F1A3E}" dt="2024-01-02T22:41:40.356" v="2805" actId="21"/>
          <ac:spMkLst>
            <pc:docMk/>
            <pc:sldMk cId="2648202677" sldId="301"/>
            <ac:spMk id="3" creationId="{84C81BA8-16B3-15A3-B6ED-166B3FE31EFC}"/>
          </ac:spMkLst>
        </pc:spChg>
      </pc:sldChg>
      <pc:sldChg chg="del">
        <pc:chgData name="Ghiselli, Dr. Margherita (WDC)" userId="153b8431-d800-4665-9c6b-c555f3b8579e" providerId="ADAL" clId="{0D9203B8-B73C-470B-B3D4-E66C432F1A3E}" dt="2024-01-02T22:01:18.390" v="24" actId="47"/>
        <pc:sldMkLst>
          <pc:docMk/>
          <pc:sldMk cId="3498182062" sldId="301"/>
        </pc:sldMkLst>
      </pc:sldChg>
      <pc:sldChg chg="del">
        <pc:chgData name="Ghiselli, Dr. Margherita (WDC)" userId="153b8431-d800-4665-9c6b-c555f3b8579e" providerId="ADAL" clId="{0D9203B8-B73C-470B-B3D4-E66C432F1A3E}" dt="2024-01-02T22:01:18.390" v="24" actId="47"/>
        <pc:sldMkLst>
          <pc:docMk/>
          <pc:sldMk cId="3902084779" sldId="302"/>
        </pc:sldMkLst>
      </pc:sldChg>
      <pc:sldChg chg="del">
        <pc:chgData name="Ghiselli, Dr. Margherita (WDC)" userId="153b8431-d800-4665-9c6b-c555f3b8579e" providerId="ADAL" clId="{0D9203B8-B73C-470B-B3D4-E66C432F1A3E}" dt="2024-01-02T22:01:18.390" v="24" actId="47"/>
        <pc:sldMkLst>
          <pc:docMk/>
          <pc:sldMk cId="2378275758" sldId="303"/>
        </pc:sldMkLst>
      </pc:sldChg>
      <pc:sldChg chg="del">
        <pc:chgData name="Ghiselli, Dr. Margherita (WDC)" userId="153b8431-d800-4665-9c6b-c555f3b8579e" providerId="ADAL" clId="{0D9203B8-B73C-470B-B3D4-E66C432F1A3E}" dt="2024-01-02T22:01:18.390" v="24" actId="47"/>
        <pc:sldMkLst>
          <pc:docMk/>
          <pc:sldMk cId="668568586" sldId="304"/>
        </pc:sldMkLst>
      </pc:sldChg>
      <pc:sldChg chg="del">
        <pc:chgData name="Ghiselli, Dr. Margherita (WDC)" userId="153b8431-d800-4665-9c6b-c555f3b8579e" providerId="ADAL" clId="{0D9203B8-B73C-470B-B3D4-E66C432F1A3E}" dt="2024-01-02T22:01:18.390" v="24" actId="47"/>
        <pc:sldMkLst>
          <pc:docMk/>
          <pc:sldMk cId="926041892" sldId="305"/>
        </pc:sldMkLst>
      </pc:sldChg>
      <pc:sldMasterChg chg="del delSldLayout">
        <pc:chgData name="Ghiselli, Dr. Margherita (WDC)" userId="153b8431-d800-4665-9c6b-c555f3b8579e" providerId="ADAL" clId="{0D9203B8-B73C-470B-B3D4-E66C432F1A3E}" dt="2024-01-02T22:01:30.524" v="25" actId="47"/>
        <pc:sldMasterMkLst>
          <pc:docMk/>
          <pc:sldMasterMk cId="4042006447" sldId="2147483648"/>
        </pc:sldMasterMkLst>
        <pc:sldLayoutChg chg="del">
          <pc:chgData name="Ghiselli, Dr. Margherita (WDC)" userId="153b8431-d800-4665-9c6b-c555f3b8579e" providerId="ADAL" clId="{0D9203B8-B73C-470B-B3D4-E66C432F1A3E}" dt="2024-01-02T22:01:30.524" v="25" actId="47"/>
          <pc:sldLayoutMkLst>
            <pc:docMk/>
            <pc:sldMasterMk cId="4042006447" sldId="2147483648"/>
            <pc:sldLayoutMk cId="498495455" sldId="2147483649"/>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520383167" sldId="2147483650"/>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1952754818" sldId="2147483651"/>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1135636235" sldId="2147483652"/>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818625073" sldId="2147483653"/>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2655488848" sldId="2147483654"/>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1187373955" sldId="2147483655"/>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1309500150" sldId="2147483656"/>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933411302" sldId="2147483657"/>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132574582" sldId="2147483658"/>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2156655112" sldId="2147483659"/>
          </pc:sldLayoutMkLst>
        </pc:sldLayoutChg>
        <pc:sldLayoutChg chg="del">
          <pc:chgData name="Ghiselli, Dr. Margherita (WDC)" userId="153b8431-d800-4665-9c6b-c555f3b8579e" providerId="ADAL" clId="{0D9203B8-B73C-470B-B3D4-E66C432F1A3E}" dt="2024-01-02T22:01:18.390" v="24" actId="47"/>
          <pc:sldLayoutMkLst>
            <pc:docMk/>
            <pc:sldMasterMk cId="4042006447" sldId="2147483648"/>
            <pc:sldLayoutMk cId="937507047" sldId="2147483663"/>
          </pc:sldLayoutMkLst>
        </pc:sldLayoutChg>
        <pc:sldLayoutChg chg="del">
          <pc:chgData name="Ghiselli, Dr. Margherita (WDC)" userId="153b8431-d800-4665-9c6b-c555f3b8579e" providerId="ADAL" clId="{0D9203B8-B73C-470B-B3D4-E66C432F1A3E}" dt="2024-01-02T22:01:30.524" v="25" actId="47"/>
          <pc:sldLayoutMkLst>
            <pc:docMk/>
            <pc:sldMasterMk cId="4042006447" sldId="2147483648"/>
            <pc:sldLayoutMk cId="2061340864" sldId="2147483664"/>
          </pc:sldLayoutMkLst>
        </pc:sldLayoutChg>
      </pc:sldMasterChg>
      <pc:sldMasterChg chg="delSldLayout">
        <pc:chgData name="Ghiselli, Dr. Margherita (WDC)" userId="153b8431-d800-4665-9c6b-c555f3b8579e" providerId="ADAL" clId="{0D9203B8-B73C-470B-B3D4-E66C432F1A3E}" dt="2024-01-02T22:01:30.524" v="25" actId="47"/>
        <pc:sldMasterMkLst>
          <pc:docMk/>
          <pc:sldMasterMk cId="1919661315" sldId="2147483665"/>
        </pc:sldMasterMkLst>
        <pc:sldLayoutChg chg="del">
          <pc:chgData name="Ghiselli, Dr. Margherita (WDC)" userId="153b8431-d800-4665-9c6b-c555f3b8579e" providerId="ADAL" clId="{0D9203B8-B73C-470B-B3D4-E66C432F1A3E}" dt="2024-01-02T22:01:30.524" v="25" actId="47"/>
          <pc:sldLayoutMkLst>
            <pc:docMk/>
            <pc:sldMasterMk cId="1919661315" sldId="2147483665"/>
            <pc:sldLayoutMk cId="3942371891" sldId="2147483670"/>
          </pc:sldLayoutMkLst>
        </pc:sldLayoutChg>
      </pc:sldMasterChg>
    </pc:docChg>
  </pc:docChgLst>
  <pc:docChgLst>
    <pc:chgData name="Vasquez,  Juan Jose (OS-)" userId="c4e85e20-e9a5-4645-9363-921cd6c61213" providerId="ADAL" clId="{DFBF4A05-F46C-8947-86D2-26CBA46391E2}"/>
    <pc:docChg chg="custSel modSld">
      <pc:chgData name="Vasquez,  Juan Jose (OS-)" userId="c4e85e20-e9a5-4645-9363-921cd6c61213" providerId="ADAL" clId="{DFBF4A05-F46C-8947-86D2-26CBA46391E2}" dt="2024-06-14T23:49:21.359" v="7" actId="1076"/>
      <pc:docMkLst>
        <pc:docMk/>
      </pc:docMkLst>
      <pc:sldChg chg="addSp delSp modSp mod">
        <pc:chgData name="Vasquez,  Juan Jose (OS-)" userId="c4e85e20-e9a5-4645-9363-921cd6c61213" providerId="ADAL" clId="{DFBF4A05-F46C-8947-86D2-26CBA46391E2}" dt="2024-06-14T23:49:21.359" v="7" actId="1076"/>
        <pc:sldMkLst>
          <pc:docMk/>
          <pc:sldMk cId="0" sldId="256"/>
        </pc:sldMkLst>
        <pc:spChg chg="mod">
          <ac:chgData name="Vasquez,  Juan Jose (OS-)" userId="c4e85e20-e9a5-4645-9363-921cd6c61213" providerId="ADAL" clId="{DFBF4A05-F46C-8947-86D2-26CBA46391E2}" dt="2024-06-14T23:49:21.359" v="7" actId="1076"/>
          <ac:spMkLst>
            <pc:docMk/>
            <pc:sldMk cId="0" sldId="256"/>
            <ac:spMk id="3" creationId="{CD610040-3E1E-05CC-A5E2-630D0AE382CA}"/>
          </ac:spMkLst>
        </pc:spChg>
        <pc:spChg chg="mod">
          <ac:chgData name="Vasquez,  Juan Jose (OS-)" userId="c4e85e20-e9a5-4645-9363-921cd6c61213" providerId="ADAL" clId="{DFBF4A05-F46C-8947-86D2-26CBA46391E2}" dt="2024-06-14T23:49:21.359" v="7" actId="1076"/>
          <ac:spMkLst>
            <pc:docMk/>
            <pc:sldMk cId="0" sldId="256"/>
            <ac:spMk id="223" creationId="{00000000-0000-0000-0000-000000000000}"/>
          </ac:spMkLst>
        </pc:spChg>
        <pc:grpChg chg="del">
          <ac:chgData name="Vasquez,  Juan Jose (OS-)" userId="c4e85e20-e9a5-4645-9363-921cd6c61213" providerId="ADAL" clId="{DFBF4A05-F46C-8947-86D2-26CBA46391E2}" dt="2024-06-14T23:48:22.312" v="1" actId="478"/>
          <ac:grpSpMkLst>
            <pc:docMk/>
            <pc:sldMk cId="0" sldId="256"/>
            <ac:grpSpMk id="83" creationId="{00000000-0000-0000-0000-000000000000}"/>
          </ac:grpSpMkLst>
        </pc:grpChg>
        <pc:picChg chg="add mod">
          <ac:chgData name="Vasquez,  Juan Jose (OS-)" userId="c4e85e20-e9a5-4645-9363-921cd6c61213" providerId="ADAL" clId="{DFBF4A05-F46C-8947-86D2-26CBA46391E2}" dt="2024-06-14T23:48:45.090" v="5" actId="552"/>
          <ac:picMkLst>
            <pc:docMk/>
            <pc:sldMk cId="0" sldId="256"/>
            <ac:picMk id="2" creationId="{357A2AD3-792C-7321-4F2F-745F7AA0D8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1F51E-9326-474E-AA55-E3878E78E4FA}" type="datetimeFigureOut">
              <a:rPr lang="es-MX" smtClean="0"/>
              <a:t>14/06/24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50F00-79A4-D643-B463-758BEC25F0FE}" type="slidenum">
              <a:rPr lang="es-MX" smtClean="0"/>
              <a:t>‹#›</a:t>
            </a:fld>
            <a:endParaRPr lang="es-MX"/>
          </a:p>
        </p:txBody>
      </p:sp>
    </p:spTree>
    <p:extLst>
      <p:ext uri="{BB962C8B-B14F-4D97-AF65-F5344CB8AC3E}">
        <p14:creationId xmlns:p14="http://schemas.microsoft.com/office/powerpoint/2010/main" val="343875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7db20ce4d_0_3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297db20ce4d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578069" y="1344785"/>
            <a:ext cx="7052400" cy="2387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578071" y="3824460"/>
            <a:ext cx="6080000" cy="1655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067"/>
              </a:spcBef>
              <a:spcAft>
                <a:spcPts val="0"/>
              </a:spcAft>
              <a:buClr>
                <a:schemeClr val="dk1"/>
              </a:buClr>
              <a:buSzPts val="1800"/>
              <a:buNone/>
              <a:defRPr sz="2400">
                <a:latin typeface="Poppins"/>
                <a:ea typeface="Poppins"/>
                <a:cs typeface="Poppins"/>
                <a:sym typeface="Poppins"/>
              </a:defRPr>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Tree>
    <p:extLst>
      <p:ext uri="{BB962C8B-B14F-4D97-AF65-F5344CB8AC3E}">
        <p14:creationId xmlns:p14="http://schemas.microsoft.com/office/powerpoint/2010/main" val="364649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838199" y="365125"/>
            <a:ext cx="109820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838199" y="1825625"/>
            <a:ext cx="10982000" cy="40640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dk1"/>
              </a:buClr>
              <a:buSzPts val="2100"/>
              <a:buChar char="•"/>
              <a:defRPr>
                <a:latin typeface="Poppins"/>
                <a:ea typeface="Poppins"/>
                <a:cs typeface="Poppins"/>
                <a:sym typeface="Poppins"/>
              </a:defRPr>
            </a:lvl1pPr>
            <a:lvl2pPr marL="1219170" lvl="1" indent="-457189" algn="l" rtl="0">
              <a:lnSpc>
                <a:spcPct val="90000"/>
              </a:lnSpc>
              <a:spcBef>
                <a:spcPts val="533"/>
              </a:spcBef>
              <a:spcAft>
                <a:spcPts val="0"/>
              </a:spcAft>
              <a:buClr>
                <a:schemeClr val="dk1"/>
              </a:buClr>
              <a:buSzPts val="1800"/>
              <a:buChar char="•"/>
              <a:defRPr>
                <a:latin typeface="Poppins"/>
                <a:ea typeface="Poppins"/>
                <a:cs typeface="Poppins"/>
                <a:sym typeface="Poppins"/>
              </a:defRPr>
            </a:lvl2pPr>
            <a:lvl3pPr marL="1828754" lvl="2" indent="-431789" algn="l" rtl="0">
              <a:lnSpc>
                <a:spcPct val="90000"/>
              </a:lnSpc>
              <a:spcBef>
                <a:spcPts val="533"/>
              </a:spcBef>
              <a:spcAft>
                <a:spcPts val="0"/>
              </a:spcAft>
              <a:buClr>
                <a:schemeClr val="dk1"/>
              </a:buClr>
              <a:buSzPts val="1500"/>
              <a:buChar char="•"/>
              <a:defRPr>
                <a:latin typeface="Poppins"/>
                <a:ea typeface="Poppins"/>
                <a:cs typeface="Poppins"/>
                <a:sym typeface="Poppins"/>
              </a:defRPr>
            </a:lvl3pPr>
            <a:lvl4pPr marL="2438339" lvl="3"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4pPr>
            <a:lvl5pPr marL="3047924" lvl="4"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0411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8200" y="365125"/>
            <a:ext cx="109820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357532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lose Slide">
  <p:cSld name="Close Slid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ctrTitle"/>
          </p:nvPr>
        </p:nvSpPr>
        <p:spPr>
          <a:xfrm>
            <a:off x="864972" y="2210809"/>
            <a:ext cx="4473200" cy="2436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600"/>
              <a:buFont typeface="Poppins Black"/>
              <a:buNone/>
              <a:defRPr sz="48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30669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Green">
  <p:cSld name="Title Green">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21"/>
          <p:cNvSpPr txBox="1">
            <a:spLocks noGrp="1"/>
          </p:cNvSpPr>
          <p:nvPr>
            <p:ph type="ctrTitle"/>
          </p:nvPr>
        </p:nvSpPr>
        <p:spPr>
          <a:xfrm>
            <a:off x="864967" y="368936"/>
            <a:ext cx="8934000" cy="1603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45310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ink">
  <p:cSld name="Title Pink">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2"/>
          <p:cNvSpPr txBox="1">
            <a:spLocks noGrp="1"/>
          </p:cNvSpPr>
          <p:nvPr>
            <p:ph type="ctrTitle"/>
          </p:nvPr>
        </p:nvSpPr>
        <p:spPr>
          <a:xfrm>
            <a:off x="864967" y="368936"/>
            <a:ext cx="8934000" cy="1603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128905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extLst>
      <p:ext uri="{BB962C8B-B14F-4D97-AF65-F5344CB8AC3E}">
        <p14:creationId xmlns:p14="http://schemas.microsoft.com/office/powerpoint/2010/main" val="32492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19661315"/>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3" r:id="rId5"/>
    <p:sldLayoutId id="2147483674" r:id="rId6"/>
    <p:sldLayoutId id="214748367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23" name="Google Shape;223;p24"/>
          <p:cNvSpPr txBox="1">
            <a:spLocks noGrp="1"/>
          </p:cNvSpPr>
          <p:nvPr>
            <p:ph type="ctrTitle"/>
          </p:nvPr>
        </p:nvSpPr>
        <p:spPr>
          <a:xfrm>
            <a:off x="300650" y="879009"/>
            <a:ext cx="6966108" cy="3691952"/>
          </a:xfrm>
          <a:prstGeom prst="rect">
            <a:avLst/>
          </a:prstGeom>
        </p:spPr>
        <p:txBody>
          <a:bodyPr spcFirstLastPara="1" wrap="square" lIns="91433" tIns="45700" rIns="91433" bIns="45700" anchor="ctr" anchorCtr="0">
            <a:noAutofit/>
          </a:bodyPr>
          <a:lstStyle/>
          <a:p>
            <a:pPr lvl="0"/>
            <a:r>
              <a:rPr lang="fr" sz="3600" dirty="0">
                <a:solidFill>
                  <a:srgbClr val="000000"/>
                </a:solidFill>
                <a:effectLst/>
                <a:latin typeface="Poppins ExtraBold" pitchFamily="2" charset="77"/>
                <a:ea typeface="Calibri" panose="020F0502020204030204" pitchFamily="34" charset="0"/>
                <a:cs typeface="Poppins ExtraBold" pitchFamily="2" charset="77"/>
              </a:rPr>
              <a:t>Outil de monitorage de la peformance du programme élargi de vaccination (PEV)</a:t>
            </a:r>
            <a:endParaRPr sz="3600" dirty="0">
              <a:latin typeface="Poppins ExtraBold" pitchFamily="2" charset="77"/>
              <a:cs typeface="Poppins ExtraBold" pitchFamily="2" charset="77"/>
            </a:endParaRPr>
          </a:p>
        </p:txBody>
      </p:sp>
      <p:sp>
        <p:nvSpPr>
          <p:cNvPr id="3" name="Google Shape;225;p24">
            <a:extLst>
              <a:ext uri="{FF2B5EF4-FFF2-40B4-BE49-F238E27FC236}">
                <a16:creationId xmlns:a16="http://schemas.microsoft.com/office/drawing/2014/main" id="{CD610040-3E1E-05CC-A5E2-630D0AE382CA}"/>
              </a:ext>
            </a:extLst>
          </p:cNvPr>
          <p:cNvSpPr txBox="1"/>
          <p:nvPr/>
        </p:nvSpPr>
        <p:spPr>
          <a:xfrm>
            <a:off x="300650" y="4109970"/>
            <a:ext cx="6532800" cy="921981"/>
          </a:xfrm>
          <a:prstGeom prst="rect">
            <a:avLst/>
          </a:prstGeom>
          <a:noFill/>
          <a:ln>
            <a:noFill/>
          </a:ln>
        </p:spPr>
        <p:txBody>
          <a:bodyPr spcFirstLastPara="1" wrap="square" lIns="123267" tIns="123267" rIns="123267" bIns="123267" anchor="b" anchorCtr="0">
            <a:noAutofit/>
          </a:bodyPr>
          <a:lstStyle/>
          <a:p>
            <a:pPr>
              <a:lnSpc>
                <a:spcPct val="90000"/>
              </a:lnSpc>
              <a:buClr>
                <a:srgbClr val="000000"/>
              </a:buClr>
              <a:buSzPts val="1300"/>
            </a:pPr>
            <a:endParaRPr lang="en-GB" sz="2400" b="1" i="1" dirty="0">
              <a:latin typeface="Poppins"/>
              <a:ea typeface="Poppins"/>
              <a:cs typeface="Poppins"/>
              <a:sym typeface="Poppins"/>
            </a:endParaRPr>
          </a:p>
          <a:p>
            <a:pPr>
              <a:lnSpc>
                <a:spcPct val="90000"/>
              </a:lnSpc>
              <a:buClr>
                <a:srgbClr val="000000"/>
              </a:buClr>
              <a:buSzPts val="1300"/>
            </a:pPr>
            <a:endParaRPr lang="en-GB" sz="2400" b="1" i="1" dirty="0">
              <a:latin typeface="Poppins"/>
              <a:ea typeface="Poppins"/>
              <a:cs typeface="Poppins"/>
              <a:sym typeface="Poppins"/>
            </a:endParaRPr>
          </a:p>
          <a:p>
            <a:pPr>
              <a:lnSpc>
                <a:spcPct val="90000"/>
              </a:lnSpc>
              <a:buClr>
                <a:srgbClr val="000000"/>
              </a:buClr>
              <a:buSzPts val="1300"/>
            </a:pPr>
            <a:r>
              <a:rPr lang="fr" sz="2400" b="1" i="1" dirty="0">
                <a:latin typeface="Poppins"/>
                <a:ea typeface="Poppins"/>
                <a:cs typeface="Poppins"/>
                <a:sym typeface="Poppins"/>
              </a:rPr>
              <a:t>Annexe E. Présentation d’introduction aux consultants</a:t>
            </a:r>
            <a:endParaRPr lang="es-ES" sz="2400" b="1" i="1" dirty="0">
              <a:solidFill>
                <a:srgbClr val="000000"/>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357A2AD3-792C-7321-4F2F-745F7AA0D81C}"/>
              </a:ext>
            </a:extLst>
          </p:cNvPr>
          <p:cNvPicPr>
            <a:picLocks noChangeAspect="1"/>
          </p:cNvPicPr>
          <p:nvPr/>
        </p:nvPicPr>
        <p:blipFill>
          <a:blip r:embed="rId3"/>
          <a:stretch>
            <a:fillRect/>
          </a:stretch>
        </p:blipFill>
        <p:spPr>
          <a:xfrm>
            <a:off x="300650" y="5820138"/>
            <a:ext cx="5952383" cy="6153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3E65-510D-02B3-F16D-E241BC18770E}"/>
              </a:ext>
            </a:extLst>
          </p:cNvPr>
          <p:cNvSpPr>
            <a:spLocks noGrp="1"/>
          </p:cNvSpPr>
          <p:nvPr>
            <p:ph type="title"/>
          </p:nvPr>
        </p:nvSpPr>
        <p:spPr/>
        <p:txBody>
          <a:bodyPr/>
          <a:lstStyle/>
          <a:p>
            <a:r>
              <a:rPr lang="fr" sz="3600" dirty="0"/>
              <a:t>Objetif de la mission</a:t>
            </a:r>
            <a:endParaRPr lang="en-US" dirty="0"/>
          </a:p>
        </p:txBody>
      </p:sp>
      <p:sp>
        <p:nvSpPr>
          <p:cNvPr id="4" name="Google Shape;233;p25">
            <a:extLst>
              <a:ext uri="{FF2B5EF4-FFF2-40B4-BE49-F238E27FC236}">
                <a16:creationId xmlns:a16="http://schemas.microsoft.com/office/drawing/2014/main" id="{B46665FF-CBD4-2680-DD7D-ECFC664599AB}"/>
              </a:ext>
            </a:extLst>
          </p:cNvPr>
          <p:cNvSpPr txBox="1">
            <a:spLocks noGrp="1"/>
          </p:cNvSpPr>
          <p:nvPr>
            <p:ph type="body" idx="1"/>
          </p:nvPr>
        </p:nvSpPr>
        <p:spPr>
          <a:xfrm>
            <a:off x="838199" y="1805305"/>
            <a:ext cx="10982000" cy="3579495"/>
          </a:xfrm>
          <a:prstGeom prst="rect">
            <a:avLst/>
          </a:prstGeom>
          <a:noFill/>
        </p:spPr>
        <p:txBody>
          <a:bodyPr spcFirstLastPara="1" vert="horz" wrap="square" lIns="91433" tIns="45700" rIns="91433" bIns="45700" rtlCol="0" anchor="ctr" anchorCtr="0">
            <a:noAutofit/>
          </a:bodyPr>
          <a:lstStyle/>
          <a:p>
            <a:pPr marL="0" marR="0" lvl="0" indent="0" rtl="0">
              <a:spcBef>
                <a:spcPts val="0"/>
              </a:spcBef>
              <a:spcAft>
                <a:spcPts val="0"/>
              </a:spcAft>
              <a:buNone/>
            </a:pPr>
            <a:r>
              <a:rPr lang="fr" sz="1800" b="1" dirty="0">
                <a:solidFill>
                  <a:schemeClr val="dk1"/>
                </a:solidFill>
                <a:latin typeface="Poppins" panose="00000500000000000000" pitchFamily="2" charset="0"/>
                <a:ea typeface="Arial"/>
                <a:cs typeface="Poppins" panose="00000500000000000000" pitchFamily="2" charset="0"/>
                <a:sym typeface="Arial"/>
              </a:rPr>
              <a:t>Soutenir la mise en œuvre du protocole « Monitorage de la performance du Programme Elargi de Vaccination (PEV) national».</a:t>
            </a:r>
            <a:endParaRPr lang="fr" sz="1800" dirty="0">
              <a:latin typeface="Poppins" panose="00000500000000000000" pitchFamily="2" charset="0"/>
              <a:cs typeface="Poppins" panose="00000500000000000000" pitchFamily="2" charset="0"/>
            </a:endParaRPr>
          </a:p>
          <a:p>
            <a:pPr marL="0" marR="0" lvl="0" indent="0" rtl="0">
              <a:spcBef>
                <a:spcPts val="0"/>
              </a:spcBef>
              <a:spcAft>
                <a:spcPts val="0"/>
              </a:spcAft>
              <a:buNone/>
            </a:pPr>
            <a:endParaRPr lang="fr" sz="1800" b="1" dirty="0">
              <a:solidFill>
                <a:schemeClr val="dk1"/>
              </a:solidFill>
              <a:latin typeface="Poppins" panose="00000500000000000000" pitchFamily="2" charset="0"/>
              <a:ea typeface="Arial"/>
              <a:cs typeface="Poppins" panose="00000500000000000000" pitchFamily="2" charset="0"/>
              <a:sym typeface="Arial"/>
            </a:endParaRPr>
          </a:p>
          <a:p>
            <a:pPr marL="0" marR="0" lvl="0" indent="0" rtl="0">
              <a:spcBef>
                <a:spcPts val="0"/>
              </a:spcBef>
              <a:spcAft>
                <a:spcPts val="0"/>
              </a:spcAft>
              <a:buNone/>
            </a:pPr>
            <a:r>
              <a:rPr lang="fr" sz="1800" dirty="0">
                <a:solidFill>
                  <a:srgbClr val="000000"/>
                </a:solidFill>
                <a:latin typeface="Poppins" panose="00000500000000000000" pitchFamily="2" charset="0"/>
                <a:ea typeface="Arial"/>
                <a:cs typeface="Poppins" panose="00000500000000000000" pitchFamily="2" charset="0"/>
                <a:sym typeface="Arial"/>
              </a:rPr>
              <a:t>L’objectif du monitorage est de fournir aux pays une méthodologie qui permet d’identifier systématiquement les facteurs qui limitent les progrès des programmes de vaccination (contre n’importe quelle maladie) et les causes qui déclenchent ces défis.</a:t>
            </a:r>
            <a:endParaRPr lang="fr" sz="1800" dirty="0">
              <a:latin typeface="Poppins" panose="00000500000000000000" pitchFamily="2" charset="0"/>
              <a:cs typeface="Poppins" panose="00000500000000000000" pitchFamily="2" charset="0"/>
            </a:endParaRPr>
          </a:p>
          <a:p>
            <a:pPr marL="0" marR="0" lvl="0" indent="0" rtl="0">
              <a:spcBef>
                <a:spcPts val="0"/>
              </a:spcBef>
              <a:spcAft>
                <a:spcPts val="0"/>
              </a:spcAft>
              <a:buNone/>
            </a:pPr>
            <a:r>
              <a:rPr lang="fr" sz="1800" dirty="0">
                <a:solidFill>
                  <a:srgbClr val="000000"/>
                </a:solidFill>
                <a:latin typeface="Poppins" panose="00000500000000000000" pitchFamily="2" charset="0"/>
                <a:ea typeface="Arial"/>
                <a:cs typeface="Poppins" panose="00000500000000000000" pitchFamily="2" charset="0"/>
                <a:sym typeface="Arial"/>
              </a:rPr>
              <a:t> </a:t>
            </a:r>
            <a:endParaRPr lang="fr" sz="1800" dirty="0">
              <a:solidFill>
                <a:schemeClr val="dk1"/>
              </a:solidFill>
              <a:latin typeface="Poppins" panose="00000500000000000000" pitchFamily="2" charset="0"/>
              <a:ea typeface="Arial"/>
              <a:cs typeface="Poppins" panose="00000500000000000000" pitchFamily="2" charset="0"/>
              <a:sym typeface="Arial"/>
            </a:endParaRPr>
          </a:p>
          <a:p>
            <a:pPr marL="0" marR="0" lvl="0" indent="0" rtl="0">
              <a:spcBef>
                <a:spcPts val="0"/>
              </a:spcBef>
              <a:spcAft>
                <a:spcPts val="0"/>
              </a:spcAft>
              <a:buNone/>
            </a:pPr>
            <a:r>
              <a:rPr lang="fr" sz="1800" dirty="0">
                <a:solidFill>
                  <a:srgbClr val="000000"/>
                </a:solidFill>
                <a:latin typeface="Poppins" panose="00000500000000000000" pitchFamily="2" charset="0"/>
                <a:ea typeface="Arial"/>
                <a:cs typeface="Poppins" panose="00000500000000000000" pitchFamily="2" charset="0"/>
                <a:sym typeface="Arial"/>
              </a:rPr>
              <a:t>Sur la base des résultats, l'objectif est de proposer des actions d'amélioration immédiate avec un haut niveau de faisabilité et d’effectivité, qui peuvent être intégrées dans les plans stratégiques existantes, et qui peuvent faciliter la reorientation des ressources en fonction des priorités nationales.</a:t>
            </a:r>
            <a:endParaRPr lang="fr" sz="1800" dirty="0">
              <a:solidFill>
                <a:schemeClr val="dk1"/>
              </a:solidFill>
              <a:latin typeface="Poppins" panose="00000500000000000000" pitchFamily="2" charset="0"/>
              <a:ea typeface="Arial"/>
              <a:cs typeface="Poppins" panose="00000500000000000000" pitchFamily="2" charset="0"/>
              <a:sym typeface="Arial"/>
            </a:endParaRPr>
          </a:p>
        </p:txBody>
      </p:sp>
    </p:spTree>
    <p:extLst>
      <p:ext uri="{BB962C8B-B14F-4D97-AF65-F5344CB8AC3E}">
        <p14:creationId xmlns:p14="http://schemas.microsoft.com/office/powerpoint/2010/main" val="147868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8DF0-01EB-AB7A-4838-5A3A914C29DA}"/>
              </a:ext>
            </a:extLst>
          </p:cNvPr>
          <p:cNvSpPr>
            <a:spLocks noGrp="1"/>
          </p:cNvSpPr>
          <p:nvPr>
            <p:ph type="title"/>
          </p:nvPr>
        </p:nvSpPr>
        <p:spPr/>
        <p:txBody>
          <a:bodyPr/>
          <a:lstStyle/>
          <a:p>
            <a:r>
              <a:rPr lang="fr" sz="3600" dirty="0"/>
              <a:t>Résumé des activités de la mission</a:t>
            </a:r>
            <a:endParaRPr lang="en-US" sz="3600" dirty="0"/>
          </a:p>
        </p:txBody>
      </p:sp>
      <p:sp>
        <p:nvSpPr>
          <p:cNvPr id="3" name="Text Placeholder 2">
            <a:extLst>
              <a:ext uri="{FF2B5EF4-FFF2-40B4-BE49-F238E27FC236}">
                <a16:creationId xmlns:a16="http://schemas.microsoft.com/office/drawing/2014/main" id="{44BDFFEF-1C64-5421-97DA-09B135B956F4}"/>
              </a:ext>
            </a:extLst>
          </p:cNvPr>
          <p:cNvSpPr>
            <a:spLocks noGrp="1"/>
          </p:cNvSpPr>
          <p:nvPr>
            <p:ph type="body" idx="1"/>
          </p:nvPr>
        </p:nvSpPr>
        <p:spPr>
          <a:xfrm>
            <a:off x="838199" y="1825624"/>
            <a:ext cx="10982000" cy="4575175"/>
          </a:xfrm>
        </p:spPr>
        <p:txBody>
          <a:bodyPr>
            <a:normAutofit/>
          </a:bodyPr>
          <a:lstStyle/>
          <a:p>
            <a:pPr marL="342900" indent="-330200">
              <a:spcBef>
                <a:spcPts val="0"/>
              </a:spcBef>
              <a:buClr>
                <a:srgbClr val="FF9900"/>
              </a:buClr>
              <a:buSzPts val="2000"/>
            </a:pPr>
            <a:r>
              <a:rPr lang="fr-FR" sz="1800" b="1" dirty="0">
                <a:solidFill>
                  <a:srgbClr val="FF9900"/>
                </a:solidFill>
                <a:latin typeface="Poppins" panose="00000500000000000000" pitchFamily="2" charset="0"/>
                <a:cs typeface="Poppins" panose="00000500000000000000" pitchFamily="2" charset="0"/>
              </a:rPr>
              <a:t>Comit</a:t>
            </a:r>
            <a:r>
              <a:rPr lang="fr-FR" sz="1800" b="1" dirty="0">
                <a:solidFill>
                  <a:srgbClr val="FF9900"/>
                </a:solidFill>
                <a:latin typeface="Poppins" panose="00000500000000000000" pitchFamily="2" charset="0"/>
                <a:cs typeface="Poppins" panose="00000500000000000000" pitchFamily="2" charset="0"/>
                <a:sym typeface="Arial"/>
              </a:rPr>
              <a:t>é</a:t>
            </a:r>
            <a:r>
              <a:rPr lang="fr-FR" sz="1800" b="1" dirty="0">
                <a:solidFill>
                  <a:srgbClr val="FF9900"/>
                </a:solidFill>
                <a:latin typeface="Poppins" panose="00000500000000000000" pitchFamily="2" charset="0"/>
                <a:cs typeface="Poppins" panose="00000500000000000000" pitchFamily="2" charset="0"/>
              </a:rPr>
              <a:t> National de Coordination (CNC)</a:t>
            </a:r>
            <a:r>
              <a:rPr lang="fr-FR" sz="1800" b="1" dirty="0">
                <a:solidFill>
                  <a:srgbClr val="FF9900"/>
                </a:solidFill>
                <a:latin typeface="Poppins" panose="00000500000000000000" pitchFamily="2" charset="0"/>
                <a:cs typeface="Poppins" panose="00000500000000000000" pitchFamily="2" charset="0"/>
                <a:sym typeface="Arial"/>
              </a:rPr>
              <a:t>: </a:t>
            </a:r>
            <a:r>
              <a:rPr lang="fr-FR" sz="1800" dirty="0">
                <a:solidFill>
                  <a:schemeClr val="dk1"/>
                </a:solidFill>
                <a:latin typeface="Poppins" panose="00000500000000000000" pitchFamily="2" charset="0"/>
                <a:ea typeface="Arial"/>
                <a:cs typeface="Poppins" panose="00000500000000000000" pitchFamily="2" charset="0"/>
                <a:sym typeface="Arial"/>
              </a:rPr>
              <a:t>Appui à la conformation du groupe technique de gestion au niveau national, aussi bien que soutien à la coordination de ses activités.</a:t>
            </a:r>
            <a:endParaRPr lang="fr-FR" sz="1800" dirty="0">
              <a:latin typeface="Poppins" panose="00000500000000000000" pitchFamily="2" charset="0"/>
              <a:cs typeface="Poppins" panose="00000500000000000000" pitchFamily="2" charset="0"/>
            </a:endParaRPr>
          </a:p>
          <a:p>
            <a:pPr marL="342900" marR="0" lvl="0" indent="-330200" algn="l" rtl="0">
              <a:spcBef>
                <a:spcPts val="0"/>
              </a:spcBef>
              <a:spcAft>
                <a:spcPts val="0"/>
              </a:spcAft>
              <a:buClr>
                <a:srgbClr val="FF9900"/>
              </a:buClr>
              <a:buSzPts val="2000"/>
              <a:buFont typeface="Arial"/>
              <a:buChar char="•"/>
            </a:pPr>
            <a:endParaRPr lang="fr-FR" sz="1800" b="1" dirty="0">
              <a:solidFill>
                <a:srgbClr val="FF9900"/>
              </a:solidFill>
              <a:latin typeface="Poppins" panose="00000500000000000000" pitchFamily="2" charset="0"/>
              <a:cs typeface="Poppins" panose="00000500000000000000" pitchFamily="2" charset="0"/>
            </a:endParaRPr>
          </a:p>
          <a:p>
            <a:pPr marL="342900" marR="0" lvl="0" indent="-330200" algn="l" rtl="0">
              <a:spcBef>
                <a:spcPts val="0"/>
              </a:spcBef>
              <a:spcAft>
                <a:spcPts val="0"/>
              </a:spcAft>
              <a:buClr>
                <a:srgbClr val="FF9900"/>
              </a:buClr>
              <a:buSzPts val="2000"/>
              <a:buFont typeface="Arial"/>
              <a:buChar char="•"/>
            </a:pPr>
            <a:r>
              <a:rPr lang="fr-FR" sz="1800" b="1" dirty="0">
                <a:solidFill>
                  <a:srgbClr val="FF9900"/>
                </a:solidFill>
                <a:latin typeface="Poppins" panose="00000500000000000000" pitchFamily="2" charset="0"/>
                <a:cs typeface="Poppins" panose="00000500000000000000" pitchFamily="2" charset="0"/>
              </a:rPr>
              <a:t>Rapport d'analyse de situation </a:t>
            </a:r>
            <a:r>
              <a:rPr lang="fr-FR" sz="1800" b="1" dirty="0">
                <a:solidFill>
                  <a:srgbClr val="FF9900"/>
                </a:solidFill>
                <a:latin typeface="Poppins" panose="00000500000000000000" pitchFamily="2" charset="0"/>
                <a:ea typeface="Arial"/>
                <a:cs typeface="Poppins" panose="00000500000000000000" pitchFamily="2" charset="0"/>
                <a:sym typeface="Arial"/>
              </a:rPr>
              <a:t>: </a:t>
            </a:r>
            <a:r>
              <a:rPr lang="fr-FR" sz="1800" dirty="0">
                <a:solidFill>
                  <a:schemeClr val="dk1"/>
                </a:solidFill>
                <a:latin typeface="Poppins" panose="00000500000000000000" pitchFamily="2" charset="0"/>
                <a:ea typeface="Arial"/>
                <a:cs typeface="Poppins" panose="00000500000000000000" pitchFamily="2" charset="0"/>
                <a:sym typeface="Arial"/>
              </a:rPr>
              <a:t>Collecte et analyse systématique des données nationales et sous-nationales du PEV des dernières 5 années, élaboration du rapport, et participation à la révision des résultats en coordination avec les autorités du </a:t>
            </a:r>
            <a:r>
              <a:rPr lang="fr-FR" sz="1800" dirty="0">
                <a:solidFill>
                  <a:schemeClr val="dk1"/>
                </a:solidFill>
                <a:latin typeface="Poppins" panose="00000500000000000000" pitchFamily="2" charset="0"/>
                <a:cs typeface="Poppins" panose="00000500000000000000" pitchFamily="2" charset="0"/>
              </a:rPr>
              <a:t>PEV et les membres du CNC</a:t>
            </a:r>
            <a:r>
              <a:rPr lang="fr-FR" sz="1800" dirty="0">
                <a:solidFill>
                  <a:schemeClr val="dk1"/>
                </a:solidFill>
                <a:latin typeface="Poppins" panose="00000500000000000000" pitchFamily="2" charset="0"/>
                <a:ea typeface="Arial"/>
                <a:cs typeface="Poppins" panose="00000500000000000000" pitchFamily="2" charset="0"/>
                <a:sym typeface="Arial"/>
              </a:rPr>
              <a:t>.</a:t>
            </a:r>
            <a:endParaRPr lang="fr-FR" sz="1800" dirty="0">
              <a:latin typeface="Poppins" panose="00000500000000000000" pitchFamily="2" charset="0"/>
              <a:cs typeface="Poppins" panose="00000500000000000000" pitchFamily="2" charset="0"/>
            </a:endParaRPr>
          </a:p>
          <a:p>
            <a:pPr marL="342900" marR="0" lvl="0" indent="-203200" algn="l" rtl="0">
              <a:spcBef>
                <a:spcPts val="0"/>
              </a:spcBef>
              <a:spcAft>
                <a:spcPts val="0"/>
              </a:spcAft>
              <a:buClr>
                <a:schemeClr val="dk1"/>
              </a:buClr>
              <a:buSzPts val="2200"/>
              <a:buFont typeface="Arial"/>
              <a:buNone/>
            </a:pPr>
            <a:endParaRPr lang="fr-FR" sz="1800" b="1" dirty="0">
              <a:solidFill>
                <a:srgbClr val="FF9900"/>
              </a:solidFill>
              <a:latin typeface="Poppins" panose="00000500000000000000" pitchFamily="2" charset="0"/>
              <a:ea typeface="Arial"/>
              <a:cs typeface="Poppins" panose="00000500000000000000" pitchFamily="2" charset="0"/>
              <a:sym typeface="Arial"/>
            </a:endParaRPr>
          </a:p>
          <a:p>
            <a:pPr marL="342900" marR="0" lvl="0" indent="-330200" algn="l" rtl="0">
              <a:spcBef>
                <a:spcPts val="0"/>
              </a:spcBef>
              <a:spcAft>
                <a:spcPts val="0"/>
              </a:spcAft>
              <a:buClr>
                <a:srgbClr val="FF9900"/>
              </a:buClr>
              <a:buSzPts val="2000"/>
              <a:buFont typeface="Arial"/>
              <a:buChar char="•"/>
            </a:pPr>
            <a:r>
              <a:rPr lang="fr-FR" sz="1800" b="1" dirty="0">
                <a:solidFill>
                  <a:srgbClr val="FF9900"/>
                </a:solidFill>
                <a:latin typeface="Poppins" panose="00000500000000000000" pitchFamily="2" charset="0"/>
                <a:cs typeface="Poppins" panose="00000500000000000000" pitchFamily="2" charset="0"/>
              </a:rPr>
              <a:t>Auto-évaluation : </a:t>
            </a:r>
            <a:r>
              <a:rPr lang="fr-FR" sz="1800" dirty="0">
                <a:solidFill>
                  <a:schemeClr val="dk1"/>
                </a:solidFill>
                <a:latin typeface="Poppins" panose="00000500000000000000" pitchFamily="2" charset="0"/>
                <a:cs typeface="Poppins" panose="00000500000000000000" pitchFamily="2" charset="0"/>
              </a:rPr>
              <a:t>Soutien </a:t>
            </a:r>
            <a:r>
              <a:rPr lang="fr-FR" sz="1800" dirty="0">
                <a:solidFill>
                  <a:schemeClr val="dk1"/>
                </a:solidFill>
                <a:latin typeface="Poppins" panose="00000500000000000000" pitchFamily="2" charset="0"/>
                <a:ea typeface="Arial"/>
                <a:cs typeface="Poppins" panose="00000500000000000000" pitchFamily="2" charset="0"/>
                <a:sym typeface="Arial"/>
              </a:rPr>
              <a:t>à</a:t>
            </a:r>
            <a:r>
              <a:rPr lang="fr-FR" sz="1800" dirty="0">
                <a:solidFill>
                  <a:schemeClr val="dk1"/>
                </a:solidFill>
                <a:latin typeface="Poppins" panose="00000500000000000000" pitchFamily="2" charset="0"/>
                <a:cs typeface="Poppins" panose="00000500000000000000" pitchFamily="2" charset="0"/>
              </a:rPr>
              <a:t> la mise en œuvre de l'auto-évaluation au niveau national, sous-national et local. </a:t>
            </a:r>
          </a:p>
          <a:p>
            <a:pPr marL="342900" marR="0" lvl="0" indent="-330200" algn="l" rtl="0">
              <a:spcBef>
                <a:spcPts val="0"/>
              </a:spcBef>
              <a:spcAft>
                <a:spcPts val="0"/>
              </a:spcAft>
              <a:buClr>
                <a:srgbClr val="FF9900"/>
              </a:buClr>
              <a:buSzPts val="2000"/>
              <a:buFont typeface="Arial"/>
              <a:buChar char="•"/>
            </a:pPr>
            <a:endParaRPr lang="fr-FR" sz="1800" dirty="0">
              <a:solidFill>
                <a:schemeClr val="dk1"/>
              </a:solidFill>
              <a:latin typeface="Poppins" panose="00000500000000000000" pitchFamily="2" charset="0"/>
              <a:ea typeface="Arial"/>
              <a:cs typeface="Poppins" panose="00000500000000000000" pitchFamily="2" charset="0"/>
              <a:sym typeface="Arial"/>
            </a:endParaRPr>
          </a:p>
          <a:p>
            <a:pPr marL="342900" indent="-330200">
              <a:spcBef>
                <a:spcPts val="0"/>
              </a:spcBef>
              <a:buClr>
                <a:srgbClr val="FF9900"/>
              </a:buClr>
              <a:buSzPts val="2000"/>
            </a:pPr>
            <a:r>
              <a:rPr lang="fr-FR" sz="1800" b="1" dirty="0">
                <a:solidFill>
                  <a:srgbClr val="FF9900"/>
                </a:solidFill>
                <a:latin typeface="Poppins" panose="00000500000000000000" pitchFamily="2" charset="0"/>
                <a:ea typeface="Arial"/>
                <a:cs typeface="Poppins" panose="00000500000000000000" pitchFamily="2" charset="0"/>
                <a:sym typeface="Arial"/>
              </a:rPr>
              <a:t>Rapport final : </a:t>
            </a:r>
            <a:r>
              <a:rPr lang="fr-FR" sz="1800" dirty="0">
                <a:solidFill>
                  <a:schemeClr val="dk1"/>
                </a:solidFill>
                <a:latin typeface="Poppins" panose="00000500000000000000" pitchFamily="2" charset="0"/>
                <a:cs typeface="Poppins" panose="00000500000000000000" pitchFamily="2" charset="0"/>
              </a:rPr>
              <a:t>Soutien</a:t>
            </a:r>
            <a:r>
              <a:rPr lang="fr-FR" sz="1800" dirty="0">
                <a:solidFill>
                  <a:schemeClr val="dk1"/>
                </a:solidFill>
                <a:latin typeface="Poppins" panose="00000500000000000000" pitchFamily="2" charset="0"/>
                <a:ea typeface="Arial"/>
                <a:cs typeface="Poppins" panose="00000500000000000000" pitchFamily="2" charset="0"/>
                <a:sym typeface="Arial"/>
              </a:rPr>
              <a:t> à la synthèse des informations collectées pendant les sessions d’auto-évaluation et à l'élaboration de recommandations pour l’amélioration du PEV national.</a:t>
            </a:r>
          </a:p>
          <a:p>
            <a:pPr marL="342900" indent="-330200">
              <a:spcBef>
                <a:spcPts val="0"/>
              </a:spcBef>
              <a:buClr>
                <a:srgbClr val="FF9900"/>
              </a:buClr>
              <a:buSzPts val="2000"/>
            </a:pPr>
            <a:endParaRPr lang="fr-FR" sz="1800" b="1" dirty="0">
              <a:solidFill>
                <a:srgbClr val="FF9900"/>
              </a:solidFill>
              <a:latin typeface="Poppins" panose="00000500000000000000" pitchFamily="2" charset="0"/>
              <a:ea typeface="Arial"/>
              <a:cs typeface="Poppins" panose="00000500000000000000" pitchFamily="2" charset="0"/>
              <a:sym typeface="Arial"/>
            </a:endParaRPr>
          </a:p>
          <a:p>
            <a:pPr marL="342900" marR="0" lvl="0" indent="-330200" algn="l" rtl="0">
              <a:spcBef>
                <a:spcPts val="0"/>
              </a:spcBef>
              <a:spcAft>
                <a:spcPts val="0"/>
              </a:spcAft>
              <a:buClr>
                <a:srgbClr val="FF9900"/>
              </a:buClr>
              <a:buSzPts val="2000"/>
              <a:buFont typeface="Arial"/>
              <a:buChar char="•"/>
            </a:pPr>
            <a:r>
              <a:rPr lang="fr-FR" sz="1800" b="1" dirty="0">
                <a:solidFill>
                  <a:srgbClr val="FF9900"/>
                </a:solidFill>
                <a:latin typeface="Poppins" panose="00000500000000000000" pitchFamily="2" charset="0"/>
                <a:ea typeface="Arial"/>
                <a:cs typeface="Poppins" panose="00000500000000000000" pitchFamily="2" charset="0"/>
                <a:sym typeface="Arial"/>
              </a:rPr>
              <a:t>Plan d'action : </a:t>
            </a:r>
            <a:r>
              <a:rPr lang="fr-FR" sz="1800" dirty="0">
                <a:solidFill>
                  <a:schemeClr val="tx1"/>
                </a:solidFill>
                <a:latin typeface="Poppins" panose="00000500000000000000" pitchFamily="2" charset="0"/>
                <a:ea typeface="Arial"/>
                <a:cs typeface="Poppins" panose="00000500000000000000" pitchFamily="2" charset="0"/>
                <a:sym typeface="Arial"/>
              </a:rPr>
              <a:t>Soutien </a:t>
            </a:r>
            <a:r>
              <a:rPr lang="fr-FR" sz="1800" dirty="0">
                <a:solidFill>
                  <a:schemeClr val="dk1"/>
                </a:solidFill>
                <a:latin typeface="Poppins" panose="00000500000000000000" pitchFamily="2" charset="0"/>
                <a:ea typeface="Arial"/>
                <a:cs typeface="Poppins" panose="00000500000000000000" pitchFamily="2" charset="0"/>
                <a:sym typeface="Arial"/>
              </a:rPr>
              <a:t>à</a:t>
            </a:r>
            <a:r>
              <a:rPr lang="fr-FR" sz="1800" dirty="0">
                <a:solidFill>
                  <a:schemeClr val="dk1"/>
                </a:solidFill>
                <a:latin typeface="Poppins" panose="00000500000000000000" pitchFamily="2" charset="0"/>
                <a:cs typeface="Poppins" panose="00000500000000000000" pitchFamily="2" charset="0"/>
              </a:rPr>
              <a:t> l’élaboration d’un Plan d’action a court et moyen terme pour prioriser les activités les plus urgentes, et créer un chronogramme et budget pour les aborder.</a:t>
            </a:r>
            <a:endParaRPr lang="fr-FR" sz="1800" b="1" dirty="0">
              <a:solidFill>
                <a:schemeClr val="dk1"/>
              </a:solidFill>
              <a:latin typeface="Poppins" panose="00000500000000000000" pitchFamily="2" charset="0"/>
              <a:ea typeface="Arial"/>
              <a:cs typeface="Poppins" panose="00000500000000000000" pitchFamily="2" charset="0"/>
              <a:sym typeface="Arial"/>
            </a:endParaRPr>
          </a:p>
        </p:txBody>
      </p:sp>
    </p:spTree>
    <p:extLst>
      <p:ext uri="{BB962C8B-B14F-4D97-AF65-F5344CB8AC3E}">
        <p14:creationId xmlns:p14="http://schemas.microsoft.com/office/powerpoint/2010/main" val="279132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B978-0777-8627-C7E3-2BF6493E7096}"/>
              </a:ext>
            </a:extLst>
          </p:cNvPr>
          <p:cNvSpPr>
            <a:spLocks noGrp="1"/>
          </p:cNvSpPr>
          <p:nvPr>
            <p:ph type="title"/>
          </p:nvPr>
        </p:nvSpPr>
        <p:spPr>
          <a:xfrm>
            <a:off x="1030147" y="500025"/>
            <a:ext cx="10982000" cy="1325600"/>
          </a:xfrm>
        </p:spPr>
        <p:txBody>
          <a:bodyPr/>
          <a:lstStyle/>
          <a:p>
            <a:r>
              <a:rPr lang="fr" sz="3600" dirty="0"/>
              <a:t>Soutien au </a:t>
            </a:r>
            <a:r>
              <a:rPr lang="fr-FR" sz="3600" b="1" dirty="0"/>
              <a:t>Comite</a:t>
            </a:r>
            <a:r>
              <a:rPr lang="fr-FR" sz="3600" dirty="0">
                <a:solidFill>
                  <a:schemeClr val="dk1"/>
                </a:solidFill>
              </a:rPr>
              <a:t> </a:t>
            </a:r>
            <a:r>
              <a:rPr lang="fr-FR" sz="3600" b="1" dirty="0">
                <a:solidFill>
                  <a:schemeClr val="dk1"/>
                </a:solidFill>
              </a:rPr>
              <a:t>National de Coordination</a:t>
            </a:r>
            <a:endParaRPr lang="es-ES" sz="3600" dirty="0"/>
          </a:p>
        </p:txBody>
      </p:sp>
      <p:sp>
        <p:nvSpPr>
          <p:cNvPr id="3" name="Text Placeholder 2">
            <a:extLst>
              <a:ext uri="{FF2B5EF4-FFF2-40B4-BE49-F238E27FC236}">
                <a16:creationId xmlns:a16="http://schemas.microsoft.com/office/drawing/2014/main" id="{A609C05B-1387-D375-77F9-4189A7D0A163}"/>
              </a:ext>
            </a:extLst>
          </p:cNvPr>
          <p:cNvSpPr>
            <a:spLocks noGrp="1"/>
          </p:cNvSpPr>
          <p:nvPr>
            <p:ph type="body" idx="1"/>
          </p:nvPr>
        </p:nvSpPr>
        <p:spPr>
          <a:xfrm>
            <a:off x="1101524" y="1825625"/>
            <a:ext cx="9988952" cy="4064000"/>
          </a:xfrm>
        </p:spPr>
        <p:txBody>
          <a:bodyPr>
            <a:normAutofit lnSpcReduction="10000"/>
          </a:bodyPr>
          <a:lstStyle/>
          <a:p>
            <a:pPr marL="460375" marR="0" lvl="0" indent="-460375" algn="l" rtl="0">
              <a:spcBef>
                <a:spcPts val="1200"/>
              </a:spcBef>
              <a:spcAft>
                <a:spcPts val="0"/>
              </a:spcAft>
              <a:buClr>
                <a:schemeClr val="dk1"/>
              </a:buClr>
              <a:buSzPts val="1900"/>
              <a:buChar char="•"/>
            </a:pPr>
            <a:r>
              <a:rPr lang="fr-FR" sz="1800" dirty="0">
                <a:solidFill>
                  <a:schemeClr val="dk1"/>
                </a:solidFill>
              </a:rPr>
              <a:t>Faciliter la mise en œuvre des trois phases du processus de monitorage de la performance du PEV national.</a:t>
            </a:r>
            <a:endParaRPr lang="fr-FR" sz="1800" dirty="0"/>
          </a:p>
          <a:p>
            <a:pPr marL="460375" marR="0" lvl="0" indent="-460375" algn="l" rtl="0">
              <a:spcBef>
                <a:spcPts val="1200"/>
              </a:spcBef>
              <a:spcAft>
                <a:spcPts val="0"/>
              </a:spcAft>
              <a:buClr>
                <a:schemeClr val="dk1"/>
              </a:buClr>
              <a:buSzPts val="1900"/>
              <a:buChar char="•"/>
            </a:pPr>
            <a:r>
              <a:rPr lang="fr-FR" sz="1800" dirty="0">
                <a:solidFill>
                  <a:schemeClr val="dk1"/>
                </a:solidFill>
              </a:rPr>
              <a:t>Collecter les informations et la documentation relative a la performance du PEV pendant les dernières 5 années. </a:t>
            </a:r>
          </a:p>
          <a:p>
            <a:pPr marL="460375" indent="-460375">
              <a:spcBef>
                <a:spcPts val="1200"/>
              </a:spcBef>
              <a:buSzPts val="1900"/>
            </a:pPr>
            <a:r>
              <a:rPr lang="fr" sz="1800" dirty="0">
                <a:solidFill>
                  <a:schemeClr val="dk1"/>
                </a:solidFill>
              </a:rPr>
              <a:t>Elaborer le premier brouillon du rapport d’analyse de la situation et sa présentation.</a:t>
            </a:r>
          </a:p>
          <a:p>
            <a:pPr marL="460375" indent="-460375">
              <a:spcBef>
                <a:spcPts val="1200"/>
              </a:spcBef>
              <a:buSzPts val="1900"/>
            </a:pPr>
            <a:r>
              <a:rPr lang="fr" sz="1800" dirty="0">
                <a:solidFill>
                  <a:schemeClr val="dk1"/>
                </a:solidFill>
              </a:rPr>
              <a:t>Gérer l’adaptation de l'outil de monitorage de la performance du PEV au contexte du pays.</a:t>
            </a:r>
          </a:p>
          <a:p>
            <a:pPr marL="460375" indent="-460375">
              <a:spcBef>
                <a:spcPts val="1200"/>
              </a:spcBef>
              <a:buSzPts val="1900"/>
            </a:pPr>
            <a:r>
              <a:rPr lang="fr" sz="1800" dirty="0">
                <a:solidFill>
                  <a:schemeClr val="dk1"/>
                </a:solidFill>
              </a:rPr>
              <a:t>Organiser les sessions d’auto-évaluation par composante du PEV</a:t>
            </a:r>
            <a:r>
              <a:rPr lang="fr" sz="1800" dirty="0"/>
              <a:t>, y compris </a:t>
            </a:r>
            <a:r>
              <a:rPr lang="fr" sz="1800" dirty="0">
                <a:solidFill>
                  <a:schemeClr val="dk1"/>
                </a:solidFill>
              </a:rPr>
              <a:t>la logistique des sessions aux niveaux sous-national et national. </a:t>
            </a:r>
          </a:p>
          <a:p>
            <a:pPr marL="460375" marR="0" lvl="0" indent="-460375" algn="l" rtl="0">
              <a:spcBef>
                <a:spcPts val="1200"/>
              </a:spcBef>
              <a:spcAft>
                <a:spcPts val="0"/>
              </a:spcAft>
              <a:buClr>
                <a:schemeClr val="dk1"/>
              </a:buClr>
              <a:buSzPts val="1900"/>
              <a:buChar char="•"/>
            </a:pPr>
            <a:r>
              <a:rPr lang="fr-FR" sz="1800" dirty="0"/>
              <a:t>Accompagner la mise en œuvre des sessions d’auto-évaluation. </a:t>
            </a:r>
          </a:p>
          <a:p>
            <a:pPr marL="460375" indent="-460375">
              <a:spcBef>
                <a:spcPts val="1200"/>
              </a:spcBef>
              <a:buSzPts val="1900"/>
            </a:pPr>
            <a:r>
              <a:rPr lang="fr" sz="1800" dirty="0">
                <a:solidFill>
                  <a:schemeClr val="dk1"/>
                </a:solidFill>
              </a:rPr>
              <a:t>Organiser et distribuer tous dossiers de données et des documents du PEV collectés pendant la revue documentaire.</a:t>
            </a:r>
          </a:p>
          <a:p>
            <a:pPr marL="460375" marR="0" lvl="0" indent="-460375" algn="l" rtl="0">
              <a:spcBef>
                <a:spcPts val="1200"/>
              </a:spcBef>
              <a:spcAft>
                <a:spcPts val="0"/>
              </a:spcAft>
              <a:buClr>
                <a:schemeClr val="dk1"/>
              </a:buClr>
              <a:buSzPts val="1900"/>
              <a:buChar char="•"/>
            </a:pPr>
            <a:endParaRPr lang="fr-FR" sz="1800" dirty="0"/>
          </a:p>
          <a:p>
            <a:endParaRPr lang="en-US" sz="1800" dirty="0"/>
          </a:p>
        </p:txBody>
      </p:sp>
    </p:spTree>
    <p:extLst>
      <p:ext uri="{BB962C8B-B14F-4D97-AF65-F5344CB8AC3E}">
        <p14:creationId xmlns:p14="http://schemas.microsoft.com/office/powerpoint/2010/main" val="346852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B978-0777-8627-C7E3-2BF6493E7096}"/>
              </a:ext>
            </a:extLst>
          </p:cNvPr>
          <p:cNvSpPr>
            <a:spLocks noGrp="1"/>
          </p:cNvSpPr>
          <p:nvPr>
            <p:ph type="title"/>
          </p:nvPr>
        </p:nvSpPr>
        <p:spPr>
          <a:xfrm>
            <a:off x="1030147" y="500025"/>
            <a:ext cx="10982000" cy="1325600"/>
          </a:xfrm>
        </p:spPr>
        <p:txBody>
          <a:bodyPr/>
          <a:lstStyle/>
          <a:p>
            <a:r>
              <a:rPr lang="fr" sz="3600" dirty="0"/>
              <a:t>Soutien au </a:t>
            </a:r>
            <a:r>
              <a:rPr lang="fr-FR" sz="3600" b="1" dirty="0"/>
              <a:t>Comite</a:t>
            </a:r>
            <a:r>
              <a:rPr lang="fr-FR" sz="3600" dirty="0">
                <a:solidFill>
                  <a:schemeClr val="dk1"/>
                </a:solidFill>
              </a:rPr>
              <a:t> </a:t>
            </a:r>
            <a:r>
              <a:rPr lang="fr-FR" sz="3600" b="1" dirty="0">
                <a:solidFill>
                  <a:schemeClr val="dk1"/>
                </a:solidFill>
              </a:rPr>
              <a:t>National de Coordination</a:t>
            </a:r>
            <a:endParaRPr lang="es-ES" sz="3600" dirty="0"/>
          </a:p>
        </p:txBody>
      </p:sp>
      <p:sp>
        <p:nvSpPr>
          <p:cNvPr id="3" name="Text Placeholder 2">
            <a:extLst>
              <a:ext uri="{FF2B5EF4-FFF2-40B4-BE49-F238E27FC236}">
                <a16:creationId xmlns:a16="http://schemas.microsoft.com/office/drawing/2014/main" id="{A609C05B-1387-D375-77F9-4189A7D0A163}"/>
              </a:ext>
            </a:extLst>
          </p:cNvPr>
          <p:cNvSpPr>
            <a:spLocks noGrp="1"/>
          </p:cNvSpPr>
          <p:nvPr>
            <p:ph type="body" idx="1"/>
          </p:nvPr>
        </p:nvSpPr>
        <p:spPr>
          <a:xfrm>
            <a:off x="1101524" y="1825625"/>
            <a:ext cx="9988952" cy="4064000"/>
          </a:xfrm>
        </p:spPr>
        <p:txBody>
          <a:bodyPr>
            <a:normAutofit/>
          </a:bodyPr>
          <a:lstStyle/>
          <a:p>
            <a:pPr marL="460375" indent="-460375">
              <a:spcBef>
                <a:spcPts val="1200"/>
              </a:spcBef>
              <a:buSzPts val="1900"/>
            </a:pPr>
            <a:r>
              <a:rPr lang="fr" sz="1800" dirty="0">
                <a:solidFill>
                  <a:schemeClr val="dk1"/>
                </a:solidFill>
              </a:rPr>
              <a:t>Elaborer le premier brouillon du rapport final sur les résultats de l’auto-évaluation au niveau national</a:t>
            </a:r>
            <a:endParaRPr lang="fr" sz="1800" dirty="0"/>
          </a:p>
          <a:p>
            <a:pPr marL="460375" marR="0" lvl="0" indent="-460375" algn="l" rtl="0">
              <a:spcBef>
                <a:spcPts val="1200"/>
              </a:spcBef>
              <a:spcAft>
                <a:spcPts val="0"/>
              </a:spcAft>
              <a:buClr>
                <a:schemeClr val="dk1"/>
              </a:buClr>
              <a:buSzPts val="1900"/>
              <a:buChar char="•"/>
            </a:pPr>
            <a:r>
              <a:rPr lang="fr-FR" sz="1800" dirty="0">
                <a:solidFill>
                  <a:schemeClr val="dk1"/>
                </a:solidFill>
              </a:rPr>
              <a:t>Elaborer le plan d'action avec son chronogramme et budget.</a:t>
            </a:r>
          </a:p>
          <a:p>
            <a:pPr marL="460375" marR="0" lvl="0" indent="-460375" algn="l" rtl="0">
              <a:spcBef>
                <a:spcPts val="1200"/>
              </a:spcBef>
              <a:spcAft>
                <a:spcPts val="0"/>
              </a:spcAft>
              <a:buClr>
                <a:schemeClr val="dk1"/>
              </a:buClr>
              <a:buSzPts val="1900"/>
              <a:buChar char="•"/>
            </a:pPr>
            <a:r>
              <a:rPr lang="fr-FR" sz="1800" dirty="0">
                <a:solidFill>
                  <a:schemeClr val="dk1"/>
                </a:solidFill>
              </a:rPr>
              <a:t>Présenter le rapport final et le plan d'action aux autorités nationales, l'OPS/OMS, d'autres agences, partenaires et donateurs.</a:t>
            </a:r>
          </a:p>
          <a:p>
            <a:pPr marL="460375" indent="-460375">
              <a:spcBef>
                <a:spcPts val="1200"/>
              </a:spcBef>
              <a:buSzPts val="1900"/>
            </a:pPr>
            <a:r>
              <a:rPr lang="fr" sz="1800" dirty="0">
                <a:solidFill>
                  <a:schemeClr val="dk1"/>
                </a:solidFill>
              </a:rPr>
              <a:t>Fournir un appui technique </a:t>
            </a:r>
            <a:r>
              <a:rPr lang="fr" sz="1800" dirty="0"/>
              <a:t>au CNC </a:t>
            </a:r>
            <a:r>
              <a:rPr lang="fr" sz="1800" dirty="0">
                <a:solidFill>
                  <a:schemeClr val="dk1"/>
                </a:solidFill>
              </a:rPr>
              <a:t>pour la formulation des premières étapes de mise en œuvre du Plan d’action.</a:t>
            </a:r>
            <a:endParaRPr lang="fr" sz="1800" dirty="0"/>
          </a:p>
          <a:p>
            <a:pPr marL="460375" marR="0" lvl="0" indent="-460375" algn="l" rtl="0">
              <a:spcBef>
                <a:spcPts val="1200"/>
              </a:spcBef>
              <a:spcAft>
                <a:spcPts val="0"/>
              </a:spcAft>
              <a:buClr>
                <a:schemeClr val="dk1"/>
              </a:buClr>
              <a:buSzPts val="1900"/>
              <a:buChar char="•"/>
            </a:pPr>
            <a:r>
              <a:rPr lang="fr-FR" sz="1800" dirty="0">
                <a:solidFill>
                  <a:schemeClr val="dk1"/>
                </a:solidFill>
              </a:rPr>
              <a:t>Gérer la mise en œuvre du plan d’action et rendre compte des progrès.</a:t>
            </a:r>
          </a:p>
          <a:p>
            <a:pPr marL="460375" marR="0" lvl="0" indent="-460375" algn="l" rtl="0">
              <a:spcBef>
                <a:spcPts val="1200"/>
              </a:spcBef>
              <a:spcAft>
                <a:spcPts val="0"/>
              </a:spcAft>
              <a:buClr>
                <a:schemeClr val="dk1"/>
              </a:buClr>
              <a:buSzPts val="1900"/>
              <a:buChar char="•"/>
            </a:pPr>
            <a:endParaRPr lang="fr-FR" sz="1800" dirty="0"/>
          </a:p>
          <a:p>
            <a:endParaRPr lang="en-US" sz="1800" dirty="0"/>
          </a:p>
        </p:txBody>
      </p:sp>
    </p:spTree>
    <p:extLst>
      <p:ext uri="{BB962C8B-B14F-4D97-AF65-F5344CB8AC3E}">
        <p14:creationId xmlns:p14="http://schemas.microsoft.com/office/powerpoint/2010/main" val="214101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E36B-CE44-B38C-EB2D-64A6B7CC474A}"/>
              </a:ext>
            </a:extLst>
          </p:cNvPr>
          <p:cNvSpPr>
            <a:spLocks noGrp="1"/>
          </p:cNvSpPr>
          <p:nvPr>
            <p:ph type="title"/>
          </p:nvPr>
        </p:nvSpPr>
        <p:spPr/>
        <p:txBody>
          <a:bodyPr/>
          <a:lstStyle/>
          <a:p>
            <a:r>
              <a:rPr lang="fr-FR" sz="3600" dirty="0"/>
              <a:t>Soutien au Bureau Régional de l’OPS</a:t>
            </a:r>
          </a:p>
        </p:txBody>
      </p:sp>
      <p:sp>
        <p:nvSpPr>
          <p:cNvPr id="3" name="Text Placeholder 2">
            <a:extLst>
              <a:ext uri="{FF2B5EF4-FFF2-40B4-BE49-F238E27FC236}">
                <a16:creationId xmlns:a16="http://schemas.microsoft.com/office/drawing/2014/main" id="{84C81BA8-16B3-15A3-B6ED-166B3FE31EFC}"/>
              </a:ext>
            </a:extLst>
          </p:cNvPr>
          <p:cNvSpPr>
            <a:spLocks noGrp="1"/>
          </p:cNvSpPr>
          <p:nvPr>
            <p:ph type="body" idx="1"/>
          </p:nvPr>
        </p:nvSpPr>
        <p:spPr>
          <a:xfrm>
            <a:off x="838199" y="1876212"/>
            <a:ext cx="10982000" cy="3871172"/>
          </a:xfrm>
        </p:spPr>
        <p:txBody>
          <a:bodyPr>
            <a:noAutofit/>
          </a:bodyPr>
          <a:lstStyle/>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Poppins" panose="00000500000000000000" pitchFamily="2" charset="0"/>
                <a:ea typeface="Arial"/>
                <a:cs typeface="Poppins" panose="00000500000000000000" pitchFamily="2" charset="0"/>
                <a:sym typeface="Arial"/>
              </a:rPr>
              <a:t>Participer aux réunion</a:t>
            </a:r>
            <a:r>
              <a:rPr lang="fr-FR" sz="1800" dirty="0">
                <a:latin typeface="Poppins" panose="00000500000000000000" pitchFamily="2" charset="0"/>
                <a:ea typeface="Arial"/>
                <a:cs typeface="Poppins" panose="00000500000000000000" pitchFamily="2" charset="0"/>
                <a:sym typeface="Arial"/>
              </a:rPr>
              <a:t>s du Comité Régional de Coordination (CRC).</a:t>
            </a:r>
            <a:endParaRPr lang="fr-FR" sz="1800" dirty="0">
              <a:latin typeface="Poppins" panose="00000500000000000000" pitchFamily="2" charset="0"/>
              <a:cs typeface="Poppins" panose="00000500000000000000" pitchFamily="2" charset="0"/>
            </a:endParaRPr>
          </a:p>
          <a:p>
            <a:pPr marL="285750" marR="0" lvl="0" indent="-171450" algn="l" rtl="0">
              <a:spcBef>
                <a:spcPts val="0"/>
              </a:spcBef>
              <a:spcAft>
                <a:spcPts val="0"/>
              </a:spcAft>
              <a:buClr>
                <a:schemeClr val="dk1"/>
              </a:buClr>
              <a:buSzPts val="1800"/>
              <a:buFont typeface="Arial"/>
              <a:buNone/>
            </a:pPr>
            <a:endParaRPr lang="fr-FR" sz="1800" dirty="0">
              <a:solidFill>
                <a:schemeClr val="dk1"/>
              </a:solidFill>
              <a:latin typeface="Poppins" panose="00000500000000000000" pitchFamily="2" charset="0"/>
              <a:ea typeface="Arial"/>
              <a:cs typeface="Poppins" panose="00000500000000000000" pitchFamily="2" charset="0"/>
              <a:sym typeface="Arial"/>
            </a:endParaRPr>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Poppins" panose="00000500000000000000" pitchFamily="2" charset="0"/>
                <a:ea typeface="Arial"/>
                <a:cs typeface="Poppins" panose="00000500000000000000" pitchFamily="2" charset="0"/>
                <a:sym typeface="Arial"/>
              </a:rPr>
              <a:t>Identifier les aires du projet que nécessitent un soutien financier, logistique, matériel ou en ressources humaines.</a:t>
            </a:r>
            <a:endParaRPr lang="fr-FR" sz="1800" dirty="0">
              <a:latin typeface="Poppins" panose="00000500000000000000" pitchFamily="2" charset="0"/>
              <a:cs typeface="Poppins" panose="00000500000000000000" pitchFamily="2" charset="0"/>
            </a:endParaRPr>
          </a:p>
          <a:p>
            <a:pPr marL="285750" marR="0" lvl="0" indent="-171450" algn="l" rtl="0">
              <a:spcBef>
                <a:spcPts val="0"/>
              </a:spcBef>
              <a:spcAft>
                <a:spcPts val="0"/>
              </a:spcAft>
              <a:buClr>
                <a:schemeClr val="dk1"/>
              </a:buClr>
              <a:buSzPts val="1800"/>
              <a:buFont typeface="Arial"/>
              <a:buNone/>
            </a:pPr>
            <a:endParaRPr lang="fr-FR" sz="1800" dirty="0">
              <a:solidFill>
                <a:schemeClr val="dk1"/>
              </a:solidFill>
              <a:latin typeface="Poppins" panose="00000500000000000000" pitchFamily="2" charset="0"/>
              <a:ea typeface="Arial"/>
              <a:cs typeface="Poppins" panose="00000500000000000000" pitchFamily="2" charset="0"/>
              <a:sym typeface="Arial"/>
            </a:endParaRPr>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Poppins" panose="00000500000000000000" pitchFamily="2" charset="0"/>
                <a:ea typeface="Arial"/>
                <a:cs typeface="Poppins" panose="00000500000000000000" pitchFamily="2" charset="0"/>
                <a:sym typeface="Arial"/>
              </a:rPr>
              <a:t>Fournir une assistance technique pendant l'analyse de l'information et la mise en œuvre des sessions d’auto-évaluation.</a:t>
            </a:r>
            <a:endParaRPr lang="fr-FR" sz="1800" dirty="0">
              <a:solidFill>
                <a:schemeClr val="dk1"/>
              </a:solidFill>
              <a:latin typeface="Poppins" panose="00000500000000000000" pitchFamily="2" charset="0"/>
              <a:cs typeface="Poppins" panose="00000500000000000000" pitchFamily="2" charset="0"/>
            </a:endParaRPr>
          </a:p>
          <a:p>
            <a:pPr marL="285750" marR="0" lvl="0" indent="-171450" algn="l" rtl="0">
              <a:spcBef>
                <a:spcPts val="0"/>
              </a:spcBef>
              <a:spcAft>
                <a:spcPts val="0"/>
              </a:spcAft>
              <a:buClr>
                <a:schemeClr val="dk1"/>
              </a:buClr>
              <a:buSzPts val="1800"/>
              <a:buFont typeface="Arial"/>
              <a:buNone/>
            </a:pPr>
            <a:endParaRPr lang="fr-FR" sz="1800" dirty="0">
              <a:solidFill>
                <a:schemeClr val="dk1"/>
              </a:solidFill>
              <a:latin typeface="Poppins" panose="00000500000000000000" pitchFamily="2" charset="0"/>
              <a:ea typeface="Arial"/>
              <a:cs typeface="Poppins" panose="00000500000000000000" pitchFamily="2" charset="0"/>
              <a:sym typeface="Arial"/>
            </a:endParaRPr>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Poppins" panose="00000500000000000000" pitchFamily="2" charset="0"/>
                <a:ea typeface="Arial"/>
                <a:cs typeface="Poppins" panose="00000500000000000000" pitchFamily="2" charset="0"/>
                <a:sym typeface="Arial"/>
              </a:rPr>
              <a:t>Appuyer l’élaboration du rapport final et répondre à toutes questions. </a:t>
            </a:r>
            <a:endParaRPr lang="fr-FR" sz="1800" dirty="0">
              <a:latin typeface="Poppins" panose="00000500000000000000" pitchFamily="2" charset="0"/>
              <a:cs typeface="Poppins" panose="00000500000000000000" pitchFamily="2" charset="0"/>
            </a:endParaRPr>
          </a:p>
          <a:p>
            <a:pPr marL="285750" marR="0" lvl="0" indent="-171450" algn="l" rtl="0">
              <a:spcBef>
                <a:spcPts val="0"/>
              </a:spcBef>
              <a:spcAft>
                <a:spcPts val="0"/>
              </a:spcAft>
              <a:buClr>
                <a:schemeClr val="dk1"/>
              </a:buClr>
              <a:buSzPts val="1800"/>
              <a:buFont typeface="Arial"/>
              <a:buNone/>
            </a:pPr>
            <a:endParaRPr lang="fr-FR" sz="1800" dirty="0">
              <a:solidFill>
                <a:schemeClr val="dk1"/>
              </a:solidFill>
              <a:latin typeface="Poppins" panose="00000500000000000000" pitchFamily="2" charset="0"/>
              <a:ea typeface="Arial"/>
              <a:cs typeface="Poppins" panose="00000500000000000000" pitchFamily="2" charset="0"/>
              <a:sym typeface="Arial"/>
            </a:endParaRPr>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Poppins" panose="00000500000000000000" pitchFamily="2" charset="0"/>
                <a:ea typeface="Arial"/>
                <a:cs typeface="Poppins" panose="00000500000000000000" pitchFamily="2" charset="0"/>
                <a:sym typeface="Arial"/>
              </a:rPr>
              <a:t>Participer à la présentation des résultats de l'auto-évaluation et les actions d'amélioration proposées aux autorités nationales.</a:t>
            </a:r>
            <a:endParaRPr lang="fr-FR" sz="1800" dirty="0">
              <a:latin typeface="Poppins" panose="00000500000000000000" pitchFamily="2" charset="0"/>
              <a:cs typeface="Poppins" panose="00000500000000000000" pitchFamily="2" charset="0"/>
            </a:endParaRPr>
          </a:p>
          <a:p>
            <a:pPr marL="285750" marR="0" lvl="0" indent="-171450" algn="l" rtl="0">
              <a:spcBef>
                <a:spcPts val="0"/>
              </a:spcBef>
              <a:spcAft>
                <a:spcPts val="0"/>
              </a:spcAft>
              <a:buClr>
                <a:schemeClr val="dk1"/>
              </a:buClr>
              <a:buSzPts val="1800"/>
              <a:buFont typeface="Arial"/>
              <a:buNone/>
            </a:pPr>
            <a:endParaRPr lang="fr-FR" sz="1800" dirty="0">
              <a:solidFill>
                <a:schemeClr val="dk1"/>
              </a:solidFill>
              <a:latin typeface="Poppins" panose="00000500000000000000" pitchFamily="2" charset="0"/>
              <a:ea typeface="Arial"/>
              <a:cs typeface="Poppins" panose="00000500000000000000" pitchFamily="2" charset="0"/>
              <a:sym typeface="Arial"/>
            </a:endParaRPr>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Poppins" panose="00000500000000000000" pitchFamily="2" charset="0"/>
                <a:ea typeface="Arial"/>
                <a:cs typeface="Poppins" panose="00000500000000000000" pitchFamily="2" charset="0"/>
                <a:sym typeface="Arial"/>
              </a:rPr>
              <a:t>Soutenir les autorités nationales dans la publication et la diffusion du rapport final et du Plan d’action, si nécessaire.</a:t>
            </a:r>
            <a:endParaRPr lang="fr-FR" sz="1800" dirty="0">
              <a:latin typeface="Poppins" panose="00000500000000000000" pitchFamily="2" charset="0"/>
              <a:cs typeface="Poppins" panose="00000500000000000000" pitchFamily="2" charset="0"/>
            </a:endParaRPr>
          </a:p>
          <a:p>
            <a:endParaRPr lang="en-US" sz="1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8082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BF1B-CBE6-0DB0-7FF7-ED0F1174751E}"/>
              </a:ext>
            </a:extLst>
          </p:cNvPr>
          <p:cNvSpPr>
            <a:spLocks noGrp="1"/>
          </p:cNvSpPr>
          <p:nvPr>
            <p:ph type="title"/>
          </p:nvPr>
        </p:nvSpPr>
        <p:spPr/>
        <p:txBody>
          <a:bodyPr/>
          <a:lstStyle/>
          <a:p>
            <a:r>
              <a:rPr lang="fr-FR" sz="3600" dirty="0"/>
              <a:t>Résultats attendus</a:t>
            </a:r>
          </a:p>
        </p:txBody>
      </p:sp>
      <p:sp>
        <p:nvSpPr>
          <p:cNvPr id="3" name="Text Placeholder 2">
            <a:extLst>
              <a:ext uri="{FF2B5EF4-FFF2-40B4-BE49-F238E27FC236}">
                <a16:creationId xmlns:a16="http://schemas.microsoft.com/office/drawing/2014/main" id="{E31F0D0B-AC38-1D91-86EA-00DFC9DEDD54}"/>
              </a:ext>
            </a:extLst>
          </p:cNvPr>
          <p:cNvSpPr>
            <a:spLocks noGrp="1"/>
          </p:cNvSpPr>
          <p:nvPr>
            <p:ph type="body" idx="1"/>
          </p:nvPr>
        </p:nvSpPr>
        <p:spPr>
          <a:xfrm>
            <a:off x="838199" y="1825625"/>
            <a:ext cx="10554548" cy="4064000"/>
          </a:xfrm>
        </p:spPr>
        <p:txBody>
          <a:bodyPr>
            <a:normAutofit/>
          </a:bodyPr>
          <a:lstStyle/>
          <a:p>
            <a:pPr marL="285750" marR="0" lvl="0" indent="-279400" algn="l" rtl="0">
              <a:spcBef>
                <a:spcPts val="0"/>
              </a:spcBef>
              <a:spcAft>
                <a:spcPts val="0"/>
              </a:spcAft>
              <a:buClr>
                <a:schemeClr val="dk1"/>
              </a:buClr>
              <a:buSzPts val="2300"/>
              <a:buFont typeface="Arial"/>
              <a:buChar char="•"/>
            </a:pPr>
            <a:r>
              <a:rPr lang="fr-FR" sz="1800" dirty="0">
                <a:solidFill>
                  <a:schemeClr val="dk1"/>
                </a:solidFill>
              </a:rPr>
              <a:t>Offrir aux pays la possibilité d’identifier les éléments qui permettent de </a:t>
            </a:r>
            <a:r>
              <a:rPr lang="fr-FR" sz="1800" b="1" dirty="0">
                <a:solidFill>
                  <a:srgbClr val="FF9900"/>
                </a:solidFill>
                <a:latin typeface="Poppins" panose="00000500000000000000" pitchFamily="2" charset="0"/>
                <a:cs typeface="Poppins" panose="00000500000000000000" pitchFamily="2" charset="0"/>
              </a:rPr>
              <a:t>profiter</a:t>
            </a:r>
            <a:r>
              <a:rPr lang="fr-FR" sz="1800" b="1" dirty="0">
                <a:solidFill>
                  <a:srgbClr val="FF8345"/>
                </a:solidFill>
              </a:rPr>
              <a:t> </a:t>
            </a:r>
            <a:r>
              <a:rPr lang="fr-FR" sz="1800" dirty="0">
                <a:solidFill>
                  <a:schemeClr val="dk1"/>
                </a:solidFill>
              </a:rPr>
              <a:t>des progrès, des investissements et des innovations réalisés lors de l’introduction des vaccins contre COVID-19, et </a:t>
            </a:r>
            <a:r>
              <a:rPr lang="fr-FR" sz="1800" b="1" dirty="0">
                <a:solidFill>
                  <a:srgbClr val="FF9900"/>
                </a:solidFill>
                <a:latin typeface="Poppins" panose="00000500000000000000" pitchFamily="2" charset="0"/>
                <a:cs typeface="Poppins" panose="00000500000000000000" pitchFamily="2" charset="0"/>
              </a:rPr>
              <a:t>d’intégrer</a:t>
            </a:r>
            <a:r>
              <a:rPr lang="fr-FR" sz="1800" b="1" dirty="0">
                <a:solidFill>
                  <a:srgbClr val="FF8345"/>
                </a:solidFill>
              </a:rPr>
              <a:t> </a:t>
            </a:r>
            <a:r>
              <a:rPr lang="fr-FR" sz="1800" dirty="0">
                <a:solidFill>
                  <a:schemeClr val="dk1"/>
                </a:solidFill>
              </a:rPr>
              <a:t>ces avantages </a:t>
            </a:r>
            <a:r>
              <a:rPr lang="fr-FR" sz="1800" b="1" dirty="0">
                <a:solidFill>
                  <a:srgbClr val="FF9900"/>
                </a:solidFill>
                <a:latin typeface="Poppins" panose="00000500000000000000" pitchFamily="2" charset="0"/>
                <a:cs typeface="Poppins" panose="00000500000000000000" pitchFamily="2" charset="0"/>
              </a:rPr>
              <a:t>dans</a:t>
            </a:r>
            <a:r>
              <a:rPr lang="fr-FR" sz="1800" b="1" dirty="0">
                <a:solidFill>
                  <a:srgbClr val="FF8345"/>
                </a:solidFill>
              </a:rPr>
              <a:t> </a:t>
            </a:r>
            <a:r>
              <a:rPr lang="fr-FR" sz="1800" dirty="0">
                <a:solidFill>
                  <a:schemeClr val="dk1"/>
                </a:solidFill>
              </a:rPr>
              <a:t>le </a:t>
            </a:r>
            <a:r>
              <a:rPr lang="fr-FR" sz="1800" dirty="0"/>
              <a:t>PEV</a:t>
            </a:r>
            <a:r>
              <a:rPr lang="fr-FR" sz="1800" dirty="0">
                <a:solidFill>
                  <a:schemeClr val="dk1"/>
                </a:solidFill>
              </a:rPr>
              <a:t> national.</a:t>
            </a:r>
            <a:endParaRPr lang="fr-FR" sz="1800" dirty="0"/>
          </a:p>
          <a:p>
            <a:pPr marL="285750" marR="0" lvl="0" indent="-133350" algn="l" rtl="0">
              <a:spcBef>
                <a:spcPts val="0"/>
              </a:spcBef>
              <a:spcAft>
                <a:spcPts val="0"/>
              </a:spcAft>
              <a:buClr>
                <a:schemeClr val="dk1"/>
              </a:buClr>
              <a:buSzPts val="2400"/>
              <a:buFont typeface="Arial"/>
              <a:buNone/>
            </a:pPr>
            <a:endParaRPr lang="fr-FR" sz="1800" dirty="0">
              <a:solidFill>
                <a:schemeClr val="dk1"/>
              </a:solidFill>
            </a:endParaRPr>
          </a:p>
          <a:p>
            <a:pPr marL="285750" marR="0" lvl="0" indent="-279400" algn="l" rtl="0">
              <a:spcBef>
                <a:spcPts val="0"/>
              </a:spcBef>
              <a:spcAft>
                <a:spcPts val="0"/>
              </a:spcAft>
              <a:buClr>
                <a:schemeClr val="dk1"/>
              </a:buClr>
              <a:buSzPts val="2300"/>
              <a:buFont typeface="Arial"/>
              <a:buChar char="•"/>
            </a:pPr>
            <a:r>
              <a:rPr lang="fr-FR" sz="1800" dirty="0">
                <a:solidFill>
                  <a:schemeClr val="dk1"/>
                </a:solidFill>
              </a:rPr>
              <a:t>Utiliser des outils </a:t>
            </a:r>
            <a:r>
              <a:rPr lang="fr-FR" sz="1800" b="1" dirty="0">
                <a:solidFill>
                  <a:srgbClr val="FF9900"/>
                </a:solidFill>
                <a:latin typeface="Poppins" panose="00000500000000000000" pitchFamily="2" charset="0"/>
                <a:cs typeface="Poppins" panose="00000500000000000000" pitchFamily="2" charset="0"/>
              </a:rPr>
              <a:t>standardisés et adaptés </a:t>
            </a:r>
            <a:r>
              <a:rPr lang="fr-FR" sz="1800" dirty="0">
                <a:solidFill>
                  <a:schemeClr val="dk1"/>
                </a:solidFill>
              </a:rPr>
              <a:t>aux besoins du pays pour identifier les composantes du PEV qui peuvent être améliorées et les enseignements tirés qui peuvent être appliqués à la plus grande échelle.</a:t>
            </a:r>
          </a:p>
          <a:p>
            <a:pPr marL="285750" marR="0" lvl="0" indent="-133350" algn="l" rtl="0">
              <a:spcBef>
                <a:spcPts val="0"/>
              </a:spcBef>
              <a:spcAft>
                <a:spcPts val="0"/>
              </a:spcAft>
              <a:buClr>
                <a:schemeClr val="dk1"/>
              </a:buClr>
              <a:buSzPts val="2400"/>
              <a:buFont typeface="Arial"/>
              <a:buNone/>
            </a:pPr>
            <a:endParaRPr lang="fr-FR" sz="1800" dirty="0">
              <a:solidFill>
                <a:schemeClr val="dk1"/>
              </a:solidFill>
            </a:endParaRPr>
          </a:p>
          <a:p>
            <a:pPr marL="285750" marR="0" lvl="0" indent="-279400" algn="l" rtl="0">
              <a:spcBef>
                <a:spcPts val="0"/>
              </a:spcBef>
              <a:spcAft>
                <a:spcPts val="0"/>
              </a:spcAft>
              <a:buClr>
                <a:schemeClr val="dk1"/>
              </a:buClr>
              <a:buSzPts val="2300"/>
              <a:buFont typeface="Arial"/>
              <a:buChar char="•"/>
            </a:pPr>
            <a:r>
              <a:rPr lang="fr-FR" sz="1800" dirty="0">
                <a:solidFill>
                  <a:schemeClr val="dk1"/>
                </a:solidFill>
              </a:rPr>
              <a:t>Elaborer un </a:t>
            </a:r>
            <a:r>
              <a:rPr lang="fr-FR" sz="1800" b="1" dirty="0">
                <a:solidFill>
                  <a:srgbClr val="FF9900"/>
                </a:solidFill>
                <a:latin typeface="Poppins" panose="00000500000000000000" pitchFamily="2" charset="0"/>
                <a:cs typeface="Poppins" panose="00000500000000000000" pitchFamily="2" charset="0"/>
              </a:rPr>
              <a:t>plan d'action à court terme</a:t>
            </a:r>
            <a:r>
              <a:rPr lang="fr-FR" sz="1800" dirty="0">
                <a:solidFill>
                  <a:schemeClr val="dk1"/>
                </a:solidFill>
              </a:rPr>
              <a:t> pour aider le pays à mettre en œuvre des opérations pour soutenir le PEV dans les prochains 12 mois.</a:t>
            </a:r>
            <a:endParaRPr lang="fr-FR" sz="1800" dirty="0"/>
          </a:p>
          <a:p>
            <a:endParaRPr lang="en-US" sz="1800" dirty="0"/>
          </a:p>
        </p:txBody>
      </p:sp>
    </p:spTree>
    <p:extLst>
      <p:ext uri="{BB962C8B-B14F-4D97-AF65-F5344CB8AC3E}">
        <p14:creationId xmlns:p14="http://schemas.microsoft.com/office/powerpoint/2010/main" val="113284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F433-D027-F3BA-9C49-CCA2DCF26225}"/>
              </a:ext>
            </a:extLst>
          </p:cNvPr>
          <p:cNvSpPr>
            <a:spLocks noGrp="1"/>
          </p:cNvSpPr>
          <p:nvPr>
            <p:ph type="ctrTitle"/>
          </p:nvPr>
        </p:nvSpPr>
        <p:spPr/>
        <p:txBody>
          <a:bodyPr/>
          <a:lstStyle/>
          <a:p>
            <a:r>
              <a:rPr lang="fr" dirty="0"/>
              <a:t>Merci</a:t>
            </a:r>
          </a:p>
        </p:txBody>
      </p:sp>
    </p:spTree>
    <p:extLst>
      <p:ext uri="{BB962C8B-B14F-4D97-AF65-F5344CB8AC3E}">
        <p14:creationId xmlns:p14="http://schemas.microsoft.com/office/powerpoint/2010/main" val="123962923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044fde1cc444aeb99680595bf09c781 xmlns="13824d70-7bf2-44bc-87a6-298660e5dadd">
      <Terms xmlns="http://schemas.microsoft.com/office/infopath/2007/PartnerControls"/>
    </c044fde1cc444aeb99680595bf09c781>
    <lcf76f155ced4ddcb4097134ff3c332f xmlns="13824d70-7bf2-44bc-87a6-298660e5dadd">
      <Terms xmlns="http://schemas.microsoft.com/office/infopath/2007/PartnerControls"/>
    </lcf76f155ced4ddcb4097134ff3c332f>
    <TaxCatchAll xmlns="5e13aadc-de86-43ee-b386-40c01ba74c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17C0D6E002DC4A9954B279402C024D" ma:contentTypeVersion="20" ma:contentTypeDescription="Create a new document." ma:contentTypeScope="" ma:versionID="c9e009728f5cfba670b057a6f188be73">
  <xsd:schema xmlns:xsd="http://www.w3.org/2001/XMLSchema" xmlns:xs="http://www.w3.org/2001/XMLSchema" xmlns:p="http://schemas.microsoft.com/office/2006/metadata/properties" xmlns:ns2="13824d70-7bf2-44bc-87a6-298660e5dadd" xmlns:ns3="824a6a19-c959-42ab-aba9-d8066f14d880" xmlns:ns4="5e13aadc-de86-43ee-b386-40c01ba74c80" targetNamespace="http://schemas.microsoft.com/office/2006/metadata/properties" ma:root="true" ma:fieldsID="fa8fd96ccf753695bffec13620459a90" ns2:_="" ns3:_="" ns4:_="">
    <xsd:import namespace="13824d70-7bf2-44bc-87a6-298660e5dadd"/>
    <xsd:import namespace="824a6a19-c959-42ab-aba9-d8066f14d880"/>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c044fde1cc444aeb99680595bf09c781"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24d70-7bf2-44bc-87a6-298660e5d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c044fde1cc444aeb99680595bf09c781" ma:index="25" nillable="true" ma:taxonomy="true" ma:internalName="c044fde1cc444aeb99680595bf09c781" ma:taxonomyFieldName="PAHO_x0020_Keyword" ma:displayName="PAHO Keyword" ma:default="" ma:fieldId="{c044fde1-cc44-4aeb-9968-0595bf09c781}" ma:taxonomyMulti="true" ma:sspId="c0f44cca-6aff-4d49-827c-e4b3bc2e3f13" ma:termSetId="e04e7722-c50b-42ac-a63e-7080933752e3" ma:anchorId="00000000-0000-0000-0000-000000000000" ma:open="fals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4a6a19-c959-42ab-aba9-d8066f14d8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a6e248f-8c9f-452a-954e-7ee3bb8c38b6}" ma:internalName="TaxCatchAll" ma:showField="CatchAllData" ma:web="824a6a19-c959-42ab-aba9-d8066f14d8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6E02DD-35A0-4997-B658-F31E8EF49537}">
  <ds:schemaRefs>
    <ds:schemaRef ds:uri="http://schemas.microsoft.com/office/2006/metadata/properties"/>
    <ds:schemaRef ds:uri="http://purl.org/dc/terms/"/>
    <ds:schemaRef ds:uri="http://purl.org/dc/dcmitype/"/>
    <ds:schemaRef ds:uri="13824d70-7bf2-44bc-87a6-298660e5dadd"/>
    <ds:schemaRef ds:uri="824a6a19-c959-42ab-aba9-d8066f14d880"/>
    <ds:schemaRef ds:uri="5e13aadc-de86-43ee-b386-40c01ba74c80"/>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337A4B5-8CE4-4F40-A890-D50E5FD20AD0}">
  <ds:schemaRefs>
    <ds:schemaRef ds:uri="http://schemas.microsoft.com/sharepoint/v3/contenttype/forms"/>
  </ds:schemaRefs>
</ds:datastoreItem>
</file>

<file path=customXml/itemProps3.xml><?xml version="1.0" encoding="utf-8"?>
<ds:datastoreItem xmlns:ds="http://schemas.openxmlformats.org/officeDocument/2006/customXml" ds:itemID="{4400C872-F5BE-41FB-B1F8-75157F6FA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24d70-7bf2-44bc-87a6-298660e5dadd"/>
    <ds:schemaRef ds:uri="824a6a19-c959-42ab-aba9-d8066f14d880"/>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815</TotalTime>
  <Words>703</Words>
  <Application>Microsoft Macintosh PowerPoint</Application>
  <PresentationFormat>Widescreen</PresentationFormat>
  <Paragraphs>53</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Poppins</vt:lpstr>
      <vt:lpstr>Poppins Black</vt:lpstr>
      <vt:lpstr>Poppins ExtraBold</vt:lpstr>
      <vt:lpstr>Office Theme</vt:lpstr>
      <vt:lpstr>Outil de monitorage de la peformance du programme élargi de vaccination (PEV)</vt:lpstr>
      <vt:lpstr>Objetif de la mission</vt:lpstr>
      <vt:lpstr>Résumé des activités de la mission</vt:lpstr>
      <vt:lpstr>Soutien au Comite National de Coordination</vt:lpstr>
      <vt:lpstr>Soutien au Comite National de Coordination</vt:lpstr>
      <vt:lpstr>Soutien au Bureau Régional de l’OPS</vt:lpstr>
      <vt:lpstr>Résultats attendus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Bec Capistran</dc:creator>
  <cp:lastModifiedBy>Juanjo J. Vasquez Rojas</cp:lastModifiedBy>
  <cp:revision>38</cp:revision>
  <dcterms:created xsi:type="dcterms:W3CDTF">2023-12-12T04:26:37Z</dcterms:created>
  <dcterms:modified xsi:type="dcterms:W3CDTF">2024-06-14T23:49:25Z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0x0101003717C0D6E002DC4A9954B279402C024D</vt:lpwstr>
  </property>
  <property fmtid="{D5CDD505-2E9C-101B-9397-08002B2CF9AE}" pid="3" name="MediaServiceImageTags">
    <vt:lpwstr/>
  </property>
  <property fmtid="{D5CDD505-2E9C-101B-9397-08002B2CF9AE}" pid="4" name="PAHO Keyword">
    <vt:lpwstr/>
  </property>
</Properties>
</file>