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</p:sldMasterIdLst>
  <p:notesMasterIdLst>
    <p:notesMasterId r:id="rId15"/>
  </p:notesMasterIdLst>
  <p:sldIdLst>
    <p:sldId id="256" r:id="rId5"/>
    <p:sldId id="292" r:id="rId6"/>
    <p:sldId id="303" r:id="rId7"/>
    <p:sldId id="296" r:id="rId8"/>
    <p:sldId id="306" r:id="rId9"/>
    <p:sldId id="305" r:id="rId10"/>
    <p:sldId id="304" r:id="rId11"/>
    <p:sldId id="264" r:id="rId12"/>
    <p:sldId id="299" r:id="rId13"/>
    <p:sldId id="2147375856" r:id="rId14"/>
  </p:sldIdLst>
  <p:sldSz cx="9144000" cy="5143500" type="screen16x9"/>
  <p:notesSz cx="6858000" cy="9144000"/>
  <p:embeddedFontLst>
    <p:embeddedFont>
      <p:font typeface="Lato" panose="020F0502020204030203" pitchFamily="34" charset="77"/>
      <p:regular r:id="rId16"/>
      <p:bold r:id="rId17"/>
      <p:italic r:id="rId18"/>
      <p:boldItalic r:id="rId19"/>
    </p:embeddedFont>
    <p:embeddedFont>
      <p:font typeface="Poppins" pitchFamily="2" charset="77"/>
      <p:regular r:id="rId20"/>
      <p:bold r:id="rId21"/>
      <p:italic r:id="rId22"/>
      <p:boldItalic r:id="rId23"/>
    </p:embeddedFont>
    <p:embeddedFont>
      <p:font typeface="Poppins Black" pitchFamily="2" charset="77"/>
      <p:bold r:id="rId24"/>
      <p:italic r:id="rId25"/>
      <p:boldItalic r:id="rId26"/>
    </p:embeddedFont>
    <p:embeddedFont>
      <p:font typeface="Poppins ExtraBold" pitchFamily="2" charset="77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44">
          <p15:clr>
            <a:srgbClr val="747775"/>
          </p15:clr>
        </p15:guide>
        <p15:guide id="2" pos="90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DDB253-9E87-0145-886C-B7B0989F324D}" v="1" dt="2024-06-13T14:28:24.5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4"/>
    <p:restoredTop sz="94718"/>
  </p:normalViewPr>
  <p:slideViewPr>
    <p:cSldViewPr snapToGrid="0">
      <p:cViewPr varScale="1">
        <p:scale>
          <a:sx n="141" d="100"/>
          <a:sy n="141" d="100"/>
        </p:scale>
        <p:origin x="192" y="320"/>
      </p:cViewPr>
      <p:guideLst>
        <p:guide orient="horz" pos="544"/>
        <p:guide pos="9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hiselli, Dr. Margherita (WDC)" userId="153b8431-d800-4665-9c6b-c555f3b8579e" providerId="ADAL" clId="{6834F678-CB2C-4FE8-A276-4835B95F1349}"/>
    <pc:docChg chg="undo custSel addSld delSld modSld">
      <pc:chgData name="Ghiselli, Dr. Margherita (WDC)" userId="153b8431-d800-4665-9c6b-c555f3b8579e" providerId="ADAL" clId="{6834F678-CB2C-4FE8-A276-4835B95F1349}" dt="2024-01-11T19:03:13.198" v="867" actId="47"/>
      <pc:docMkLst>
        <pc:docMk/>
      </pc:docMkLst>
      <pc:sldChg chg="modSp mod">
        <pc:chgData name="Ghiselli, Dr. Margherita (WDC)" userId="153b8431-d800-4665-9c6b-c555f3b8579e" providerId="ADAL" clId="{6834F678-CB2C-4FE8-A276-4835B95F1349}" dt="2024-01-11T18:45:02.100" v="1"/>
        <pc:sldMkLst>
          <pc:docMk/>
          <pc:sldMk cId="0" sldId="256"/>
        </pc:sldMkLst>
        <pc:spChg chg="mod">
          <ac:chgData name="Ghiselli, Dr. Margherita (WDC)" userId="153b8431-d800-4665-9c6b-c555f3b8579e" providerId="ADAL" clId="{6834F678-CB2C-4FE8-A276-4835B95F1349}" dt="2024-01-11T18:44:52.959" v="0"/>
          <ac:spMkLst>
            <pc:docMk/>
            <pc:sldMk cId="0" sldId="256"/>
            <ac:spMk id="223" creationId="{00000000-0000-0000-0000-000000000000}"/>
          </ac:spMkLst>
        </pc:spChg>
        <pc:spChg chg="mod">
          <ac:chgData name="Ghiselli, Dr. Margherita (WDC)" userId="153b8431-d800-4665-9c6b-c555f3b8579e" providerId="ADAL" clId="{6834F678-CB2C-4FE8-A276-4835B95F1349}" dt="2024-01-11T18:45:02.100" v="1"/>
          <ac:spMkLst>
            <pc:docMk/>
            <pc:sldMk cId="0" sldId="256"/>
            <ac:spMk id="225" creationId="{00000000-0000-0000-0000-000000000000}"/>
          </ac:spMkLst>
        </pc:spChg>
      </pc:sldChg>
      <pc:sldChg chg="add">
        <pc:chgData name="Ghiselli, Dr. Margherita (WDC)" userId="153b8431-d800-4665-9c6b-c555f3b8579e" providerId="ADAL" clId="{6834F678-CB2C-4FE8-A276-4835B95F1349}" dt="2024-01-11T18:47:32.628" v="39"/>
        <pc:sldMkLst>
          <pc:docMk/>
          <pc:sldMk cId="0" sldId="264"/>
        </pc:sldMkLst>
      </pc:sldChg>
      <pc:sldChg chg="modSp mod">
        <pc:chgData name="Ghiselli, Dr. Margherita (WDC)" userId="153b8431-d800-4665-9c6b-c555f3b8579e" providerId="ADAL" clId="{6834F678-CB2C-4FE8-A276-4835B95F1349}" dt="2024-01-11T18:46:05.534" v="25" actId="6549"/>
        <pc:sldMkLst>
          <pc:docMk/>
          <pc:sldMk cId="1478683913" sldId="292"/>
        </pc:sldMkLst>
        <pc:spChg chg="mod">
          <ac:chgData name="Ghiselli, Dr. Margherita (WDC)" userId="153b8431-d800-4665-9c6b-c555f3b8579e" providerId="ADAL" clId="{6834F678-CB2C-4FE8-A276-4835B95F1349}" dt="2024-01-11T18:45:09.784" v="8" actId="20577"/>
          <ac:spMkLst>
            <pc:docMk/>
            <pc:sldMk cId="1478683913" sldId="292"/>
            <ac:spMk id="2" creationId="{CEAC3E65-510D-02B3-F16D-E241BC18770E}"/>
          </ac:spMkLst>
        </pc:spChg>
        <pc:spChg chg="mod">
          <ac:chgData name="Ghiselli, Dr. Margherita (WDC)" userId="153b8431-d800-4665-9c6b-c555f3b8579e" providerId="ADAL" clId="{6834F678-CB2C-4FE8-A276-4835B95F1349}" dt="2024-01-11T18:46:05.534" v="25" actId="6549"/>
          <ac:spMkLst>
            <pc:docMk/>
            <pc:sldMk cId="1478683913" sldId="292"/>
            <ac:spMk id="4" creationId="{B46665FF-CBD4-2680-DD7D-ECFC664599AB}"/>
          </ac:spMkLst>
        </pc:spChg>
      </pc:sldChg>
      <pc:sldChg chg="del">
        <pc:chgData name="Ghiselli, Dr. Margherita (WDC)" userId="153b8431-d800-4665-9c6b-c555f3b8579e" providerId="ADAL" clId="{6834F678-CB2C-4FE8-A276-4835B95F1349}" dt="2024-01-11T18:46:18.950" v="27" actId="47"/>
        <pc:sldMkLst>
          <pc:docMk/>
          <pc:sldMk cId="2791323933" sldId="293"/>
        </pc:sldMkLst>
      </pc:sldChg>
      <pc:sldChg chg="modSp add del mod">
        <pc:chgData name="Ghiselli, Dr. Margherita (WDC)" userId="153b8431-d800-4665-9c6b-c555f3b8579e" providerId="ADAL" clId="{6834F678-CB2C-4FE8-A276-4835B95F1349}" dt="2024-01-11T18:46:51.938" v="33" actId="255"/>
        <pc:sldMkLst>
          <pc:docMk/>
          <pc:sldMk cId="3194920475" sldId="296"/>
        </pc:sldMkLst>
        <pc:spChg chg="mod">
          <ac:chgData name="Ghiselli, Dr. Margherita (WDC)" userId="153b8431-d800-4665-9c6b-c555f3b8579e" providerId="ADAL" clId="{6834F678-CB2C-4FE8-A276-4835B95F1349}" dt="2024-01-11T18:46:51.938" v="33" actId="255"/>
          <ac:spMkLst>
            <pc:docMk/>
            <pc:sldMk cId="3194920475" sldId="296"/>
            <ac:spMk id="4" creationId="{307E078C-73B6-AB97-F146-F045AA14DFE5}"/>
          </ac:spMkLst>
        </pc:spChg>
      </pc:sldChg>
      <pc:sldChg chg="delSp modSp del mod">
        <pc:chgData name="Ghiselli, Dr. Margherita (WDC)" userId="153b8431-d800-4665-9c6b-c555f3b8579e" providerId="ADAL" clId="{6834F678-CB2C-4FE8-A276-4835B95F1349}" dt="2024-01-11T18:49:31.606" v="98" actId="47"/>
        <pc:sldMkLst>
          <pc:docMk/>
          <pc:sldMk cId="3490313901" sldId="297"/>
        </pc:sldMkLst>
        <pc:spChg chg="mod">
          <ac:chgData name="Ghiselli, Dr. Margherita (WDC)" userId="153b8431-d800-4665-9c6b-c555f3b8579e" providerId="ADAL" clId="{6834F678-CB2C-4FE8-A276-4835B95F1349}" dt="2024-01-11T18:48:40.806" v="77" actId="108"/>
          <ac:spMkLst>
            <pc:docMk/>
            <pc:sldMk cId="3490313901" sldId="297"/>
            <ac:spMk id="4" creationId="{99DEEE7A-405C-84F8-410D-9077B5A9372C}"/>
          </ac:spMkLst>
        </pc:spChg>
        <pc:graphicFrameChg chg="mod modGraphic">
          <ac:chgData name="Ghiselli, Dr. Margherita (WDC)" userId="153b8431-d800-4665-9c6b-c555f3b8579e" providerId="ADAL" clId="{6834F678-CB2C-4FE8-A276-4835B95F1349}" dt="2024-01-11T18:49:27.584" v="95" actId="21"/>
          <ac:graphicFrameMkLst>
            <pc:docMk/>
            <pc:sldMk cId="3490313901" sldId="297"/>
            <ac:graphicFrameMk id="5" creationId="{760E73C8-0A7F-9BA7-956D-1D61514F2953}"/>
          </ac:graphicFrameMkLst>
        </pc:graphicFrameChg>
        <pc:picChg chg="del">
          <ac:chgData name="Ghiselli, Dr. Margherita (WDC)" userId="153b8431-d800-4665-9c6b-c555f3b8579e" providerId="ADAL" clId="{6834F678-CB2C-4FE8-A276-4835B95F1349}" dt="2024-01-11T18:48:45.716" v="79" actId="478"/>
          <ac:picMkLst>
            <pc:docMk/>
            <pc:sldMk cId="3490313901" sldId="297"/>
            <ac:picMk id="20" creationId="{18998B7F-1E3F-6F8C-A83A-3CFFCDD7933E}"/>
          </ac:picMkLst>
        </pc:picChg>
        <pc:picChg chg="del">
          <ac:chgData name="Ghiselli, Dr. Margherita (WDC)" userId="153b8431-d800-4665-9c6b-c555f3b8579e" providerId="ADAL" clId="{6834F678-CB2C-4FE8-A276-4835B95F1349}" dt="2024-01-11T18:48:46.625" v="80" actId="478"/>
          <ac:picMkLst>
            <pc:docMk/>
            <pc:sldMk cId="3490313901" sldId="297"/>
            <ac:picMk id="21" creationId="{865E786F-3A07-4063-19F6-2E89B8CB5F01}"/>
          </ac:picMkLst>
        </pc:picChg>
        <pc:picChg chg="del">
          <ac:chgData name="Ghiselli, Dr. Margherita (WDC)" userId="153b8431-d800-4665-9c6b-c555f3b8579e" providerId="ADAL" clId="{6834F678-CB2C-4FE8-A276-4835B95F1349}" dt="2024-01-11T18:48:47.330" v="81" actId="478"/>
          <ac:picMkLst>
            <pc:docMk/>
            <pc:sldMk cId="3490313901" sldId="297"/>
            <ac:picMk id="22" creationId="{3CE12B0A-5662-C3CD-302D-6AA18BB26CD7}"/>
          </ac:picMkLst>
        </pc:picChg>
        <pc:picChg chg="del">
          <ac:chgData name="Ghiselli, Dr. Margherita (WDC)" userId="153b8431-d800-4665-9c6b-c555f3b8579e" providerId="ADAL" clId="{6834F678-CB2C-4FE8-A276-4835B95F1349}" dt="2024-01-11T18:48:48.054" v="82" actId="478"/>
          <ac:picMkLst>
            <pc:docMk/>
            <pc:sldMk cId="3490313901" sldId="297"/>
            <ac:picMk id="23" creationId="{62326E8C-A049-64A3-4A0C-E9805B883E2F}"/>
          </ac:picMkLst>
        </pc:picChg>
      </pc:sldChg>
      <pc:sldChg chg="del">
        <pc:chgData name="Ghiselli, Dr. Margherita (WDC)" userId="153b8431-d800-4665-9c6b-c555f3b8579e" providerId="ADAL" clId="{6834F678-CB2C-4FE8-A276-4835B95F1349}" dt="2024-01-11T18:47:23.033" v="38" actId="47"/>
        <pc:sldMkLst>
          <pc:docMk/>
          <pc:sldMk cId="1239629235" sldId="298"/>
        </pc:sldMkLst>
      </pc:sldChg>
      <pc:sldChg chg="add">
        <pc:chgData name="Ghiselli, Dr. Margherita (WDC)" userId="153b8431-d800-4665-9c6b-c555f3b8579e" providerId="ADAL" clId="{6834F678-CB2C-4FE8-A276-4835B95F1349}" dt="2024-01-11T18:54:30.514" v="384"/>
        <pc:sldMkLst>
          <pc:docMk/>
          <pc:sldMk cId="1299738290" sldId="299"/>
        </pc:sldMkLst>
      </pc:sldChg>
      <pc:sldChg chg="del">
        <pc:chgData name="Ghiselli, Dr. Margherita (WDC)" userId="153b8431-d800-4665-9c6b-c555f3b8579e" providerId="ADAL" clId="{6834F678-CB2C-4FE8-A276-4835B95F1349}" dt="2024-01-11T18:47:05.220" v="35" actId="47"/>
        <pc:sldMkLst>
          <pc:docMk/>
          <pc:sldMk cId="4006942512" sldId="299"/>
        </pc:sldMkLst>
      </pc:sldChg>
      <pc:sldChg chg="del">
        <pc:chgData name="Ghiselli, Dr. Margherita (WDC)" userId="153b8431-d800-4665-9c6b-c555f3b8579e" providerId="ADAL" clId="{6834F678-CB2C-4FE8-A276-4835B95F1349}" dt="2024-01-11T18:47:34.310" v="40" actId="47"/>
        <pc:sldMkLst>
          <pc:docMk/>
          <pc:sldMk cId="0" sldId="300"/>
        </pc:sldMkLst>
      </pc:sldChg>
      <pc:sldChg chg="modSp del mod">
        <pc:chgData name="Ghiselli, Dr. Margherita (WDC)" userId="153b8431-d800-4665-9c6b-c555f3b8579e" providerId="ADAL" clId="{6834F678-CB2C-4FE8-A276-4835B95F1349}" dt="2024-01-11T18:54:32.079" v="385" actId="47"/>
        <pc:sldMkLst>
          <pc:docMk/>
          <pc:sldMk cId="878578737" sldId="301"/>
        </pc:sldMkLst>
        <pc:spChg chg="mod">
          <ac:chgData name="Ghiselli, Dr. Margherita (WDC)" userId="153b8431-d800-4665-9c6b-c555f3b8579e" providerId="ADAL" clId="{6834F678-CB2C-4FE8-A276-4835B95F1349}" dt="2024-01-11T18:48:11.962" v="41" actId="207"/>
          <ac:spMkLst>
            <pc:docMk/>
            <pc:sldMk cId="878578737" sldId="301"/>
            <ac:spMk id="3" creationId="{351DE741-3D3A-761B-1FC0-A82D1A1DC2C0}"/>
          </ac:spMkLst>
        </pc:spChg>
      </pc:sldChg>
      <pc:sldChg chg="modSp del mod">
        <pc:chgData name="Ghiselli, Dr. Margherita (WDC)" userId="153b8431-d800-4665-9c6b-c555f3b8579e" providerId="ADAL" clId="{6834F678-CB2C-4FE8-A276-4835B95F1349}" dt="2024-01-11T19:03:13.198" v="867" actId="47"/>
        <pc:sldMkLst>
          <pc:docMk/>
          <pc:sldMk cId="2982737191" sldId="302"/>
        </pc:sldMkLst>
        <pc:spChg chg="mod">
          <ac:chgData name="Ghiselli, Dr. Margherita (WDC)" userId="153b8431-d800-4665-9c6b-c555f3b8579e" providerId="ADAL" clId="{6834F678-CB2C-4FE8-A276-4835B95F1349}" dt="2024-01-11T18:48:16.108" v="42" actId="207"/>
          <ac:spMkLst>
            <pc:docMk/>
            <pc:sldMk cId="2982737191" sldId="302"/>
            <ac:spMk id="3" creationId="{24F12A0E-AB73-FAB8-BAC1-4A8D7E4CC22F}"/>
          </ac:spMkLst>
        </pc:spChg>
        <pc:spChg chg="mod">
          <ac:chgData name="Ghiselli, Dr. Margherita (WDC)" userId="153b8431-d800-4665-9c6b-c555f3b8579e" providerId="ADAL" clId="{6834F678-CB2C-4FE8-A276-4835B95F1349}" dt="2024-01-11T18:58:08.217" v="593" actId="21"/>
          <ac:spMkLst>
            <pc:docMk/>
            <pc:sldMk cId="2982737191" sldId="302"/>
            <ac:spMk id="6" creationId="{4F9F5E50-0AF7-DAA0-8D29-F4A8BBC68795}"/>
          </ac:spMkLst>
        </pc:spChg>
        <pc:spChg chg="mod">
          <ac:chgData name="Ghiselli, Dr. Margherita (WDC)" userId="153b8431-d800-4665-9c6b-c555f3b8579e" providerId="ADAL" clId="{6834F678-CB2C-4FE8-A276-4835B95F1349}" dt="2024-01-11T19:02:11.921" v="814" actId="21"/>
          <ac:spMkLst>
            <pc:docMk/>
            <pc:sldMk cId="2982737191" sldId="302"/>
            <ac:spMk id="7" creationId="{117A2B05-24D5-661B-A550-F0A6B9779DE7}"/>
          </ac:spMkLst>
        </pc:spChg>
      </pc:sldChg>
      <pc:sldChg chg="add">
        <pc:chgData name="Ghiselli, Dr. Margherita (WDC)" userId="153b8431-d800-4665-9c6b-c555f3b8579e" providerId="ADAL" clId="{6834F678-CB2C-4FE8-A276-4835B95F1349}" dt="2024-01-11T18:46:17.321" v="26"/>
        <pc:sldMkLst>
          <pc:docMk/>
          <pc:sldMk cId="870671440" sldId="303"/>
        </pc:sldMkLst>
      </pc:sldChg>
      <pc:sldChg chg="add">
        <pc:chgData name="Ghiselli, Dr. Margherita (WDC)" userId="153b8431-d800-4665-9c6b-c555f3b8579e" providerId="ADAL" clId="{6834F678-CB2C-4FE8-A276-4835B95F1349}" dt="2024-01-11T18:47:03.457" v="34"/>
        <pc:sldMkLst>
          <pc:docMk/>
          <pc:sldMk cId="2520289237" sldId="304"/>
        </pc:sldMkLst>
      </pc:sldChg>
      <pc:sldChg chg="modSp add del mod">
        <pc:chgData name="Ghiselli, Dr. Margherita (WDC)" userId="153b8431-d800-4665-9c6b-c555f3b8579e" providerId="ADAL" clId="{6834F678-CB2C-4FE8-A276-4835B95F1349}" dt="2024-01-11T18:46:48.463" v="32" actId="47"/>
        <pc:sldMkLst>
          <pc:docMk/>
          <pc:sldMk cId="4006504608" sldId="304"/>
        </pc:sldMkLst>
        <pc:spChg chg="mod">
          <ac:chgData name="Ghiselli, Dr. Margherita (WDC)" userId="153b8431-d800-4665-9c6b-c555f3b8579e" providerId="ADAL" clId="{6834F678-CB2C-4FE8-A276-4835B95F1349}" dt="2024-01-11T18:46:34.954" v="30" actId="255"/>
          <ac:spMkLst>
            <pc:docMk/>
            <pc:sldMk cId="4006504608" sldId="304"/>
            <ac:spMk id="4" creationId="{307E078C-73B6-AB97-F146-F045AA14DFE5}"/>
          </ac:spMkLst>
        </pc:spChg>
      </pc:sldChg>
      <pc:sldChg chg="add">
        <pc:chgData name="Ghiselli, Dr. Margherita (WDC)" userId="153b8431-d800-4665-9c6b-c555f3b8579e" providerId="ADAL" clId="{6834F678-CB2C-4FE8-A276-4835B95F1349}" dt="2024-01-11T18:47:17.217" v="37"/>
        <pc:sldMkLst>
          <pc:docMk/>
          <pc:sldMk cId="1580642442" sldId="305"/>
        </pc:sldMkLst>
      </pc:sldChg>
      <pc:sldChg chg="addSp delSp modSp add mod">
        <pc:chgData name="Ghiselli, Dr. Margherita (WDC)" userId="153b8431-d800-4665-9c6b-c555f3b8579e" providerId="ADAL" clId="{6834F678-CB2C-4FE8-A276-4835B95F1349}" dt="2024-01-11T18:53:43.151" v="383" actId="1076"/>
        <pc:sldMkLst>
          <pc:docMk/>
          <pc:sldMk cId="1427001841" sldId="306"/>
        </pc:sldMkLst>
        <pc:spChg chg="add mod">
          <ac:chgData name="Ghiselli, Dr. Margherita (WDC)" userId="153b8431-d800-4665-9c6b-c555f3b8579e" providerId="ADAL" clId="{6834F678-CB2C-4FE8-A276-4835B95F1349}" dt="2024-01-11T18:53:43.151" v="383" actId="1076"/>
          <ac:spMkLst>
            <pc:docMk/>
            <pc:sldMk cId="1427001841" sldId="306"/>
            <ac:spMk id="3" creationId="{68636304-D0EA-A9AC-3080-9A92179F5984}"/>
          </ac:spMkLst>
        </pc:spChg>
        <pc:graphicFrameChg chg="del">
          <ac:chgData name="Ghiselli, Dr. Margherita (WDC)" userId="153b8431-d800-4665-9c6b-c555f3b8579e" providerId="ADAL" clId="{6834F678-CB2C-4FE8-A276-4835B95F1349}" dt="2024-01-11T18:49:01.180" v="84" actId="478"/>
          <ac:graphicFrameMkLst>
            <pc:docMk/>
            <pc:sldMk cId="1427001841" sldId="306"/>
            <ac:graphicFrameMk id="5" creationId="{760E73C8-0A7F-9BA7-956D-1D61514F2953}"/>
          </ac:graphicFrameMkLst>
        </pc:graphicFrameChg>
      </pc:sldChg>
      <pc:sldChg chg="addSp delSp modSp add mod">
        <pc:chgData name="Ghiselli, Dr. Margherita (WDC)" userId="153b8431-d800-4665-9c6b-c555f3b8579e" providerId="ADAL" clId="{6834F678-CB2C-4FE8-A276-4835B95F1349}" dt="2024-01-11T19:03:10.059" v="866" actId="20577"/>
        <pc:sldMkLst>
          <pc:docMk/>
          <pc:sldMk cId="1137947247" sldId="2147375856"/>
        </pc:sldMkLst>
        <pc:spChg chg="add mod">
          <ac:chgData name="Ghiselli, Dr. Margherita (WDC)" userId="153b8431-d800-4665-9c6b-c555f3b8579e" providerId="ADAL" clId="{6834F678-CB2C-4FE8-A276-4835B95F1349}" dt="2024-01-11T18:59:07.495" v="617" actId="20577"/>
          <ac:spMkLst>
            <pc:docMk/>
            <pc:sldMk cId="1137947247" sldId="2147375856"/>
            <ac:spMk id="3" creationId="{80B1FB0D-5EF4-95DE-20F7-4DD8E258C948}"/>
          </ac:spMkLst>
        </pc:spChg>
        <pc:spChg chg="add mod">
          <ac:chgData name="Ghiselli, Dr. Margherita (WDC)" userId="153b8431-d800-4665-9c6b-c555f3b8579e" providerId="ADAL" clId="{6834F678-CB2C-4FE8-A276-4835B95F1349}" dt="2024-01-11T18:58:43.137" v="604" actId="1076"/>
          <ac:spMkLst>
            <pc:docMk/>
            <pc:sldMk cId="1137947247" sldId="2147375856"/>
            <ac:spMk id="4" creationId="{EC918512-8954-EBD9-A67A-ED0F1FDA79F9}"/>
          </ac:spMkLst>
        </pc:spChg>
        <pc:spChg chg="add mod">
          <ac:chgData name="Ghiselli, Dr. Margherita (WDC)" userId="153b8431-d800-4665-9c6b-c555f3b8579e" providerId="ADAL" clId="{6834F678-CB2C-4FE8-A276-4835B95F1349}" dt="2024-01-11T18:58:44.641" v="605" actId="20577"/>
          <ac:spMkLst>
            <pc:docMk/>
            <pc:sldMk cId="1137947247" sldId="2147375856"/>
            <ac:spMk id="5" creationId="{0E950CE0-33DC-49BF-2D6C-AD31D681F409}"/>
          </ac:spMkLst>
        </pc:spChg>
        <pc:spChg chg="mod">
          <ac:chgData name="Ghiselli, Dr. Margherita (WDC)" userId="153b8431-d800-4665-9c6b-c555f3b8579e" providerId="ADAL" clId="{6834F678-CB2C-4FE8-A276-4835B95F1349}" dt="2024-01-11T18:57:23.395" v="563" actId="20577"/>
          <ac:spMkLst>
            <pc:docMk/>
            <pc:sldMk cId="1137947247" sldId="2147375856"/>
            <ac:spMk id="69" creationId="{4E95E362-06EE-B78E-894C-B7E6B7E5584C}"/>
          </ac:spMkLst>
        </pc:spChg>
        <pc:spChg chg="mod">
          <ac:chgData name="Ghiselli, Dr. Margherita (WDC)" userId="153b8431-d800-4665-9c6b-c555f3b8579e" providerId="ADAL" clId="{6834F678-CB2C-4FE8-A276-4835B95F1349}" dt="2024-01-11T18:57:40.376" v="567" actId="403"/>
          <ac:spMkLst>
            <pc:docMk/>
            <pc:sldMk cId="1137947247" sldId="2147375856"/>
            <ac:spMk id="70" creationId="{6DC1406A-875E-9DD1-176A-A46A19AE6831}"/>
          </ac:spMkLst>
        </pc:spChg>
        <pc:spChg chg="mod">
          <ac:chgData name="Ghiselli, Dr. Margherita (WDC)" userId="153b8431-d800-4665-9c6b-c555f3b8579e" providerId="ADAL" clId="{6834F678-CB2C-4FE8-A276-4835B95F1349}" dt="2024-01-11T18:57:48.608" v="569" actId="20577"/>
          <ac:spMkLst>
            <pc:docMk/>
            <pc:sldMk cId="1137947247" sldId="2147375856"/>
            <ac:spMk id="71" creationId="{86ADD2A4-AD84-8994-AC5F-5428BA655DFE}"/>
          </ac:spMkLst>
        </pc:spChg>
        <pc:spChg chg="mod">
          <ac:chgData name="Ghiselli, Dr. Margherita (WDC)" userId="153b8431-d800-4665-9c6b-c555f3b8579e" providerId="ADAL" clId="{6834F678-CB2C-4FE8-A276-4835B95F1349}" dt="2024-01-11T18:55:08.704" v="413" actId="6549"/>
          <ac:spMkLst>
            <pc:docMk/>
            <pc:sldMk cId="1137947247" sldId="2147375856"/>
            <ac:spMk id="79" creationId="{0AA4810A-E99A-B97C-469F-26D35E4A1BE0}"/>
          </ac:spMkLst>
        </pc:spChg>
        <pc:spChg chg="mod">
          <ac:chgData name="Ghiselli, Dr. Margherita (WDC)" userId="153b8431-d800-4665-9c6b-c555f3b8579e" providerId="ADAL" clId="{6834F678-CB2C-4FE8-A276-4835B95F1349}" dt="2024-01-11T18:58:04.186" v="592" actId="1076"/>
          <ac:spMkLst>
            <pc:docMk/>
            <pc:sldMk cId="1137947247" sldId="2147375856"/>
            <ac:spMk id="80" creationId="{47F3B0E6-B990-E7C7-4C10-66DE852B13C2}"/>
          </ac:spMkLst>
        </pc:spChg>
        <pc:spChg chg="mod">
          <ac:chgData name="Ghiselli, Dr. Margherita (WDC)" userId="153b8431-d800-4665-9c6b-c555f3b8579e" providerId="ADAL" clId="{6834F678-CB2C-4FE8-A276-4835B95F1349}" dt="2024-01-11T18:58:47.610" v="606" actId="20577"/>
          <ac:spMkLst>
            <pc:docMk/>
            <pc:sldMk cId="1137947247" sldId="2147375856"/>
            <ac:spMk id="84" creationId="{6E411C16-C4B5-126C-7540-DDB0A4E4E951}"/>
          </ac:spMkLst>
        </pc:spChg>
        <pc:spChg chg="mod">
          <ac:chgData name="Ghiselli, Dr. Margherita (WDC)" userId="153b8431-d800-4665-9c6b-c555f3b8579e" providerId="ADAL" clId="{6834F678-CB2C-4FE8-A276-4835B95F1349}" dt="2024-01-11T18:59:35.610" v="634" actId="20577"/>
          <ac:spMkLst>
            <pc:docMk/>
            <pc:sldMk cId="1137947247" sldId="2147375856"/>
            <ac:spMk id="85" creationId="{66971887-B2C5-AE1E-6BF1-9329768BF16A}"/>
          </ac:spMkLst>
        </pc:spChg>
        <pc:spChg chg="mod">
          <ac:chgData name="Ghiselli, Dr. Margherita (WDC)" userId="153b8431-d800-4665-9c6b-c555f3b8579e" providerId="ADAL" clId="{6834F678-CB2C-4FE8-A276-4835B95F1349}" dt="2024-01-11T19:02:03.163" v="811" actId="313"/>
          <ac:spMkLst>
            <pc:docMk/>
            <pc:sldMk cId="1137947247" sldId="2147375856"/>
            <ac:spMk id="86" creationId="{56DB37FD-13A1-9CE9-60AD-30EB5DFA28B9}"/>
          </ac:spMkLst>
        </pc:spChg>
        <pc:spChg chg="mod">
          <ac:chgData name="Ghiselli, Dr. Margherita (WDC)" userId="153b8431-d800-4665-9c6b-c555f3b8579e" providerId="ADAL" clId="{6834F678-CB2C-4FE8-A276-4835B95F1349}" dt="2024-01-11T19:02:08.034" v="813" actId="179"/>
          <ac:spMkLst>
            <pc:docMk/>
            <pc:sldMk cId="1137947247" sldId="2147375856"/>
            <ac:spMk id="87" creationId="{88086489-E95B-C6DC-A200-47C84EC94224}"/>
          </ac:spMkLst>
        </pc:spChg>
        <pc:spChg chg="mod">
          <ac:chgData name="Ghiselli, Dr. Margherita (WDC)" userId="153b8431-d800-4665-9c6b-c555f3b8579e" providerId="ADAL" clId="{6834F678-CB2C-4FE8-A276-4835B95F1349}" dt="2024-01-11T19:03:10.059" v="866" actId="20577"/>
          <ac:spMkLst>
            <pc:docMk/>
            <pc:sldMk cId="1137947247" sldId="2147375856"/>
            <ac:spMk id="88" creationId="{F0CCC2E9-52D5-591C-BABE-48CCD6236DE2}"/>
          </ac:spMkLst>
        </pc:spChg>
        <pc:spChg chg="mod">
          <ac:chgData name="Ghiselli, Dr. Margherita (WDC)" userId="153b8431-d800-4665-9c6b-c555f3b8579e" providerId="ADAL" clId="{6834F678-CB2C-4FE8-A276-4835B95F1349}" dt="2024-01-11T18:58:49.759" v="607" actId="20577"/>
          <ac:spMkLst>
            <pc:docMk/>
            <pc:sldMk cId="1137947247" sldId="2147375856"/>
            <ac:spMk id="90" creationId="{78A165DB-0CD8-41F1-ED59-455C40E8D236}"/>
          </ac:spMkLst>
        </pc:spChg>
        <pc:spChg chg="mod">
          <ac:chgData name="Ghiselli, Dr. Margherita (WDC)" userId="153b8431-d800-4665-9c6b-c555f3b8579e" providerId="ADAL" clId="{6834F678-CB2C-4FE8-A276-4835B95F1349}" dt="2024-01-11T18:58:51.857" v="608" actId="20577"/>
          <ac:spMkLst>
            <pc:docMk/>
            <pc:sldMk cId="1137947247" sldId="2147375856"/>
            <ac:spMk id="92" creationId="{DC2D88AE-CD2A-4B55-A973-5DEE5C45E587}"/>
          </ac:spMkLst>
        </pc:spChg>
        <pc:spChg chg="mod">
          <ac:chgData name="Ghiselli, Dr. Margherita (WDC)" userId="153b8431-d800-4665-9c6b-c555f3b8579e" providerId="ADAL" clId="{6834F678-CB2C-4FE8-A276-4835B95F1349}" dt="2024-01-11T18:58:54.201" v="609" actId="20577"/>
          <ac:spMkLst>
            <pc:docMk/>
            <pc:sldMk cId="1137947247" sldId="2147375856"/>
            <ac:spMk id="94" creationId="{2B393D03-6976-7011-C7E9-EEEEFF986036}"/>
          </ac:spMkLst>
        </pc:spChg>
        <pc:spChg chg="del">
          <ac:chgData name="Ghiselli, Dr. Margherita (WDC)" userId="153b8431-d800-4665-9c6b-c555f3b8579e" providerId="ADAL" clId="{6834F678-CB2C-4FE8-A276-4835B95F1349}" dt="2024-01-11T18:55:11.903" v="414" actId="478"/>
          <ac:spMkLst>
            <pc:docMk/>
            <pc:sldMk cId="1137947247" sldId="2147375856"/>
            <ac:spMk id="103" creationId="{474376EA-9E87-0DE3-B9E9-B07F0EF44EBD}"/>
          </ac:spMkLst>
        </pc:spChg>
        <pc:grpChg chg="del">
          <ac:chgData name="Ghiselli, Dr. Margherita (WDC)" userId="153b8431-d800-4665-9c6b-c555f3b8579e" providerId="ADAL" clId="{6834F678-CB2C-4FE8-A276-4835B95F1349}" dt="2024-01-11T18:55:13.494" v="415" actId="478"/>
          <ac:grpSpMkLst>
            <pc:docMk/>
            <pc:sldMk cId="1137947247" sldId="2147375856"/>
            <ac:grpSpMk id="121" creationId="{E5E7A3A3-8ED2-CC98-E652-31C7178E195C}"/>
          </ac:grpSpMkLst>
        </pc:grpChg>
      </pc:sldChg>
    </pc:docChg>
  </pc:docChgLst>
  <pc:docChgLst>
    <pc:chgData name="Vasquez,  Juan Jose (OS-)" userId="c4e85e20-e9a5-4645-9363-921cd6c61213" providerId="ADAL" clId="{FBDDB253-9E87-0145-886C-B7B0989F324D}"/>
    <pc:docChg chg="undo custSel modSld">
      <pc:chgData name="Vasquez,  Juan Jose (OS-)" userId="c4e85e20-e9a5-4645-9363-921cd6c61213" providerId="ADAL" clId="{FBDDB253-9E87-0145-886C-B7B0989F324D}" dt="2024-06-13T14:31:01.551" v="27" actId="2711"/>
      <pc:docMkLst>
        <pc:docMk/>
      </pc:docMkLst>
      <pc:sldChg chg="addSp delSp modSp mod">
        <pc:chgData name="Vasquez,  Juan Jose (OS-)" userId="c4e85e20-e9a5-4645-9363-921cd6c61213" providerId="ADAL" clId="{FBDDB253-9E87-0145-886C-B7B0989F324D}" dt="2024-06-13T14:31:01.551" v="27" actId="2711"/>
        <pc:sldMkLst>
          <pc:docMk/>
          <pc:sldMk cId="0" sldId="256"/>
        </pc:sldMkLst>
        <pc:spChg chg="add mod">
          <ac:chgData name="Vasquez,  Juan Jose (OS-)" userId="c4e85e20-e9a5-4645-9363-921cd6c61213" providerId="ADAL" clId="{FBDDB253-9E87-0145-886C-B7B0989F324D}" dt="2024-06-13T14:28:24.560" v="3"/>
          <ac:spMkLst>
            <pc:docMk/>
            <pc:sldMk cId="0" sldId="256"/>
            <ac:spMk id="2" creationId="{CA83FAAE-3CA9-C28F-E5C2-CF6864FCA1F7}"/>
          </ac:spMkLst>
        </pc:spChg>
        <pc:spChg chg="mod">
          <ac:chgData name="Vasquez,  Juan Jose (OS-)" userId="c4e85e20-e9a5-4645-9363-921cd6c61213" providerId="ADAL" clId="{FBDDB253-9E87-0145-886C-B7B0989F324D}" dt="2024-06-13T14:31:01.551" v="27" actId="2711"/>
          <ac:spMkLst>
            <pc:docMk/>
            <pc:sldMk cId="0" sldId="256"/>
            <ac:spMk id="223" creationId="{00000000-0000-0000-0000-000000000000}"/>
          </ac:spMkLst>
        </pc:spChg>
        <pc:spChg chg="del">
          <ac:chgData name="Vasquez,  Juan Jose (OS-)" userId="c4e85e20-e9a5-4645-9363-921cd6c61213" providerId="ADAL" clId="{FBDDB253-9E87-0145-886C-B7B0989F324D}" dt="2024-06-13T14:28:23.866" v="2" actId="478"/>
          <ac:spMkLst>
            <pc:docMk/>
            <pc:sldMk cId="0" sldId="256"/>
            <ac:spMk id="224" creationId="{00000000-0000-0000-0000-000000000000}"/>
          </ac:spMkLst>
        </pc:spChg>
        <pc:spChg chg="mod">
          <ac:chgData name="Vasquez,  Juan Jose (OS-)" userId="c4e85e20-e9a5-4645-9363-921cd6c61213" providerId="ADAL" clId="{FBDDB253-9E87-0145-886C-B7B0989F324D}" dt="2024-06-13T14:28:57.316" v="10" actId="552"/>
          <ac:spMkLst>
            <pc:docMk/>
            <pc:sldMk cId="0" sldId="256"/>
            <ac:spMk id="225" creationId="{00000000-0000-0000-0000-000000000000}"/>
          </ac:spMkLst>
        </pc:spChg>
        <pc:grpChg chg="del">
          <ac:chgData name="Vasquez,  Juan Jose (OS-)" userId="c4e85e20-e9a5-4645-9363-921cd6c61213" providerId="ADAL" clId="{FBDDB253-9E87-0145-886C-B7B0989F324D}" dt="2024-06-13T14:28:23.866" v="2" actId="478"/>
          <ac:grpSpMkLst>
            <pc:docMk/>
            <pc:sldMk cId="0" sldId="256"/>
            <ac:grpSpMk id="83" creationId="{00000000-0000-0000-0000-000000000000}"/>
          </ac:grpSpMkLst>
        </pc:grpChg>
        <pc:picChg chg="add mod">
          <ac:chgData name="Vasquez,  Juan Jose (OS-)" userId="c4e85e20-e9a5-4645-9363-921cd6c61213" providerId="ADAL" clId="{FBDDB253-9E87-0145-886C-B7B0989F324D}" dt="2024-06-13T14:28:57.316" v="10" actId="552"/>
          <ac:picMkLst>
            <pc:docMk/>
            <pc:sldMk cId="0" sldId="256"/>
            <ac:picMk id="3" creationId="{DB6AF8A4-98B7-89B2-518E-BD5176F4CBE6}"/>
          </ac:picMkLst>
        </pc:picChg>
        <pc:picChg chg="del mod">
          <ac:chgData name="Vasquez,  Juan Jose (OS-)" userId="c4e85e20-e9a5-4645-9363-921cd6c61213" providerId="ADAL" clId="{FBDDB253-9E87-0145-886C-B7B0989F324D}" dt="2024-06-13T14:27:44.320" v="1" actId="478"/>
          <ac:picMkLst>
            <pc:docMk/>
            <pc:sldMk cId="0" sldId="256"/>
            <ac:picMk id="1000100002" creationId="{B066AC4A-9A1C-4C10-800A-DAF9F2764385}"/>
          </ac:picMkLst>
        </pc:picChg>
      </pc:sldChg>
      <pc:sldChg chg="modSp mod">
        <pc:chgData name="Vasquez,  Juan Jose (OS-)" userId="c4e85e20-e9a5-4645-9363-921cd6c61213" providerId="ADAL" clId="{FBDDB253-9E87-0145-886C-B7B0989F324D}" dt="2024-06-13T14:30:35.318" v="26" actId="1076"/>
        <pc:sldMkLst>
          <pc:docMk/>
          <pc:sldMk cId="0" sldId="264"/>
        </pc:sldMkLst>
        <pc:spChg chg="mod">
          <ac:chgData name="Vasquez,  Juan Jose (OS-)" userId="c4e85e20-e9a5-4645-9363-921cd6c61213" providerId="ADAL" clId="{FBDDB253-9E87-0145-886C-B7B0989F324D}" dt="2024-06-13T14:29:22.714" v="12" actId="255"/>
          <ac:spMkLst>
            <pc:docMk/>
            <pc:sldMk cId="0" sldId="264"/>
            <ac:spMk id="2" creationId="{43B5F809-A3BD-29B5-D8D1-ED2C89EC57C4}"/>
          </ac:spMkLst>
        </pc:spChg>
        <pc:spChg chg="mod">
          <ac:chgData name="Vasquez,  Juan Jose (OS-)" userId="c4e85e20-e9a5-4645-9363-921cd6c61213" providerId="ADAL" clId="{FBDDB253-9E87-0145-886C-B7B0989F324D}" dt="2024-06-13T14:30:21.321" v="23" actId="1076"/>
          <ac:spMkLst>
            <pc:docMk/>
            <pc:sldMk cId="0" sldId="264"/>
            <ac:spMk id="3" creationId="{B114B90D-2520-684F-32FD-1A4DD3C3C70A}"/>
          </ac:spMkLst>
        </pc:spChg>
        <pc:spChg chg="mod">
          <ac:chgData name="Vasquez,  Juan Jose (OS-)" userId="c4e85e20-e9a5-4645-9363-921cd6c61213" providerId="ADAL" clId="{FBDDB253-9E87-0145-886C-B7B0989F324D}" dt="2024-06-13T14:30:06.773" v="21" actId="14100"/>
          <ac:spMkLst>
            <pc:docMk/>
            <pc:sldMk cId="0" sldId="264"/>
            <ac:spMk id="4" creationId="{7026DD3B-05B9-C79D-6F3F-A58A1C04B375}"/>
          </ac:spMkLst>
        </pc:spChg>
        <pc:spChg chg="mod">
          <ac:chgData name="Vasquez,  Juan Jose (OS-)" userId="c4e85e20-e9a5-4645-9363-921cd6c61213" providerId="ADAL" clId="{FBDDB253-9E87-0145-886C-B7B0989F324D}" dt="2024-06-13T14:30:21.321" v="23" actId="1076"/>
          <ac:spMkLst>
            <pc:docMk/>
            <pc:sldMk cId="0" sldId="264"/>
            <ac:spMk id="5" creationId="{E1FBEE29-9E31-2104-1C12-5B0A6709783D}"/>
          </ac:spMkLst>
        </pc:spChg>
        <pc:spChg chg="mod">
          <ac:chgData name="Vasquez,  Juan Jose (OS-)" userId="c4e85e20-e9a5-4645-9363-921cd6c61213" providerId="ADAL" clId="{FBDDB253-9E87-0145-886C-B7B0989F324D}" dt="2024-06-13T14:29:22.714" v="12" actId="255"/>
          <ac:spMkLst>
            <pc:docMk/>
            <pc:sldMk cId="0" sldId="264"/>
            <ac:spMk id="6" creationId="{9FBD6ACC-E329-08CE-C822-E30C84F2169F}"/>
          </ac:spMkLst>
        </pc:spChg>
        <pc:spChg chg="mod">
          <ac:chgData name="Vasquez,  Juan Jose (OS-)" userId="c4e85e20-e9a5-4645-9363-921cd6c61213" providerId="ADAL" clId="{FBDDB253-9E87-0145-886C-B7B0989F324D}" dt="2024-06-13T14:30:21.321" v="23" actId="1076"/>
          <ac:spMkLst>
            <pc:docMk/>
            <pc:sldMk cId="0" sldId="264"/>
            <ac:spMk id="7" creationId="{3351C22B-4870-DBE2-6DB7-BE5AF91E9D4F}"/>
          </ac:spMkLst>
        </pc:spChg>
        <pc:spChg chg="mod">
          <ac:chgData name="Vasquez,  Juan Jose (OS-)" userId="c4e85e20-e9a5-4645-9363-921cd6c61213" providerId="ADAL" clId="{FBDDB253-9E87-0145-886C-B7B0989F324D}" dt="2024-06-13T14:29:47.140" v="17" actId="14100"/>
          <ac:spMkLst>
            <pc:docMk/>
            <pc:sldMk cId="0" sldId="264"/>
            <ac:spMk id="8" creationId="{AD3A140D-C6B1-5E96-A823-03C618FF3D94}"/>
          </ac:spMkLst>
        </pc:spChg>
        <pc:spChg chg="mod">
          <ac:chgData name="Vasquez,  Juan Jose (OS-)" userId="c4e85e20-e9a5-4645-9363-921cd6c61213" providerId="ADAL" clId="{FBDDB253-9E87-0145-886C-B7B0989F324D}" dt="2024-06-13T14:30:21.321" v="23" actId="1076"/>
          <ac:spMkLst>
            <pc:docMk/>
            <pc:sldMk cId="0" sldId="264"/>
            <ac:spMk id="9" creationId="{5B4F4351-A278-072B-EB99-CA95D2AC0F40}"/>
          </ac:spMkLst>
        </pc:spChg>
        <pc:spChg chg="mod">
          <ac:chgData name="Vasquez,  Juan Jose (OS-)" userId="c4e85e20-e9a5-4645-9363-921cd6c61213" providerId="ADAL" clId="{FBDDB253-9E87-0145-886C-B7B0989F324D}" dt="2024-06-13T14:29:53.589" v="19" actId="14100"/>
          <ac:spMkLst>
            <pc:docMk/>
            <pc:sldMk cId="0" sldId="264"/>
            <ac:spMk id="10" creationId="{862CB85C-DF72-0F61-5F21-9EF0A505B27F}"/>
          </ac:spMkLst>
        </pc:spChg>
        <pc:spChg chg="mod">
          <ac:chgData name="Vasquez,  Juan Jose (OS-)" userId="c4e85e20-e9a5-4645-9363-921cd6c61213" providerId="ADAL" clId="{FBDDB253-9E87-0145-886C-B7B0989F324D}" dt="2024-06-13T14:30:21.321" v="23" actId="1076"/>
          <ac:spMkLst>
            <pc:docMk/>
            <pc:sldMk cId="0" sldId="264"/>
            <ac:spMk id="11" creationId="{00933549-21DB-CB74-2766-4D9531BFCE12}"/>
          </ac:spMkLst>
        </pc:spChg>
        <pc:spChg chg="mod">
          <ac:chgData name="Vasquez,  Juan Jose (OS-)" userId="c4e85e20-e9a5-4645-9363-921cd6c61213" providerId="ADAL" clId="{FBDDB253-9E87-0145-886C-B7B0989F324D}" dt="2024-06-13T14:29:28.823" v="15" actId="403"/>
          <ac:spMkLst>
            <pc:docMk/>
            <pc:sldMk cId="0" sldId="264"/>
            <ac:spMk id="12" creationId="{51914CD8-5DE0-6DA9-51FA-CE705059AE7A}"/>
          </ac:spMkLst>
        </pc:spChg>
        <pc:spChg chg="mod">
          <ac:chgData name="Vasquez,  Juan Jose (OS-)" userId="c4e85e20-e9a5-4645-9363-921cd6c61213" providerId="ADAL" clId="{FBDDB253-9E87-0145-886C-B7B0989F324D}" dt="2024-06-13T14:30:35.318" v="26" actId="1076"/>
          <ac:spMkLst>
            <pc:docMk/>
            <pc:sldMk cId="0" sldId="264"/>
            <ac:spMk id="339" creationId="{00000000-0000-0000-0000-000000000000}"/>
          </ac:spMkLst>
        </pc:spChg>
        <pc:spChg chg="mod">
          <ac:chgData name="Vasquez,  Juan Jose (OS-)" userId="c4e85e20-e9a5-4645-9363-921cd6c61213" providerId="ADAL" clId="{FBDDB253-9E87-0145-886C-B7B0989F324D}" dt="2024-06-13T14:30:29.641" v="24" actId="1076"/>
          <ac:spMkLst>
            <pc:docMk/>
            <pc:sldMk cId="0" sldId="264"/>
            <ac:spMk id="341" creationId="{00000000-0000-0000-0000-000000000000}"/>
          </ac:spMkLst>
        </pc:spChg>
        <pc:spChg chg="mod">
          <ac:chgData name="Vasquez,  Juan Jose (OS-)" userId="c4e85e20-e9a5-4645-9363-921cd6c61213" providerId="ADAL" clId="{FBDDB253-9E87-0145-886C-B7B0989F324D}" dt="2024-06-13T14:30:31.587" v="25" actId="1076"/>
          <ac:spMkLst>
            <pc:docMk/>
            <pc:sldMk cId="0" sldId="264"/>
            <ac:spMk id="34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7db20ce4d_0_3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97db20ce4d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a04eae5a1a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a04eae5a1a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433552" y="1008589"/>
            <a:ext cx="52893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3553" y="2868345"/>
            <a:ext cx="4560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628649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82365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40710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2"/>
          </p:nvPr>
        </p:nvSpPr>
        <p:spPr>
          <a:xfrm>
            <a:off x="4871196" y="1369219"/>
            <a:ext cx="3993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range">
  <p:cSld name="Title Oran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ink">
  <p:cSld name="Title Pi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3" r:id="rId4"/>
    <p:sldLayoutId id="2147483665" r:id="rId5"/>
    <p:sldLayoutId id="2147483667" r:id="rId6"/>
    <p:sldLayoutId id="214748366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 txBox="1">
            <a:spLocks noGrp="1"/>
          </p:cNvSpPr>
          <p:nvPr>
            <p:ph type="ctrTitle"/>
          </p:nvPr>
        </p:nvSpPr>
        <p:spPr>
          <a:xfrm>
            <a:off x="300651" y="267187"/>
            <a:ext cx="5014800" cy="3811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 dirty="0">
                <a:solidFill>
                  <a:srgbClr val="000000"/>
                </a:solidFill>
                <a:effectLst/>
                <a:latin typeface="Poppins ExtraBold" pitchFamily="2" charset="77"/>
                <a:ea typeface="Calibri" panose="020F0502020204030204" pitchFamily="34" charset="0"/>
                <a:cs typeface="Poppins ExtraBold" pitchFamily="2" charset="77"/>
              </a:rPr>
              <a:t>Outil de monitorage de la peformance du programme élargi de vaccination (PEV)</a:t>
            </a:r>
            <a:endParaRPr sz="3200" dirty="0">
              <a:latin typeface="Poppins ExtraBold" pitchFamily="2" charset="77"/>
              <a:cs typeface="Poppins ExtraBold" pitchFamily="2" charset="77"/>
            </a:endParaRPr>
          </a:p>
        </p:txBody>
      </p:sp>
      <p:sp>
        <p:nvSpPr>
          <p:cNvPr id="225" name="Google Shape;225;p24"/>
          <p:cNvSpPr txBox="1"/>
          <p:nvPr/>
        </p:nvSpPr>
        <p:spPr>
          <a:xfrm>
            <a:off x="300651" y="3452591"/>
            <a:ext cx="4915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>
              <a:spcBef>
                <a:spcPts val="800"/>
              </a:spcBef>
            </a:pPr>
            <a:r>
              <a:rPr lang="fr" sz="1500" b="1" i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Annexe 8. </a:t>
            </a:r>
            <a:r>
              <a:rPr lang="fr" sz="1600" b="1" i="1" dirty="0">
                <a:latin typeface="Poppins"/>
                <a:ea typeface="Poppins"/>
                <a:cs typeface="Poppins"/>
                <a:sym typeface="Poppins"/>
              </a:rPr>
              <a:t>Présentation</a:t>
            </a:r>
            <a:r>
              <a:rPr lang="fr" sz="1500" b="1" i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pour le </a:t>
            </a:r>
            <a:r>
              <a:rPr lang="fr" sz="1500" b="1" i="1" dirty="0">
                <a:latin typeface="Poppins"/>
                <a:ea typeface="Poppins"/>
                <a:cs typeface="Poppins"/>
                <a:sym typeface="Poppins"/>
              </a:rPr>
              <a:t>niveau sous- </a:t>
            </a:r>
            <a:r>
              <a:rPr lang="fr" sz="1500" b="1" i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national</a:t>
            </a:r>
            <a:endParaRPr sz="1500" b="1" i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Google Shape;224;p24">
            <a:extLst>
              <a:ext uri="{FF2B5EF4-FFF2-40B4-BE49-F238E27FC236}">
                <a16:creationId xmlns:a16="http://schemas.microsoft.com/office/drawing/2014/main" id="{CA83FAAE-3CA9-C28F-E5C2-CF6864FCA1F7}"/>
              </a:ext>
            </a:extLst>
          </p:cNvPr>
          <p:cNvSpPr txBox="1"/>
          <p:nvPr/>
        </p:nvSpPr>
        <p:spPr>
          <a:xfrm>
            <a:off x="0" y="-923"/>
            <a:ext cx="1080000" cy="386700"/>
          </a:xfrm>
          <a:prstGeom prst="rect">
            <a:avLst/>
          </a:prstGeom>
          <a:solidFill>
            <a:srgbClr val="FF2F9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 dirty="0">
                <a:solidFill>
                  <a:schemeClr val="bg1"/>
                </a:solidFill>
                <a:latin typeface="Poppins ExtraBold" pitchFamily="2" charset="77"/>
                <a:ea typeface="Source Serif Pro"/>
                <a:cs typeface="Poppins ExtraBold" pitchFamily="2" charset="77"/>
                <a:sym typeface="Source Serif Pro"/>
              </a:rPr>
              <a:t>Modèle</a:t>
            </a:r>
            <a:endParaRPr sz="1200" b="1" dirty="0">
              <a:solidFill>
                <a:schemeClr val="bg1"/>
              </a:solidFill>
              <a:latin typeface="Poppins ExtraBold" pitchFamily="2" charset="77"/>
              <a:ea typeface="Source Serif Pro"/>
              <a:cs typeface="Poppins ExtraBold" pitchFamily="2" charset="77"/>
              <a:sym typeface="Source Serif Pr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6AF8A4-98B7-89B2-518E-BD5176F4C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51" y="4447908"/>
            <a:ext cx="4144349" cy="4284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Line 169">
            <a:extLst>
              <a:ext uri="{FF2B5EF4-FFF2-40B4-BE49-F238E27FC236}">
                <a16:creationId xmlns:a16="http://schemas.microsoft.com/office/drawing/2014/main" id="{9BE405D5-A568-0CE3-774D-6FAD1DEC15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65785" y="1654717"/>
            <a:ext cx="21665" cy="3092126"/>
          </a:xfrm>
          <a:prstGeom prst="line">
            <a:avLst/>
          </a:prstGeom>
          <a:noFill/>
          <a:ln w="38100" cap="flat">
            <a:solidFill>
              <a:schemeClr val="bg1">
                <a:lumMod val="50000"/>
                <a:alpha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sz="1500"/>
          </a:p>
        </p:txBody>
      </p:sp>
      <p:sp>
        <p:nvSpPr>
          <p:cNvPr id="69" name="Rectangle 46">
            <a:extLst>
              <a:ext uri="{FF2B5EF4-FFF2-40B4-BE49-F238E27FC236}">
                <a16:creationId xmlns:a16="http://schemas.microsoft.com/office/drawing/2014/main" id="{4E95E362-06EE-B78E-894C-B7E6B7E5584C}"/>
              </a:ext>
            </a:extLst>
          </p:cNvPr>
          <p:cNvSpPr/>
          <p:nvPr/>
        </p:nvSpPr>
        <p:spPr>
          <a:xfrm>
            <a:off x="2113726" y="1094057"/>
            <a:ext cx="2563400" cy="667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fr-FR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Sélectionner 3 provinces/départements où on va a réaliser l’auto-évaluation</a:t>
            </a:r>
          </a:p>
        </p:txBody>
      </p:sp>
      <p:sp>
        <p:nvSpPr>
          <p:cNvPr id="70" name="Rectangle 46">
            <a:extLst>
              <a:ext uri="{FF2B5EF4-FFF2-40B4-BE49-F238E27FC236}">
                <a16:creationId xmlns:a16="http://schemas.microsoft.com/office/drawing/2014/main" id="{6DC1406A-875E-9DD1-176A-A46A19AE6831}"/>
              </a:ext>
            </a:extLst>
          </p:cNvPr>
          <p:cNvSpPr/>
          <p:nvPr/>
        </p:nvSpPr>
        <p:spPr>
          <a:xfrm>
            <a:off x="2091000" y="1936348"/>
            <a:ext cx="2563400" cy="61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fr-FR" sz="1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Sélectionner 3 établissements de santé - un pour chaque province/département a visiter.</a:t>
            </a:r>
          </a:p>
        </p:txBody>
      </p:sp>
      <p:sp>
        <p:nvSpPr>
          <p:cNvPr id="71" name="Rectangle 46">
            <a:extLst>
              <a:ext uri="{FF2B5EF4-FFF2-40B4-BE49-F238E27FC236}">
                <a16:creationId xmlns:a16="http://schemas.microsoft.com/office/drawing/2014/main" id="{86ADD2A4-AD84-8994-AC5F-5428BA655DFE}"/>
              </a:ext>
            </a:extLst>
          </p:cNvPr>
          <p:cNvSpPr/>
          <p:nvPr/>
        </p:nvSpPr>
        <p:spPr>
          <a:xfrm>
            <a:off x="2111391" y="2593080"/>
            <a:ext cx="2715790" cy="79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fr-FR" sz="1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Coordonner avec les agents du PEV des 3 provinces/départements pour évaluer leur volonté de recevoir des visites sur le terrain. </a:t>
            </a:r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id="{0AA4810A-E99A-B97C-469F-26D35E4A1BE0}"/>
              </a:ext>
            </a:extLst>
          </p:cNvPr>
          <p:cNvSpPr txBox="1">
            <a:spLocks/>
          </p:cNvSpPr>
          <p:nvPr/>
        </p:nvSpPr>
        <p:spPr>
          <a:xfrm>
            <a:off x="708482" y="178024"/>
            <a:ext cx="8236324" cy="5575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" sz="3000" b="1" dirty="0">
                <a:latin typeface="Poppins" pitchFamily="2" charset="77"/>
                <a:cs typeface="Poppins" pitchFamily="2" charset="77"/>
              </a:rPr>
              <a:t>Phase 2 : Mise en </a:t>
            </a:r>
            <a:r>
              <a:rPr lang="en-US" sz="3000" b="1" dirty="0">
                <a:latin typeface="Poppins" pitchFamily="2" charset="77"/>
                <a:cs typeface="Poppins" pitchFamily="2" charset="77"/>
              </a:rPr>
              <a:t>œ</a:t>
            </a:r>
            <a:r>
              <a:rPr lang="fr" sz="3000" b="1" dirty="0">
                <a:latin typeface="Poppins" pitchFamily="2" charset="77"/>
                <a:cs typeface="Poppins" pitchFamily="2" charset="77"/>
              </a:rPr>
              <a:t>uvre au niveau sous-national</a:t>
            </a:r>
            <a:endParaRPr lang="en-US" sz="3000" dirty="0"/>
          </a:p>
        </p:txBody>
      </p:sp>
      <p:sp>
        <p:nvSpPr>
          <p:cNvPr id="80" name="Rectangle 46">
            <a:extLst>
              <a:ext uri="{FF2B5EF4-FFF2-40B4-BE49-F238E27FC236}">
                <a16:creationId xmlns:a16="http://schemas.microsoft.com/office/drawing/2014/main" id="{47F3B0E6-B990-E7C7-4C10-66DE852B13C2}"/>
              </a:ext>
            </a:extLst>
          </p:cNvPr>
          <p:cNvSpPr/>
          <p:nvPr/>
        </p:nvSpPr>
        <p:spPr>
          <a:xfrm>
            <a:off x="2129095" y="3669705"/>
            <a:ext cx="2618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" sz="1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Finaliser les dates des visites de terrain</a:t>
            </a:r>
            <a:endParaRPr lang="en-US" sz="1000" dirty="0"/>
          </a:p>
        </p:txBody>
      </p:sp>
      <p:sp>
        <p:nvSpPr>
          <p:cNvPr id="83" name="Freeform 389">
            <a:extLst>
              <a:ext uri="{FF2B5EF4-FFF2-40B4-BE49-F238E27FC236}">
                <a16:creationId xmlns:a16="http://schemas.microsoft.com/office/drawing/2014/main" id="{046DFACD-8CC4-CAF9-75A9-D275D9DDF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792" y="1122381"/>
            <a:ext cx="324686" cy="279489"/>
          </a:xfrm>
          <a:custGeom>
            <a:avLst/>
            <a:gdLst>
              <a:gd name="T0" fmla="*/ 723 w 724"/>
              <a:gd name="T1" fmla="*/ 361 h 724"/>
              <a:gd name="T2" fmla="*/ 723 w 724"/>
              <a:gd name="T3" fmla="*/ 361 h 724"/>
              <a:gd name="T4" fmla="*/ 361 w 724"/>
              <a:gd name="T5" fmla="*/ 723 h 724"/>
              <a:gd name="T6" fmla="*/ 0 w 724"/>
              <a:gd name="T7" fmla="*/ 361 h 724"/>
              <a:gd name="T8" fmla="*/ 361 w 724"/>
              <a:gd name="T9" fmla="*/ 0 h 724"/>
              <a:gd name="T10" fmla="*/ 723 w 724"/>
              <a:gd name="T11" fmla="*/ 361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4" h="724">
                <a:moveTo>
                  <a:pt x="723" y="361"/>
                </a:moveTo>
                <a:lnTo>
                  <a:pt x="723" y="361"/>
                </a:lnTo>
                <a:cubicBezTo>
                  <a:pt x="723" y="569"/>
                  <a:pt x="560" y="723"/>
                  <a:pt x="361" y="723"/>
                </a:cubicBezTo>
                <a:cubicBezTo>
                  <a:pt x="162" y="723"/>
                  <a:pt x="0" y="569"/>
                  <a:pt x="0" y="361"/>
                </a:cubicBezTo>
                <a:cubicBezTo>
                  <a:pt x="0" y="162"/>
                  <a:pt x="162" y="0"/>
                  <a:pt x="361" y="0"/>
                </a:cubicBezTo>
                <a:cubicBezTo>
                  <a:pt x="560" y="0"/>
                  <a:pt x="723" y="162"/>
                  <a:pt x="723" y="361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1500"/>
          </a:p>
        </p:txBody>
      </p:sp>
      <p:sp>
        <p:nvSpPr>
          <p:cNvPr id="84" name="CuadroTexto 395">
            <a:extLst>
              <a:ext uri="{FF2B5EF4-FFF2-40B4-BE49-F238E27FC236}">
                <a16:creationId xmlns:a16="http://schemas.microsoft.com/office/drawing/2014/main" id="{6E411C16-C4B5-126C-7540-DDB0A4E4E951}"/>
              </a:ext>
            </a:extLst>
          </p:cNvPr>
          <p:cNvSpPr txBox="1"/>
          <p:nvPr/>
        </p:nvSpPr>
        <p:spPr>
          <a:xfrm>
            <a:off x="5295559" y="1110354"/>
            <a:ext cx="225482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" sz="15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6</a:t>
            </a:r>
          </a:p>
        </p:txBody>
      </p:sp>
      <p:sp>
        <p:nvSpPr>
          <p:cNvPr id="85" name="Rectangle 46">
            <a:extLst>
              <a:ext uri="{FF2B5EF4-FFF2-40B4-BE49-F238E27FC236}">
                <a16:creationId xmlns:a16="http://schemas.microsoft.com/office/drawing/2014/main" id="{66971887-B2C5-AE1E-6BF1-9329768BF16A}"/>
              </a:ext>
            </a:extLst>
          </p:cNvPr>
          <p:cNvSpPr/>
          <p:nvPr/>
        </p:nvSpPr>
        <p:spPr>
          <a:xfrm>
            <a:off x="5574796" y="1101886"/>
            <a:ext cx="2563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" sz="1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Revoir le composants #2 au #13 avec participants de niveau sous-national.</a:t>
            </a:r>
            <a:endParaRPr lang="en-US" sz="1000" dirty="0"/>
          </a:p>
        </p:txBody>
      </p:sp>
      <p:sp>
        <p:nvSpPr>
          <p:cNvPr id="86" name="Rectangle 46">
            <a:extLst>
              <a:ext uri="{FF2B5EF4-FFF2-40B4-BE49-F238E27FC236}">
                <a16:creationId xmlns:a16="http://schemas.microsoft.com/office/drawing/2014/main" id="{56DB37FD-13A1-9CE9-60AD-30EB5DFA28B9}"/>
              </a:ext>
            </a:extLst>
          </p:cNvPr>
          <p:cNvSpPr/>
          <p:nvPr/>
        </p:nvSpPr>
        <p:spPr>
          <a:xfrm>
            <a:off x="5586885" y="1685444"/>
            <a:ext cx="2563400" cy="79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200"/>
            </a:pPr>
            <a:r>
              <a:rPr lang="fr-FR" sz="1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Mettre en œuvre les sessions d’auto-évaluation et écrire des notes détaillant les raisons de sélection de chaque pointage</a:t>
            </a:r>
            <a:endParaRPr lang="fr-FR" sz="1000" dirty="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</p:txBody>
      </p:sp>
      <p:sp>
        <p:nvSpPr>
          <p:cNvPr id="87" name="Rectangle 46">
            <a:extLst>
              <a:ext uri="{FF2B5EF4-FFF2-40B4-BE49-F238E27FC236}">
                <a16:creationId xmlns:a16="http://schemas.microsoft.com/office/drawing/2014/main" id="{88086489-E95B-C6DC-A200-47C84EC94224}"/>
              </a:ext>
            </a:extLst>
          </p:cNvPr>
          <p:cNvSpPr/>
          <p:nvPr/>
        </p:nvSpPr>
        <p:spPr>
          <a:xfrm>
            <a:off x="5610172" y="2450588"/>
            <a:ext cx="2612353" cy="61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fr-FR" sz="1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Réaliser les visites sur le terrain pour compléter l’auto-évaluation de la composante #14.</a:t>
            </a:r>
          </a:p>
        </p:txBody>
      </p:sp>
      <p:sp>
        <p:nvSpPr>
          <p:cNvPr id="88" name="Rectangle 46">
            <a:extLst>
              <a:ext uri="{FF2B5EF4-FFF2-40B4-BE49-F238E27FC236}">
                <a16:creationId xmlns:a16="http://schemas.microsoft.com/office/drawing/2014/main" id="{F0CCC2E9-52D5-591C-BABE-48CCD6236DE2}"/>
              </a:ext>
            </a:extLst>
          </p:cNvPr>
          <p:cNvSpPr/>
          <p:nvPr/>
        </p:nvSpPr>
        <p:spPr>
          <a:xfrm>
            <a:off x="5589102" y="3077818"/>
            <a:ext cx="2618362" cy="96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fr-FR" sz="1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Collecter le pointage pour chaque item au niveau sous-national et local dans l'outil. Ces résultats seront utilisés pour faciliter l’auto-évaluation au niveau national .</a:t>
            </a:r>
          </a:p>
        </p:txBody>
      </p:sp>
      <p:sp>
        <p:nvSpPr>
          <p:cNvPr id="89" name="Freeform 389">
            <a:extLst>
              <a:ext uri="{FF2B5EF4-FFF2-40B4-BE49-F238E27FC236}">
                <a16:creationId xmlns:a16="http://schemas.microsoft.com/office/drawing/2014/main" id="{1F81A3A8-DC4C-586E-A66E-6095A2FFC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1195" y="1740571"/>
            <a:ext cx="324686" cy="279489"/>
          </a:xfrm>
          <a:custGeom>
            <a:avLst/>
            <a:gdLst>
              <a:gd name="T0" fmla="*/ 723 w 724"/>
              <a:gd name="T1" fmla="*/ 361 h 724"/>
              <a:gd name="T2" fmla="*/ 723 w 724"/>
              <a:gd name="T3" fmla="*/ 361 h 724"/>
              <a:gd name="T4" fmla="*/ 361 w 724"/>
              <a:gd name="T5" fmla="*/ 723 h 724"/>
              <a:gd name="T6" fmla="*/ 0 w 724"/>
              <a:gd name="T7" fmla="*/ 361 h 724"/>
              <a:gd name="T8" fmla="*/ 361 w 724"/>
              <a:gd name="T9" fmla="*/ 0 h 724"/>
              <a:gd name="T10" fmla="*/ 723 w 724"/>
              <a:gd name="T11" fmla="*/ 361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4" h="724">
                <a:moveTo>
                  <a:pt x="723" y="361"/>
                </a:moveTo>
                <a:lnTo>
                  <a:pt x="723" y="361"/>
                </a:lnTo>
                <a:cubicBezTo>
                  <a:pt x="723" y="569"/>
                  <a:pt x="560" y="723"/>
                  <a:pt x="361" y="723"/>
                </a:cubicBezTo>
                <a:cubicBezTo>
                  <a:pt x="162" y="723"/>
                  <a:pt x="0" y="569"/>
                  <a:pt x="0" y="361"/>
                </a:cubicBezTo>
                <a:cubicBezTo>
                  <a:pt x="0" y="162"/>
                  <a:pt x="162" y="0"/>
                  <a:pt x="361" y="0"/>
                </a:cubicBezTo>
                <a:cubicBezTo>
                  <a:pt x="560" y="0"/>
                  <a:pt x="723" y="162"/>
                  <a:pt x="723" y="361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1500"/>
          </a:p>
        </p:txBody>
      </p:sp>
      <p:sp>
        <p:nvSpPr>
          <p:cNvPr id="90" name="CuadroTexto 395">
            <a:extLst>
              <a:ext uri="{FF2B5EF4-FFF2-40B4-BE49-F238E27FC236}">
                <a16:creationId xmlns:a16="http://schemas.microsoft.com/office/drawing/2014/main" id="{78A165DB-0CD8-41F1-ED59-455C40E8D236}"/>
              </a:ext>
            </a:extLst>
          </p:cNvPr>
          <p:cNvSpPr txBox="1"/>
          <p:nvPr/>
        </p:nvSpPr>
        <p:spPr>
          <a:xfrm>
            <a:off x="5310963" y="1738153"/>
            <a:ext cx="225482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" sz="15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7</a:t>
            </a:r>
          </a:p>
        </p:txBody>
      </p:sp>
      <p:sp>
        <p:nvSpPr>
          <p:cNvPr id="91" name="Freeform 389">
            <a:extLst>
              <a:ext uri="{FF2B5EF4-FFF2-40B4-BE49-F238E27FC236}">
                <a16:creationId xmlns:a16="http://schemas.microsoft.com/office/drawing/2014/main" id="{6A918443-1EE5-85AB-E5CA-3D62F23F2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1195" y="2459403"/>
            <a:ext cx="324686" cy="279489"/>
          </a:xfrm>
          <a:custGeom>
            <a:avLst/>
            <a:gdLst>
              <a:gd name="T0" fmla="*/ 723 w 724"/>
              <a:gd name="T1" fmla="*/ 361 h 724"/>
              <a:gd name="T2" fmla="*/ 723 w 724"/>
              <a:gd name="T3" fmla="*/ 361 h 724"/>
              <a:gd name="T4" fmla="*/ 361 w 724"/>
              <a:gd name="T5" fmla="*/ 723 h 724"/>
              <a:gd name="T6" fmla="*/ 0 w 724"/>
              <a:gd name="T7" fmla="*/ 361 h 724"/>
              <a:gd name="T8" fmla="*/ 361 w 724"/>
              <a:gd name="T9" fmla="*/ 0 h 724"/>
              <a:gd name="T10" fmla="*/ 723 w 724"/>
              <a:gd name="T11" fmla="*/ 361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4" h="724">
                <a:moveTo>
                  <a:pt x="723" y="361"/>
                </a:moveTo>
                <a:lnTo>
                  <a:pt x="723" y="361"/>
                </a:lnTo>
                <a:cubicBezTo>
                  <a:pt x="723" y="569"/>
                  <a:pt x="560" y="723"/>
                  <a:pt x="361" y="723"/>
                </a:cubicBezTo>
                <a:cubicBezTo>
                  <a:pt x="162" y="723"/>
                  <a:pt x="0" y="569"/>
                  <a:pt x="0" y="361"/>
                </a:cubicBezTo>
                <a:cubicBezTo>
                  <a:pt x="0" y="162"/>
                  <a:pt x="162" y="0"/>
                  <a:pt x="361" y="0"/>
                </a:cubicBezTo>
                <a:cubicBezTo>
                  <a:pt x="560" y="0"/>
                  <a:pt x="723" y="162"/>
                  <a:pt x="723" y="361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1500"/>
          </a:p>
        </p:txBody>
      </p:sp>
      <p:sp>
        <p:nvSpPr>
          <p:cNvPr id="92" name="CuadroTexto 395">
            <a:extLst>
              <a:ext uri="{FF2B5EF4-FFF2-40B4-BE49-F238E27FC236}">
                <a16:creationId xmlns:a16="http://schemas.microsoft.com/office/drawing/2014/main" id="{DC2D88AE-CD2A-4B55-A973-5DEE5C45E587}"/>
              </a:ext>
            </a:extLst>
          </p:cNvPr>
          <p:cNvSpPr txBox="1"/>
          <p:nvPr/>
        </p:nvSpPr>
        <p:spPr>
          <a:xfrm>
            <a:off x="5310963" y="2456985"/>
            <a:ext cx="225482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" sz="15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8</a:t>
            </a:r>
          </a:p>
        </p:txBody>
      </p:sp>
      <p:sp>
        <p:nvSpPr>
          <p:cNvPr id="93" name="Freeform 389">
            <a:extLst>
              <a:ext uri="{FF2B5EF4-FFF2-40B4-BE49-F238E27FC236}">
                <a16:creationId xmlns:a16="http://schemas.microsoft.com/office/drawing/2014/main" id="{AEF30935-3275-7360-761F-5188F8D00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1195" y="3124888"/>
            <a:ext cx="324686" cy="279489"/>
          </a:xfrm>
          <a:custGeom>
            <a:avLst/>
            <a:gdLst>
              <a:gd name="T0" fmla="*/ 723 w 724"/>
              <a:gd name="T1" fmla="*/ 361 h 724"/>
              <a:gd name="T2" fmla="*/ 723 w 724"/>
              <a:gd name="T3" fmla="*/ 361 h 724"/>
              <a:gd name="T4" fmla="*/ 361 w 724"/>
              <a:gd name="T5" fmla="*/ 723 h 724"/>
              <a:gd name="T6" fmla="*/ 0 w 724"/>
              <a:gd name="T7" fmla="*/ 361 h 724"/>
              <a:gd name="T8" fmla="*/ 361 w 724"/>
              <a:gd name="T9" fmla="*/ 0 h 724"/>
              <a:gd name="T10" fmla="*/ 723 w 724"/>
              <a:gd name="T11" fmla="*/ 361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4" h="724">
                <a:moveTo>
                  <a:pt x="723" y="361"/>
                </a:moveTo>
                <a:lnTo>
                  <a:pt x="723" y="361"/>
                </a:lnTo>
                <a:cubicBezTo>
                  <a:pt x="723" y="569"/>
                  <a:pt x="560" y="723"/>
                  <a:pt x="361" y="723"/>
                </a:cubicBezTo>
                <a:cubicBezTo>
                  <a:pt x="162" y="723"/>
                  <a:pt x="0" y="569"/>
                  <a:pt x="0" y="361"/>
                </a:cubicBezTo>
                <a:cubicBezTo>
                  <a:pt x="0" y="162"/>
                  <a:pt x="162" y="0"/>
                  <a:pt x="361" y="0"/>
                </a:cubicBezTo>
                <a:cubicBezTo>
                  <a:pt x="560" y="0"/>
                  <a:pt x="723" y="162"/>
                  <a:pt x="723" y="361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1500"/>
          </a:p>
        </p:txBody>
      </p:sp>
      <p:sp>
        <p:nvSpPr>
          <p:cNvPr id="94" name="CuadroTexto 395">
            <a:extLst>
              <a:ext uri="{FF2B5EF4-FFF2-40B4-BE49-F238E27FC236}">
                <a16:creationId xmlns:a16="http://schemas.microsoft.com/office/drawing/2014/main" id="{2B393D03-6976-7011-C7E9-EEEEFF986036}"/>
              </a:ext>
            </a:extLst>
          </p:cNvPr>
          <p:cNvSpPr txBox="1"/>
          <p:nvPr/>
        </p:nvSpPr>
        <p:spPr>
          <a:xfrm>
            <a:off x="5310963" y="3122470"/>
            <a:ext cx="225482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" sz="15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9</a:t>
            </a:r>
          </a:p>
        </p:txBody>
      </p:sp>
      <p:sp>
        <p:nvSpPr>
          <p:cNvPr id="126" name="Freeform 389">
            <a:extLst>
              <a:ext uri="{FF2B5EF4-FFF2-40B4-BE49-F238E27FC236}">
                <a16:creationId xmlns:a16="http://schemas.microsoft.com/office/drawing/2014/main" id="{6F41F31B-A8B5-16BC-C117-EBDEE03A8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134" y="1130948"/>
            <a:ext cx="324686" cy="279489"/>
          </a:xfrm>
          <a:custGeom>
            <a:avLst/>
            <a:gdLst>
              <a:gd name="T0" fmla="*/ 723 w 724"/>
              <a:gd name="T1" fmla="*/ 361 h 724"/>
              <a:gd name="T2" fmla="*/ 723 w 724"/>
              <a:gd name="T3" fmla="*/ 361 h 724"/>
              <a:gd name="T4" fmla="*/ 361 w 724"/>
              <a:gd name="T5" fmla="*/ 723 h 724"/>
              <a:gd name="T6" fmla="*/ 0 w 724"/>
              <a:gd name="T7" fmla="*/ 361 h 724"/>
              <a:gd name="T8" fmla="*/ 361 w 724"/>
              <a:gd name="T9" fmla="*/ 0 h 724"/>
              <a:gd name="T10" fmla="*/ 723 w 724"/>
              <a:gd name="T11" fmla="*/ 361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4" h="724">
                <a:moveTo>
                  <a:pt x="723" y="361"/>
                </a:moveTo>
                <a:lnTo>
                  <a:pt x="723" y="361"/>
                </a:lnTo>
                <a:cubicBezTo>
                  <a:pt x="723" y="569"/>
                  <a:pt x="560" y="723"/>
                  <a:pt x="361" y="723"/>
                </a:cubicBezTo>
                <a:cubicBezTo>
                  <a:pt x="162" y="723"/>
                  <a:pt x="0" y="569"/>
                  <a:pt x="0" y="361"/>
                </a:cubicBezTo>
                <a:cubicBezTo>
                  <a:pt x="0" y="162"/>
                  <a:pt x="162" y="0"/>
                  <a:pt x="361" y="0"/>
                </a:cubicBezTo>
                <a:cubicBezTo>
                  <a:pt x="560" y="0"/>
                  <a:pt x="723" y="162"/>
                  <a:pt x="723" y="361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1500"/>
          </a:p>
        </p:txBody>
      </p:sp>
      <p:sp>
        <p:nvSpPr>
          <p:cNvPr id="127" name="CuadroTexto 395">
            <a:extLst>
              <a:ext uri="{FF2B5EF4-FFF2-40B4-BE49-F238E27FC236}">
                <a16:creationId xmlns:a16="http://schemas.microsoft.com/office/drawing/2014/main" id="{508A4F7D-9DF6-9040-F8E0-4BFA2A6C41F8}"/>
              </a:ext>
            </a:extLst>
          </p:cNvPr>
          <p:cNvSpPr txBox="1"/>
          <p:nvPr/>
        </p:nvSpPr>
        <p:spPr>
          <a:xfrm>
            <a:off x="1825860" y="1120971"/>
            <a:ext cx="225482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" sz="15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1</a:t>
            </a:r>
          </a:p>
        </p:txBody>
      </p:sp>
      <p:sp>
        <p:nvSpPr>
          <p:cNvPr id="128" name="Freeform 389">
            <a:extLst>
              <a:ext uri="{FF2B5EF4-FFF2-40B4-BE49-F238E27FC236}">
                <a16:creationId xmlns:a16="http://schemas.microsoft.com/office/drawing/2014/main" id="{CDF77053-BB8D-5798-7A46-CB10F687A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134" y="1944926"/>
            <a:ext cx="324686" cy="279489"/>
          </a:xfrm>
          <a:custGeom>
            <a:avLst/>
            <a:gdLst>
              <a:gd name="T0" fmla="*/ 723 w 724"/>
              <a:gd name="T1" fmla="*/ 361 h 724"/>
              <a:gd name="T2" fmla="*/ 723 w 724"/>
              <a:gd name="T3" fmla="*/ 361 h 724"/>
              <a:gd name="T4" fmla="*/ 361 w 724"/>
              <a:gd name="T5" fmla="*/ 723 h 724"/>
              <a:gd name="T6" fmla="*/ 0 w 724"/>
              <a:gd name="T7" fmla="*/ 361 h 724"/>
              <a:gd name="T8" fmla="*/ 361 w 724"/>
              <a:gd name="T9" fmla="*/ 0 h 724"/>
              <a:gd name="T10" fmla="*/ 723 w 724"/>
              <a:gd name="T11" fmla="*/ 361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4" h="724">
                <a:moveTo>
                  <a:pt x="723" y="361"/>
                </a:moveTo>
                <a:lnTo>
                  <a:pt x="723" y="361"/>
                </a:lnTo>
                <a:cubicBezTo>
                  <a:pt x="723" y="569"/>
                  <a:pt x="560" y="723"/>
                  <a:pt x="361" y="723"/>
                </a:cubicBezTo>
                <a:cubicBezTo>
                  <a:pt x="162" y="723"/>
                  <a:pt x="0" y="569"/>
                  <a:pt x="0" y="361"/>
                </a:cubicBezTo>
                <a:cubicBezTo>
                  <a:pt x="0" y="162"/>
                  <a:pt x="162" y="0"/>
                  <a:pt x="361" y="0"/>
                </a:cubicBezTo>
                <a:cubicBezTo>
                  <a:pt x="560" y="0"/>
                  <a:pt x="723" y="162"/>
                  <a:pt x="723" y="361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1500"/>
          </a:p>
        </p:txBody>
      </p:sp>
      <p:sp>
        <p:nvSpPr>
          <p:cNvPr id="129" name="CuadroTexto 395">
            <a:extLst>
              <a:ext uri="{FF2B5EF4-FFF2-40B4-BE49-F238E27FC236}">
                <a16:creationId xmlns:a16="http://schemas.microsoft.com/office/drawing/2014/main" id="{767B74CF-BF9F-A2F7-31C4-CF0C82BDE1C5}"/>
              </a:ext>
            </a:extLst>
          </p:cNvPr>
          <p:cNvSpPr txBox="1"/>
          <p:nvPr/>
        </p:nvSpPr>
        <p:spPr>
          <a:xfrm>
            <a:off x="1825860" y="1934950"/>
            <a:ext cx="225482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" sz="15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2</a:t>
            </a:r>
          </a:p>
        </p:txBody>
      </p:sp>
      <p:sp>
        <p:nvSpPr>
          <p:cNvPr id="130" name="Freeform 389">
            <a:extLst>
              <a:ext uri="{FF2B5EF4-FFF2-40B4-BE49-F238E27FC236}">
                <a16:creationId xmlns:a16="http://schemas.microsoft.com/office/drawing/2014/main" id="{31FF5EB3-7DB7-2D04-43EC-24C6C593F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747" y="2656738"/>
            <a:ext cx="324686" cy="279489"/>
          </a:xfrm>
          <a:custGeom>
            <a:avLst/>
            <a:gdLst>
              <a:gd name="T0" fmla="*/ 723 w 724"/>
              <a:gd name="T1" fmla="*/ 361 h 724"/>
              <a:gd name="T2" fmla="*/ 723 w 724"/>
              <a:gd name="T3" fmla="*/ 361 h 724"/>
              <a:gd name="T4" fmla="*/ 361 w 724"/>
              <a:gd name="T5" fmla="*/ 723 h 724"/>
              <a:gd name="T6" fmla="*/ 0 w 724"/>
              <a:gd name="T7" fmla="*/ 361 h 724"/>
              <a:gd name="T8" fmla="*/ 361 w 724"/>
              <a:gd name="T9" fmla="*/ 0 h 724"/>
              <a:gd name="T10" fmla="*/ 723 w 724"/>
              <a:gd name="T11" fmla="*/ 361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4" h="724">
                <a:moveTo>
                  <a:pt x="723" y="361"/>
                </a:moveTo>
                <a:lnTo>
                  <a:pt x="723" y="361"/>
                </a:lnTo>
                <a:cubicBezTo>
                  <a:pt x="723" y="569"/>
                  <a:pt x="560" y="723"/>
                  <a:pt x="361" y="723"/>
                </a:cubicBezTo>
                <a:cubicBezTo>
                  <a:pt x="162" y="723"/>
                  <a:pt x="0" y="569"/>
                  <a:pt x="0" y="361"/>
                </a:cubicBezTo>
                <a:cubicBezTo>
                  <a:pt x="0" y="162"/>
                  <a:pt x="162" y="0"/>
                  <a:pt x="361" y="0"/>
                </a:cubicBezTo>
                <a:cubicBezTo>
                  <a:pt x="560" y="0"/>
                  <a:pt x="723" y="162"/>
                  <a:pt x="723" y="361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1500"/>
          </a:p>
        </p:txBody>
      </p:sp>
      <p:sp>
        <p:nvSpPr>
          <p:cNvPr id="131" name="CuadroTexto 395">
            <a:extLst>
              <a:ext uri="{FF2B5EF4-FFF2-40B4-BE49-F238E27FC236}">
                <a16:creationId xmlns:a16="http://schemas.microsoft.com/office/drawing/2014/main" id="{B09A1B0D-5A32-7243-8C51-777AC2E107A5}"/>
              </a:ext>
            </a:extLst>
          </p:cNvPr>
          <p:cNvSpPr txBox="1"/>
          <p:nvPr/>
        </p:nvSpPr>
        <p:spPr>
          <a:xfrm>
            <a:off x="1836472" y="2646762"/>
            <a:ext cx="225482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" sz="15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3</a:t>
            </a:r>
          </a:p>
        </p:txBody>
      </p:sp>
      <p:sp>
        <p:nvSpPr>
          <p:cNvPr id="132" name="Freeform 389">
            <a:extLst>
              <a:ext uri="{FF2B5EF4-FFF2-40B4-BE49-F238E27FC236}">
                <a16:creationId xmlns:a16="http://schemas.microsoft.com/office/drawing/2014/main" id="{61183547-04CF-D0CC-88DA-8A7BEF34E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747" y="3679681"/>
            <a:ext cx="324686" cy="279489"/>
          </a:xfrm>
          <a:custGeom>
            <a:avLst/>
            <a:gdLst>
              <a:gd name="T0" fmla="*/ 723 w 724"/>
              <a:gd name="T1" fmla="*/ 361 h 724"/>
              <a:gd name="T2" fmla="*/ 723 w 724"/>
              <a:gd name="T3" fmla="*/ 361 h 724"/>
              <a:gd name="T4" fmla="*/ 361 w 724"/>
              <a:gd name="T5" fmla="*/ 723 h 724"/>
              <a:gd name="T6" fmla="*/ 0 w 724"/>
              <a:gd name="T7" fmla="*/ 361 h 724"/>
              <a:gd name="T8" fmla="*/ 361 w 724"/>
              <a:gd name="T9" fmla="*/ 0 h 724"/>
              <a:gd name="T10" fmla="*/ 723 w 724"/>
              <a:gd name="T11" fmla="*/ 361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4" h="724">
                <a:moveTo>
                  <a:pt x="723" y="361"/>
                </a:moveTo>
                <a:lnTo>
                  <a:pt x="723" y="361"/>
                </a:lnTo>
                <a:cubicBezTo>
                  <a:pt x="723" y="569"/>
                  <a:pt x="560" y="723"/>
                  <a:pt x="361" y="723"/>
                </a:cubicBezTo>
                <a:cubicBezTo>
                  <a:pt x="162" y="723"/>
                  <a:pt x="0" y="569"/>
                  <a:pt x="0" y="361"/>
                </a:cubicBezTo>
                <a:cubicBezTo>
                  <a:pt x="0" y="162"/>
                  <a:pt x="162" y="0"/>
                  <a:pt x="361" y="0"/>
                </a:cubicBezTo>
                <a:cubicBezTo>
                  <a:pt x="560" y="0"/>
                  <a:pt x="723" y="162"/>
                  <a:pt x="723" y="361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1500"/>
          </a:p>
        </p:txBody>
      </p:sp>
      <p:sp>
        <p:nvSpPr>
          <p:cNvPr id="133" name="CuadroTexto 395">
            <a:extLst>
              <a:ext uri="{FF2B5EF4-FFF2-40B4-BE49-F238E27FC236}">
                <a16:creationId xmlns:a16="http://schemas.microsoft.com/office/drawing/2014/main" id="{740C5C4C-8F0B-82B8-A98E-B7AC4EE0618A}"/>
              </a:ext>
            </a:extLst>
          </p:cNvPr>
          <p:cNvSpPr txBox="1"/>
          <p:nvPr/>
        </p:nvSpPr>
        <p:spPr>
          <a:xfrm>
            <a:off x="1836472" y="3669705"/>
            <a:ext cx="225482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" sz="15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B1FB0D-5EF4-95DE-20F7-4DD8E258C948}"/>
              </a:ext>
            </a:extLst>
          </p:cNvPr>
          <p:cNvSpPr txBox="1"/>
          <p:nvPr/>
        </p:nvSpPr>
        <p:spPr>
          <a:xfrm>
            <a:off x="1991422" y="4202084"/>
            <a:ext cx="2835759" cy="61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4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fr-FR" sz="1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Identifier 1-2 personnes au niveau national pour soutenir la mise en œuvre de l’auto-évaluation .</a:t>
            </a:r>
          </a:p>
        </p:txBody>
      </p:sp>
      <p:sp>
        <p:nvSpPr>
          <p:cNvPr id="4" name="Freeform 389">
            <a:extLst>
              <a:ext uri="{FF2B5EF4-FFF2-40B4-BE49-F238E27FC236}">
                <a16:creationId xmlns:a16="http://schemas.microsoft.com/office/drawing/2014/main" id="{EC918512-8954-EBD9-A67A-ED0F1FDA7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6568" y="4216816"/>
            <a:ext cx="324686" cy="279489"/>
          </a:xfrm>
          <a:custGeom>
            <a:avLst/>
            <a:gdLst>
              <a:gd name="T0" fmla="*/ 723 w 724"/>
              <a:gd name="T1" fmla="*/ 361 h 724"/>
              <a:gd name="T2" fmla="*/ 723 w 724"/>
              <a:gd name="T3" fmla="*/ 361 h 724"/>
              <a:gd name="T4" fmla="*/ 361 w 724"/>
              <a:gd name="T5" fmla="*/ 723 h 724"/>
              <a:gd name="T6" fmla="*/ 0 w 724"/>
              <a:gd name="T7" fmla="*/ 361 h 724"/>
              <a:gd name="T8" fmla="*/ 361 w 724"/>
              <a:gd name="T9" fmla="*/ 0 h 724"/>
              <a:gd name="T10" fmla="*/ 723 w 724"/>
              <a:gd name="T11" fmla="*/ 361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4" h="724">
                <a:moveTo>
                  <a:pt x="723" y="361"/>
                </a:moveTo>
                <a:lnTo>
                  <a:pt x="723" y="361"/>
                </a:lnTo>
                <a:cubicBezTo>
                  <a:pt x="723" y="569"/>
                  <a:pt x="560" y="723"/>
                  <a:pt x="361" y="723"/>
                </a:cubicBezTo>
                <a:cubicBezTo>
                  <a:pt x="162" y="723"/>
                  <a:pt x="0" y="569"/>
                  <a:pt x="0" y="361"/>
                </a:cubicBezTo>
                <a:cubicBezTo>
                  <a:pt x="0" y="162"/>
                  <a:pt x="162" y="0"/>
                  <a:pt x="361" y="0"/>
                </a:cubicBezTo>
                <a:cubicBezTo>
                  <a:pt x="560" y="0"/>
                  <a:pt x="723" y="162"/>
                  <a:pt x="723" y="361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1500"/>
          </a:p>
        </p:txBody>
      </p:sp>
      <p:sp>
        <p:nvSpPr>
          <p:cNvPr id="5" name="CuadroTexto 395">
            <a:extLst>
              <a:ext uri="{FF2B5EF4-FFF2-40B4-BE49-F238E27FC236}">
                <a16:creationId xmlns:a16="http://schemas.microsoft.com/office/drawing/2014/main" id="{0E950CE0-33DC-49BF-2D6C-AD31D681F409}"/>
              </a:ext>
            </a:extLst>
          </p:cNvPr>
          <p:cNvSpPr txBox="1"/>
          <p:nvPr/>
        </p:nvSpPr>
        <p:spPr>
          <a:xfrm>
            <a:off x="1837293" y="4206840"/>
            <a:ext cx="225482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" sz="15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37947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C3E65-510D-02B3-F16D-E241BC187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sz="2700" dirty="0"/>
              <a:t>Agenda</a:t>
            </a:r>
            <a:endParaRPr lang="en-US" dirty="0"/>
          </a:p>
        </p:txBody>
      </p:sp>
      <p:sp>
        <p:nvSpPr>
          <p:cNvPr id="4" name="Google Shape;233;p25">
            <a:extLst>
              <a:ext uri="{FF2B5EF4-FFF2-40B4-BE49-F238E27FC236}">
                <a16:creationId xmlns:a16="http://schemas.microsoft.com/office/drawing/2014/main" id="{B46665FF-CBD4-2680-DD7D-ECFC664599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367270" cy="2232501"/>
          </a:xfrm>
          <a:prstGeom prst="rect">
            <a:avLst/>
          </a:prstGeom>
          <a:noFill/>
        </p:spPr>
        <p:txBody>
          <a:bodyPr spcFirstLastPara="1" vert="horz" wrap="square" lIns="68575" tIns="34275" rIns="68575" bIns="34275" rtlCol="0" anchor="ctr" anchorCtr="0">
            <a:noAutofit/>
          </a:bodyPr>
          <a:lstStyle/>
          <a:p>
            <a:pPr marL="326390" indent="-242570">
              <a:lnSpc>
                <a:spcPct val="150000"/>
              </a:lnSpc>
              <a:spcBef>
                <a:spcPts val="0"/>
              </a:spcBef>
              <a:buSzPts val="1505"/>
              <a:buFont typeface="Poppins"/>
              <a:buChar char="●"/>
            </a:pPr>
            <a:r>
              <a:rPr lang="fr" sz="1600" dirty="0">
                <a:latin typeface="Poppins"/>
                <a:ea typeface="Poppins"/>
                <a:cs typeface="Poppins"/>
                <a:sym typeface="Poppins"/>
              </a:rPr>
              <a:t>Objectif et phases de l’auto-évaluation</a:t>
            </a:r>
            <a:endParaRPr lang="es-ES" sz="1600" dirty="0"/>
          </a:p>
          <a:p>
            <a:pPr marL="326390" indent="-242570">
              <a:lnSpc>
                <a:spcPct val="150000"/>
              </a:lnSpc>
              <a:spcBef>
                <a:spcPts val="0"/>
              </a:spcBef>
              <a:buSzPts val="1505"/>
              <a:buFont typeface="Poppins"/>
              <a:buChar char="●"/>
            </a:pPr>
            <a:r>
              <a:rPr lang="fr" sz="1600" dirty="0">
                <a:latin typeface="Poppins"/>
                <a:ea typeface="Poppins"/>
                <a:cs typeface="Poppins"/>
                <a:sym typeface="Poppins"/>
              </a:rPr>
              <a:t>Différentes composantes de l'outil</a:t>
            </a:r>
            <a:endParaRPr lang="es-ES" sz="1600" dirty="0">
              <a:latin typeface="Poppins"/>
              <a:ea typeface="Poppins"/>
              <a:cs typeface="Poppins"/>
            </a:endParaRPr>
          </a:p>
          <a:p>
            <a:pPr marL="326390" indent="-242570">
              <a:lnSpc>
                <a:spcPct val="150000"/>
              </a:lnSpc>
              <a:spcBef>
                <a:spcPts val="0"/>
              </a:spcBef>
              <a:buSzPts val="1505"/>
              <a:buFont typeface="Poppins"/>
              <a:buChar char="●"/>
            </a:pPr>
            <a:r>
              <a:rPr lang="fr" sz="1600" dirty="0">
                <a:latin typeface="Poppins"/>
                <a:ea typeface="Poppins"/>
                <a:cs typeface="Poppins"/>
                <a:sym typeface="Poppins"/>
              </a:rPr>
              <a:t>Items d’auto-évaluation sur une échelle de maturité</a:t>
            </a:r>
            <a:endParaRPr lang="es-ES" sz="1600" dirty="0">
              <a:latin typeface="Poppins"/>
              <a:ea typeface="Poppins"/>
              <a:cs typeface="Poppins"/>
            </a:endParaRPr>
          </a:p>
          <a:p>
            <a:pPr marL="326390" indent="-242570">
              <a:lnSpc>
                <a:spcPct val="150000"/>
              </a:lnSpc>
              <a:spcBef>
                <a:spcPts val="0"/>
              </a:spcBef>
              <a:buSzPts val="1505"/>
              <a:buFont typeface="Poppins"/>
              <a:buChar char="●"/>
            </a:pPr>
            <a:r>
              <a:rPr lang="fr" sz="1600" dirty="0">
                <a:latin typeface="Poppins"/>
                <a:ea typeface="Poppins"/>
                <a:cs typeface="Poppins"/>
                <a:sym typeface="Poppins"/>
              </a:rPr>
              <a:t>Points clés à considérer</a:t>
            </a:r>
            <a:endParaRPr lang="es-ES" sz="1600" dirty="0">
              <a:latin typeface="Poppins"/>
              <a:ea typeface="Poppins"/>
              <a:cs typeface="Poppins"/>
            </a:endParaRPr>
          </a:p>
          <a:p>
            <a:pPr marL="326390" indent="-242570">
              <a:lnSpc>
                <a:spcPct val="150000"/>
              </a:lnSpc>
              <a:spcBef>
                <a:spcPts val="0"/>
              </a:spcBef>
              <a:buSzPts val="1505"/>
              <a:buFont typeface="Poppins"/>
              <a:buChar char="●"/>
            </a:pPr>
            <a:r>
              <a:rPr lang="fr" sz="1600" dirty="0">
                <a:latin typeface="Poppins"/>
                <a:ea typeface="Poppins"/>
                <a:cs typeface="Poppins"/>
                <a:sym typeface="Poppins"/>
              </a:rPr>
              <a:t>Rôles et responsabilités pour la mise en œuvre de l’outil</a:t>
            </a:r>
            <a:endParaRPr lang="es-ES" sz="1600" dirty="0">
              <a:latin typeface="Poppins"/>
              <a:ea typeface="Poppins"/>
              <a:cs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endParaRPr lang="fr" sz="1505" dirty="0"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478683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F8DF0-01EB-AB7A-4838-5A3A914C2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sz="2700" dirty="0"/>
              <a:t>Objectifs de la méthodologie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DFFEF-1C64-5421-97DA-09B135B956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4774" indent="0">
              <a:buNone/>
            </a:pPr>
            <a:r>
              <a:rPr lang="fr" sz="1500" dirty="0"/>
              <a:t>Le protocole offre aux États membres</a:t>
            </a:r>
            <a:r>
              <a:rPr lang="fr" sz="15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" sz="1500" dirty="0">
                <a:solidFill>
                  <a:srgbClr val="000000"/>
                </a:solidFill>
              </a:rPr>
              <a:t>une </a:t>
            </a:r>
            <a:r>
              <a:rPr lang="fr" sz="1500" dirty="0"/>
              <a:t>méthodologie et des outils pour :</a:t>
            </a:r>
            <a:endParaRPr lang="es-ES" sz="1500" dirty="0"/>
          </a:p>
          <a:p>
            <a:pPr marL="685800" indent="-342900">
              <a:spcBef>
                <a:spcPts val="1350"/>
              </a:spcBef>
              <a:buFont typeface="+mj-lt"/>
              <a:buAutoNum type="arabicPeriod"/>
            </a:pPr>
            <a:r>
              <a:rPr lang="fr" sz="1500" dirty="0"/>
              <a:t>Réaliser une auto-évaluation visant à reconnaître le niveau de performance des composantes du PEV pour répondre à ses objectifs et stratégies en fonction de contrôler et éliminer les maladies evitables par la vaccination (MEV).</a:t>
            </a:r>
          </a:p>
          <a:p>
            <a:pPr marL="685800" indent="-342900">
              <a:spcBef>
                <a:spcPts val="1350"/>
              </a:spcBef>
              <a:buFont typeface="+mj-lt"/>
              <a:buAutoNum type="arabicPeriod"/>
            </a:pPr>
            <a:r>
              <a:rPr lang="fr" sz="1500" dirty="0"/>
              <a:t>Identifier les difficultés et les défis rencontrés lors de l’auto-évaluation de chaque composante du PEV.</a:t>
            </a:r>
          </a:p>
          <a:p>
            <a:pPr marL="685800" indent="-342900">
              <a:spcBef>
                <a:spcPts val="1350"/>
              </a:spcBef>
              <a:buFont typeface="+mj-lt"/>
              <a:buAutoNum type="arabicPeriod"/>
            </a:pPr>
            <a:r>
              <a:rPr lang="fr" sz="1500" dirty="0"/>
              <a:t>Proposer un Plan d’action à court et moyen terme pour l'amélioration continue du PEV national</a:t>
            </a:r>
            <a:r>
              <a:rPr lang="fr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15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6724" indent="-361474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870671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F14D-731E-893B-2AD1-1DDD531E2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/>
              <a:t>Objectifs de l'outil</a:t>
            </a:r>
          </a:p>
        </p:txBody>
      </p:sp>
      <p:sp>
        <p:nvSpPr>
          <p:cNvPr id="4" name="Google Shape;248;p27">
            <a:extLst>
              <a:ext uri="{FF2B5EF4-FFF2-40B4-BE49-F238E27FC236}">
                <a16:creationId xmlns:a16="http://schemas.microsoft.com/office/drawing/2014/main" id="{307E078C-73B6-AB97-F146-F045AA14DF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4812030" cy="3500438"/>
          </a:xfrm>
          <a:prstGeom prst="rect">
            <a:avLst/>
          </a:prstGeom>
          <a:noFill/>
        </p:spPr>
        <p:txBody>
          <a:bodyPr spcFirstLastPara="1" vert="horz" wrap="square" lIns="68575" tIns="34275" rIns="68575" bIns="34275" rtlCol="0" anchor="t" anchorCtr="0">
            <a:noAutofit/>
          </a:bodyPr>
          <a:lstStyle/>
          <a:p>
            <a:pPr marL="257175" indent="-257175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r" sz="1400" dirty="0"/>
              <a:t>Auto-évaluer les performances de chaque composante du PEV.</a:t>
            </a:r>
          </a:p>
          <a:p>
            <a:pPr marL="714364" indent="-257175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s-ES" sz="1400" dirty="0"/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r" sz="1400" dirty="0"/>
              <a:t>Élaborer un plan d’action national pour améliorer le PEV et :</a:t>
            </a:r>
          </a:p>
          <a:p>
            <a:pPr marL="685800" lvl="1" indent="-171450">
              <a:lnSpc>
                <a:spcPct val="100000"/>
              </a:lnSpc>
              <a:spcBef>
                <a:spcPts val="0"/>
              </a:spcBef>
              <a:buSzPts val="1300"/>
              <a:buFont typeface="Poppins"/>
              <a:buChar char="•"/>
            </a:pPr>
            <a:r>
              <a:rPr lang="fr" sz="1400" dirty="0">
                <a:latin typeface="Poppins"/>
                <a:ea typeface="Poppins"/>
                <a:cs typeface="Poppins"/>
                <a:sym typeface="Poppins"/>
              </a:rPr>
              <a:t>Prioriser les recommandations qui nécessitent une intervention immédiate.</a:t>
            </a:r>
          </a:p>
          <a:p>
            <a:pPr marL="685800" indent="-171450">
              <a:lnSpc>
                <a:spcPct val="100000"/>
              </a:lnSpc>
              <a:spcBef>
                <a:spcPts val="0"/>
              </a:spcBef>
              <a:buNone/>
            </a:pPr>
            <a:endParaRPr lang="es-ES" sz="1400" dirty="0"/>
          </a:p>
          <a:p>
            <a:pPr marL="685800" lvl="1" indent="-171450">
              <a:lnSpc>
                <a:spcPct val="100000"/>
              </a:lnSpc>
              <a:spcBef>
                <a:spcPts val="0"/>
              </a:spcBef>
              <a:buSzPts val="1300"/>
              <a:buFont typeface="Poppins"/>
              <a:buChar char="•"/>
            </a:pPr>
            <a:r>
              <a:rPr lang="fr" sz="1400" dirty="0">
                <a:latin typeface="Poppins"/>
                <a:ea typeface="Poppins"/>
                <a:cs typeface="Poppins"/>
                <a:sym typeface="Poppins"/>
              </a:rPr>
              <a:t>Définir le chronogramme des activités et le budget requis.</a:t>
            </a:r>
          </a:p>
          <a:p>
            <a:pPr marL="685800" indent="-171450">
              <a:lnSpc>
                <a:spcPct val="100000"/>
              </a:lnSpc>
              <a:spcBef>
                <a:spcPts val="0"/>
              </a:spcBef>
              <a:buNone/>
            </a:pPr>
            <a:endParaRPr lang="es-ES" sz="1400" dirty="0"/>
          </a:p>
          <a:p>
            <a:pPr marL="685800" lvl="1" indent="-171450">
              <a:lnSpc>
                <a:spcPct val="100000"/>
              </a:lnSpc>
              <a:spcBef>
                <a:spcPts val="0"/>
              </a:spcBef>
              <a:buSzPts val="1300"/>
              <a:buFont typeface="Poppins"/>
              <a:buChar char="•"/>
            </a:pPr>
            <a:r>
              <a:rPr lang="fr" sz="1400" dirty="0">
                <a:latin typeface="Poppins"/>
                <a:ea typeface="Poppins"/>
                <a:cs typeface="Poppins"/>
                <a:sym typeface="Poppins"/>
              </a:rPr>
              <a:t>Déterminer s’il est nécessaire d’élargir l’évaluation ou de soutenir ulterieurement la résolution des lacunes dans des composants spécifiques.</a:t>
            </a:r>
          </a:p>
        </p:txBody>
      </p:sp>
      <p:pic>
        <p:nvPicPr>
          <p:cNvPr id="5" name="Google Shape;249;p27">
            <a:extLst>
              <a:ext uri="{FF2B5EF4-FFF2-40B4-BE49-F238E27FC236}">
                <a16:creationId xmlns:a16="http://schemas.microsoft.com/office/drawing/2014/main" id="{83EE4BDC-4F86-A278-0433-8260AE65F14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433" t="6496" b="2387"/>
          <a:stretch/>
        </p:blipFill>
        <p:spPr>
          <a:xfrm>
            <a:off x="5588748" y="938995"/>
            <a:ext cx="3517813" cy="340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92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9DEEE7A-405C-84F8-410D-9077B5A9372C}"/>
              </a:ext>
            </a:extLst>
          </p:cNvPr>
          <p:cNvSpPr txBox="1"/>
          <p:nvPr/>
        </p:nvSpPr>
        <p:spPr>
          <a:xfrm>
            <a:off x="861237" y="239517"/>
            <a:ext cx="783619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" sz="3300" b="1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Objectifs de l'outil ou niveau sous-national et local</a:t>
            </a:r>
            <a:endParaRPr lang="es-MX" sz="3300" b="1" dirty="0">
              <a:solidFill>
                <a:schemeClr val="dk1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9" name="Google Shape;262;p28">
            <a:extLst>
              <a:ext uri="{FF2B5EF4-FFF2-40B4-BE49-F238E27FC236}">
                <a16:creationId xmlns:a16="http://schemas.microsoft.com/office/drawing/2014/main" id="{E8FEA55B-B9B4-8B0D-EDA7-F6C5D75BF17F}"/>
              </a:ext>
            </a:extLst>
          </p:cNvPr>
          <p:cNvSpPr/>
          <p:nvPr/>
        </p:nvSpPr>
        <p:spPr>
          <a:xfrm>
            <a:off x="739660" y="3281591"/>
            <a:ext cx="18011" cy="18816"/>
          </a:xfrm>
          <a:custGeom>
            <a:avLst/>
            <a:gdLst/>
            <a:ahLst/>
            <a:cxnLst/>
            <a:rect l="l" t="t" r="r" b="b"/>
            <a:pathLst>
              <a:path w="694" h="725" extrusionOk="0">
                <a:moveTo>
                  <a:pt x="347" y="0"/>
                </a:moveTo>
                <a:cubicBezTo>
                  <a:pt x="158" y="0"/>
                  <a:pt x="1" y="158"/>
                  <a:pt x="1" y="347"/>
                </a:cubicBezTo>
                <a:cubicBezTo>
                  <a:pt x="1" y="567"/>
                  <a:pt x="158" y="725"/>
                  <a:pt x="347" y="725"/>
                </a:cubicBezTo>
                <a:cubicBezTo>
                  <a:pt x="536" y="725"/>
                  <a:pt x="694" y="567"/>
                  <a:pt x="694" y="347"/>
                </a:cubicBezTo>
                <a:cubicBezTo>
                  <a:pt x="694" y="158"/>
                  <a:pt x="536" y="0"/>
                  <a:pt x="3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36304-D0EA-A9AC-3080-9A92179F5984}"/>
              </a:ext>
            </a:extLst>
          </p:cNvPr>
          <p:cNvSpPr txBox="1"/>
          <p:nvPr/>
        </p:nvSpPr>
        <p:spPr>
          <a:xfrm>
            <a:off x="861237" y="1539678"/>
            <a:ext cx="783619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524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" sz="1400" dirty="0">
                <a:latin typeface="Poppins" panose="00000500000000000000" pitchFamily="2" charset="0"/>
                <a:cs typeface="Poppins" panose="00000500000000000000" pitchFamily="2" charset="0"/>
              </a:rPr>
              <a:t>Au niveau sous-national et local, l'outil sert comme moyen de validation des pointages assignés par les autorités de santé publique au niveau national.</a:t>
            </a:r>
          </a:p>
          <a:p>
            <a:pPr marL="380524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" sz="1400" dirty="0">
                <a:latin typeface="Poppins" panose="00000500000000000000" pitchFamily="2" charset="0"/>
                <a:cs typeface="Poppins" panose="00000500000000000000" pitchFamily="2" charset="0"/>
              </a:rPr>
              <a:t>Lóutil permet d’examiner la mise en œuvre locale des operations du PEV, aidant à confirmer et à compléter les constants faits au niveau national.</a:t>
            </a:r>
          </a:p>
          <a:p>
            <a:pPr marL="380524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" sz="1400" dirty="0">
                <a:latin typeface="Poppins" panose="00000500000000000000" pitchFamily="2" charset="0"/>
                <a:cs typeface="Poppins" panose="00000500000000000000" pitchFamily="2" charset="0"/>
              </a:rPr>
              <a:t>Les pointages générés au niveau sous-national et local ne contribuent pas au pointage finale. Neanmoins, ils jouent un rôle crucial en informant et en affinant l’auto-evaluation au niveau national car ils fournissent une compréhension granulaire des performances du PEV sur le terrain.</a:t>
            </a:r>
          </a:p>
          <a:p>
            <a:pPr marL="380524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r" sz="1400" dirty="0"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42700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0F433-D027-F3BA-9C49-CCA2DCF2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907" y="343292"/>
            <a:ext cx="8236500" cy="994200"/>
          </a:xfrm>
        </p:spPr>
        <p:txBody>
          <a:bodyPr/>
          <a:lstStyle/>
          <a:p>
            <a:r>
              <a:rPr lang="fr" dirty="0"/>
              <a:t>Description de l'outil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57406-BADF-E6E3-FFC4-53B9ECDB5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4908" y="1421305"/>
            <a:ext cx="7218986" cy="3048000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fr" sz="1800" dirty="0"/>
              <a:t>Un total de </a:t>
            </a:r>
            <a:r>
              <a:rPr lang="fr" sz="1800" b="1" dirty="0"/>
              <a:t>196 </a:t>
            </a:r>
            <a:r>
              <a:rPr lang="fr" sz="1800" dirty="0"/>
              <a:t>questions pour 13 composantes :</a:t>
            </a:r>
          </a:p>
          <a:p>
            <a:pPr marL="0" indent="457189">
              <a:lnSpc>
                <a:spcPct val="115000"/>
              </a:lnSpc>
              <a:buNone/>
            </a:pPr>
            <a:r>
              <a:rPr lang="fr" sz="1800" dirty="0"/>
              <a:t>109 au niveau national</a:t>
            </a:r>
          </a:p>
          <a:p>
            <a:pPr marL="0" indent="457189">
              <a:lnSpc>
                <a:spcPct val="115000"/>
              </a:lnSpc>
              <a:buNone/>
            </a:pPr>
            <a:r>
              <a:rPr lang="fr" sz="1800" dirty="0"/>
              <a:t>67 au niveau sous-national</a:t>
            </a:r>
          </a:p>
          <a:p>
            <a:pPr marL="0" indent="457189">
              <a:lnSpc>
                <a:spcPct val="115000"/>
              </a:lnSpc>
              <a:buNone/>
            </a:pPr>
            <a:r>
              <a:rPr lang="fr" sz="1800" dirty="0"/>
              <a:t>20 au niveau local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80642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1F763-A5AC-0007-C7A2-0689CC725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12572"/>
            <a:ext cx="8236500" cy="994200"/>
          </a:xfrm>
        </p:spPr>
        <p:txBody>
          <a:bodyPr/>
          <a:lstStyle/>
          <a:p>
            <a:r>
              <a:rPr lang="fr" dirty="0"/>
              <a:t>Description de l'outil</a:t>
            </a:r>
          </a:p>
        </p:txBody>
      </p:sp>
      <p:pic>
        <p:nvPicPr>
          <p:cNvPr id="4" name="Google Shape;258;p28">
            <a:extLst>
              <a:ext uri="{FF2B5EF4-FFF2-40B4-BE49-F238E27FC236}">
                <a16:creationId xmlns:a16="http://schemas.microsoft.com/office/drawing/2014/main" id="{663B09F0-28AF-664F-A428-38AADB6BF08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03411" y="1625433"/>
            <a:ext cx="6338074" cy="33114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259;p28">
            <a:extLst>
              <a:ext uri="{FF2B5EF4-FFF2-40B4-BE49-F238E27FC236}">
                <a16:creationId xmlns:a16="http://schemas.microsoft.com/office/drawing/2014/main" id="{9AAB9BDC-2460-AE0E-944C-010F03F99364}"/>
              </a:ext>
            </a:extLst>
          </p:cNvPr>
          <p:cNvGrpSpPr/>
          <p:nvPr/>
        </p:nvGrpSpPr>
        <p:grpSpPr>
          <a:xfrm>
            <a:off x="1603641" y="1004140"/>
            <a:ext cx="1236900" cy="491700"/>
            <a:chOff x="526681" y="1086707"/>
            <a:chExt cx="1236900" cy="491700"/>
          </a:xfrm>
        </p:grpSpPr>
        <p:sp>
          <p:nvSpPr>
            <p:cNvPr id="6" name="Google Shape;260;p28">
              <a:extLst>
                <a:ext uri="{FF2B5EF4-FFF2-40B4-BE49-F238E27FC236}">
                  <a16:creationId xmlns:a16="http://schemas.microsoft.com/office/drawing/2014/main" id="{CA5DD6B2-467F-AE77-26E0-338620A7C3FD}"/>
                </a:ext>
              </a:extLst>
            </p:cNvPr>
            <p:cNvSpPr/>
            <p:nvPr/>
          </p:nvSpPr>
          <p:spPr>
            <a:xfrm rot="-5400000">
              <a:off x="899281" y="714107"/>
              <a:ext cx="491700" cy="1236900"/>
            </a:xfrm>
            <a:prstGeom prst="wedgeRectCallout">
              <a:avLst>
                <a:gd name="adj1" fmla="val -128527"/>
                <a:gd name="adj2" fmla="val 8506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261;p28">
              <a:extLst>
                <a:ext uri="{FF2B5EF4-FFF2-40B4-BE49-F238E27FC236}">
                  <a16:creationId xmlns:a16="http://schemas.microsoft.com/office/drawing/2014/main" id="{0539BCC3-1A3D-F3D9-26C6-12BF7E54B5D5}"/>
                </a:ext>
              </a:extLst>
            </p:cNvPr>
            <p:cNvSpPr txBox="1"/>
            <p:nvPr/>
          </p:nvSpPr>
          <p:spPr>
            <a:xfrm>
              <a:off x="575536" y="1137899"/>
              <a:ext cx="11523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fr" sz="1200" b="1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1.Items</a:t>
              </a:r>
              <a:endParaRPr sz="12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8" name="Google Shape;262;p28">
            <a:extLst>
              <a:ext uri="{FF2B5EF4-FFF2-40B4-BE49-F238E27FC236}">
                <a16:creationId xmlns:a16="http://schemas.microsoft.com/office/drawing/2014/main" id="{4D90454C-1452-7E56-1D61-1F8826508574}"/>
              </a:ext>
            </a:extLst>
          </p:cNvPr>
          <p:cNvGrpSpPr/>
          <p:nvPr/>
        </p:nvGrpSpPr>
        <p:grpSpPr>
          <a:xfrm>
            <a:off x="5831106" y="904712"/>
            <a:ext cx="2408700" cy="515984"/>
            <a:chOff x="6554025" y="939567"/>
            <a:chExt cx="2408700" cy="515984"/>
          </a:xfrm>
        </p:grpSpPr>
        <p:sp>
          <p:nvSpPr>
            <p:cNvPr id="9" name="Google Shape;263;p28">
              <a:extLst>
                <a:ext uri="{FF2B5EF4-FFF2-40B4-BE49-F238E27FC236}">
                  <a16:creationId xmlns:a16="http://schemas.microsoft.com/office/drawing/2014/main" id="{BA6B1F54-1A52-3518-4946-04C3631AC4C8}"/>
                </a:ext>
              </a:extLst>
            </p:cNvPr>
            <p:cNvSpPr/>
            <p:nvPr/>
          </p:nvSpPr>
          <p:spPr>
            <a:xfrm rot="-5400000">
              <a:off x="7512525" y="5351"/>
              <a:ext cx="491700" cy="2408700"/>
            </a:xfrm>
            <a:prstGeom prst="wedgeRectCallout">
              <a:avLst>
                <a:gd name="adj1" fmla="val -131701"/>
                <a:gd name="adj2" fmla="val -47970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64;p28">
              <a:extLst>
                <a:ext uri="{FF2B5EF4-FFF2-40B4-BE49-F238E27FC236}">
                  <a16:creationId xmlns:a16="http://schemas.microsoft.com/office/drawing/2014/main" id="{73CB1FB5-A348-BC52-1219-BDC922344493}"/>
                </a:ext>
              </a:extLst>
            </p:cNvPr>
            <p:cNvSpPr txBox="1"/>
            <p:nvPr/>
          </p:nvSpPr>
          <p:spPr>
            <a:xfrm>
              <a:off x="6567225" y="939567"/>
              <a:ext cx="23955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fr" sz="1200" b="1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3. Échelle de maturité à 5 niveaux</a:t>
              </a:r>
            </a:p>
          </p:txBody>
        </p:sp>
      </p:grpSp>
      <p:grpSp>
        <p:nvGrpSpPr>
          <p:cNvPr id="11" name="Google Shape;265;p28">
            <a:extLst>
              <a:ext uri="{FF2B5EF4-FFF2-40B4-BE49-F238E27FC236}">
                <a16:creationId xmlns:a16="http://schemas.microsoft.com/office/drawing/2014/main" id="{F90252A5-DBF9-6AA8-DB6C-0BF9E0D4580D}"/>
              </a:ext>
            </a:extLst>
          </p:cNvPr>
          <p:cNvGrpSpPr/>
          <p:nvPr/>
        </p:nvGrpSpPr>
        <p:grpSpPr>
          <a:xfrm>
            <a:off x="1567610" y="2958184"/>
            <a:ext cx="1706100" cy="426599"/>
            <a:chOff x="-326325" y="2510706"/>
            <a:chExt cx="1706100" cy="491700"/>
          </a:xfrm>
        </p:grpSpPr>
        <p:sp>
          <p:nvSpPr>
            <p:cNvPr id="12" name="Google Shape;266;p28">
              <a:extLst>
                <a:ext uri="{FF2B5EF4-FFF2-40B4-BE49-F238E27FC236}">
                  <a16:creationId xmlns:a16="http://schemas.microsoft.com/office/drawing/2014/main" id="{BED2E369-7E87-58E9-03D2-47FF8C21EA0C}"/>
                </a:ext>
              </a:extLst>
            </p:cNvPr>
            <p:cNvSpPr/>
            <p:nvPr/>
          </p:nvSpPr>
          <p:spPr>
            <a:xfrm rot="-5400000">
              <a:off x="217100" y="1972956"/>
              <a:ext cx="491700" cy="1567200"/>
            </a:xfrm>
            <a:prstGeom prst="wedgeRectCallout">
              <a:avLst>
                <a:gd name="adj1" fmla="val -123107"/>
                <a:gd name="adj2" fmla="val -25528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67;p28">
              <a:extLst>
                <a:ext uri="{FF2B5EF4-FFF2-40B4-BE49-F238E27FC236}">
                  <a16:creationId xmlns:a16="http://schemas.microsoft.com/office/drawing/2014/main" id="{BC921F08-69BA-92C6-FBFF-287C0B7CA1B2}"/>
                </a:ext>
              </a:extLst>
            </p:cNvPr>
            <p:cNvSpPr txBox="1"/>
            <p:nvPr/>
          </p:nvSpPr>
          <p:spPr>
            <a:xfrm>
              <a:off x="-326325" y="2572745"/>
              <a:ext cx="17061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fr" sz="1200" b="1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4. Sous-sections</a:t>
              </a:r>
              <a:endParaRPr sz="12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4" name="Google Shape;268;p28">
            <a:extLst>
              <a:ext uri="{FF2B5EF4-FFF2-40B4-BE49-F238E27FC236}">
                <a16:creationId xmlns:a16="http://schemas.microsoft.com/office/drawing/2014/main" id="{C5FFA772-AB33-9AAF-B77C-61DEC14AB7F7}"/>
              </a:ext>
            </a:extLst>
          </p:cNvPr>
          <p:cNvSpPr/>
          <p:nvPr/>
        </p:nvSpPr>
        <p:spPr>
          <a:xfrm rot="-5400000">
            <a:off x="3990510" y="-118"/>
            <a:ext cx="426600" cy="2500200"/>
          </a:xfrm>
          <a:prstGeom prst="wedgeRectCallout">
            <a:avLst>
              <a:gd name="adj1" fmla="val -181364"/>
              <a:gd name="adj2" fmla="val -74568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69;p28">
            <a:extLst>
              <a:ext uri="{FF2B5EF4-FFF2-40B4-BE49-F238E27FC236}">
                <a16:creationId xmlns:a16="http://schemas.microsoft.com/office/drawing/2014/main" id="{D634301D-96D9-943C-1200-F7C43C7C8E76}"/>
              </a:ext>
            </a:extLst>
          </p:cNvPr>
          <p:cNvSpPr txBox="1"/>
          <p:nvPr/>
        </p:nvSpPr>
        <p:spPr>
          <a:xfrm>
            <a:off x="2953710" y="997751"/>
            <a:ext cx="26517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" sz="12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2. Niveau national / sous-national</a:t>
            </a:r>
          </a:p>
        </p:txBody>
      </p:sp>
    </p:spTree>
    <p:extLst>
      <p:ext uri="{BB962C8B-B14F-4D97-AF65-F5344CB8AC3E}">
        <p14:creationId xmlns:p14="http://schemas.microsoft.com/office/powerpoint/2010/main" val="2520289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2"/>
          <p:cNvSpPr/>
          <p:nvPr/>
        </p:nvSpPr>
        <p:spPr>
          <a:xfrm>
            <a:off x="692469" y="1489091"/>
            <a:ext cx="2907260" cy="965100"/>
          </a:xfrm>
          <a:prstGeom prst="rect">
            <a:avLst/>
          </a:prstGeom>
          <a:solidFill>
            <a:srgbClr val="FFCB03">
              <a:alpha val="64709"/>
            </a:srgbClr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fr-FR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2"/>
          <p:cNvSpPr/>
          <p:nvPr/>
        </p:nvSpPr>
        <p:spPr>
          <a:xfrm>
            <a:off x="1847240" y="1489091"/>
            <a:ext cx="2661600" cy="965100"/>
          </a:xfrm>
          <a:prstGeom prst="chevron">
            <a:avLst>
              <a:gd name="adj" fmla="val 50000"/>
            </a:avLst>
          </a:prstGeom>
          <a:solidFill>
            <a:srgbClr val="FFCB07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fr-FR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2"/>
          <p:cNvSpPr/>
          <p:nvPr/>
        </p:nvSpPr>
        <p:spPr>
          <a:xfrm>
            <a:off x="3179533" y="1489091"/>
            <a:ext cx="2201534" cy="965100"/>
          </a:xfrm>
          <a:prstGeom prst="chevron">
            <a:avLst>
              <a:gd name="adj" fmla="val 50000"/>
            </a:avLst>
          </a:prstGeom>
          <a:solidFill>
            <a:srgbClr val="F5821A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fr-FR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2"/>
          <p:cNvSpPr/>
          <p:nvPr/>
        </p:nvSpPr>
        <p:spPr>
          <a:xfrm>
            <a:off x="4870227" y="1489091"/>
            <a:ext cx="2428520" cy="965100"/>
          </a:xfrm>
          <a:prstGeom prst="chevron">
            <a:avLst>
              <a:gd name="adj" fmla="val 50000"/>
            </a:avLst>
          </a:prstGeom>
          <a:solidFill>
            <a:srgbClr val="F04E98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fr-FR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2"/>
          <p:cNvSpPr/>
          <p:nvPr/>
        </p:nvSpPr>
        <p:spPr>
          <a:xfrm>
            <a:off x="6773509" y="1489091"/>
            <a:ext cx="2219700" cy="965100"/>
          </a:xfrm>
          <a:prstGeom prst="chevron">
            <a:avLst>
              <a:gd name="adj" fmla="val 50000"/>
            </a:avLst>
          </a:prstGeom>
          <a:solidFill>
            <a:srgbClr val="30B67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fr-FR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2"/>
          <p:cNvSpPr/>
          <p:nvPr/>
        </p:nvSpPr>
        <p:spPr>
          <a:xfrm>
            <a:off x="1075547" y="1676141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2700" dirty="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1</a:t>
            </a:r>
          </a:p>
        </p:txBody>
      </p:sp>
      <p:sp>
        <p:nvSpPr>
          <p:cNvPr id="340" name="Google Shape;340;p32"/>
          <p:cNvSpPr/>
          <p:nvPr/>
        </p:nvSpPr>
        <p:spPr>
          <a:xfrm>
            <a:off x="2544353" y="1676141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2700" dirty="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2</a:t>
            </a:r>
          </a:p>
        </p:txBody>
      </p:sp>
      <p:sp>
        <p:nvSpPr>
          <p:cNvPr id="341" name="Google Shape;341;p32"/>
          <p:cNvSpPr/>
          <p:nvPr/>
        </p:nvSpPr>
        <p:spPr>
          <a:xfrm>
            <a:off x="4020444" y="1676141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2700" dirty="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3</a:t>
            </a:r>
          </a:p>
        </p:txBody>
      </p:sp>
      <p:sp>
        <p:nvSpPr>
          <p:cNvPr id="342" name="Google Shape;342;p32"/>
          <p:cNvSpPr/>
          <p:nvPr/>
        </p:nvSpPr>
        <p:spPr>
          <a:xfrm>
            <a:off x="5801782" y="1676141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2700" dirty="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4</a:t>
            </a:r>
          </a:p>
        </p:txBody>
      </p:sp>
      <p:sp>
        <p:nvSpPr>
          <p:cNvPr id="343" name="Google Shape;343;p32"/>
          <p:cNvSpPr/>
          <p:nvPr/>
        </p:nvSpPr>
        <p:spPr>
          <a:xfrm>
            <a:off x="7587859" y="1676141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2700" dirty="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5</a:t>
            </a:r>
          </a:p>
        </p:txBody>
      </p:sp>
      <p:sp>
        <p:nvSpPr>
          <p:cNvPr id="344" name="Google Shape;344;p32"/>
          <p:cNvSpPr txBox="1">
            <a:spLocks noGrp="1"/>
          </p:cNvSpPr>
          <p:nvPr>
            <p:ph type="ctrTitle" idx="4294967295"/>
          </p:nvPr>
        </p:nvSpPr>
        <p:spPr>
          <a:xfrm>
            <a:off x="765362" y="220166"/>
            <a:ext cx="7872300" cy="76440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ctr" anchorCtr="0">
            <a:noAutofit/>
          </a:bodyPr>
          <a:lstStyle/>
          <a:p>
            <a:r>
              <a:rPr lang="fr" sz="2400" dirty="0">
                <a:latin typeface="Poppins Black"/>
                <a:ea typeface="Poppins Black"/>
                <a:cs typeface="Poppins Black"/>
                <a:sym typeface="Poppins Black"/>
              </a:rPr>
              <a:t>L'échelle de maturite en 5 points</a:t>
            </a:r>
            <a:endParaRPr sz="2400" dirty="0"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3B5F809-A3BD-29B5-D8D1-ED2C89EC57C4}"/>
              </a:ext>
            </a:extLst>
          </p:cNvPr>
          <p:cNvSpPr txBox="1"/>
          <p:nvPr/>
        </p:nvSpPr>
        <p:spPr>
          <a:xfrm>
            <a:off x="712198" y="2486451"/>
            <a:ext cx="11870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Niveau initial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14B90D-2520-684F-32FD-1A4DD3C3C70A}"/>
              </a:ext>
            </a:extLst>
          </p:cNvPr>
          <p:cNvSpPr txBox="1"/>
          <p:nvPr/>
        </p:nvSpPr>
        <p:spPr>
          <a:xfrm>
            <a:off x="672763" y="3013831"/>
            <a:ext cx="1400134" cy="12772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Un ou plusieurs éléments clés d'une composante ne sont pas disponibles ou sont insuffisants</a:t>
            </a:r>
            <a:endParaRPr lang="fr-FR" sz="11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26DD3B-05B9-C79D-6F3F-A58A1C04B375}"/>
              </a:ext>
            </a:extLst>
          </p:cNvPr>
          <p:cNvSpPr txBox="1"/>
          <p:nvPr/>
        </p:nvSpPr>
        <p:spPr>
          <a:xfrm>
            <a:off x="2087822" y="2497330"/>
            <a:ext cx="138898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Niveau géré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FBEE29-9E31-2104-1C12-5B0A6709783D}"/>
              </a:ext>
            </a:extLst>
          </p:cNvPr>
          <p:cNvSpPr txBox="1"/>
          <p:nvPr/>
        </p:nvSpPr>
        <p:spPr>
          <a:xfrm>
            <a:off x="2087822" y="3013831"/>
            <a:ext cx="1400134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646"/>
            <a:r>
              <a:rPr lang="fr-FR" sz="1100" dirty="0"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Les éléments disponibles présentent des problèmes d'exhaustivité, doivent être mis à jour, ou ne sont pas mis en œuvre de façon appropriée.</a:t>
            </a:r>
            <a:endParaRPr lang="fr-FR" sz="1100" dirty="0">
              <a:solidFill>
                <a:srgbClr val="999999"/>
              </a:solidFill>
              <a:latin typeface="Poppins" pitchFamily="2" charset="77"/>
              <a:ea typeface="Lato Light" panose="020F0502020204030203" pitchFamily="34" charset="0"/>
              <a:cs typeface="Poppins" pitchFamily="2" charset="77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FBD6ACC-E329-08CE-C822-E30C84F2169F}"/>
              </a:ext>
            </a:extLst>
          </p:cNvPr>
          <p:cNvSpPr txBox="1"/>
          <p:nvPr/>
        </p:nvSpPr>
        <p:spPr>
          <a:xfrm>
            <a:off x="3599729" y="2497330"/>
            <a:ext cx="140013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Niveau défini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351C22B-4870-DBE2-6DB7-BE5AF91E9D4F}"/>
              </a:ext>
            </a:extLst>
          </p:cNvPr>
          <p:cNvSpPr txBox="1"/>
          <p:nvPr/>
        </p:nvSpPr>
        <p:spPr>
          <a:xfrm>
            <a:off x="3599729" y="3013831"/>
            <a:ext cx="1400134" cy="13153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200"/>
            </a:pPr>
            <a:r>
              <a:rPr lang="fr-FR" sz="1100" dirty="0"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Les éléments disponibles sont systématiquement mis en œuvre, mais il y a des biais ou des problèmes reconnus.</a:t>
            </a:r>
            <a:endParaRPr lang="fr-FR" sz="11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3A140D-C6B1-5E96-A823-03C618FF3D94}"/>
              </a:ext>
            </a:extLst>
          </p:cNvPr>
          <p:cNvSpPr txBox="1"/>
          <p:nvPr/>
        </p:nvSpPr>
        <p:spPr>
          <a:xfrm>
            <a:off x="5277866" y="2485123"/>
            <a:ext cx="155979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Niveau de gestion quantitative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B4F4351-A278-072B-EB99-CA95D2AC0F40}"/>
              </a:ext>
            </a:extLst>
          </p:cNvPr>
          <p:cNvSpPr txBox="1"/>
          <p:nvPr/>
        </p:nvSpPr>
        <p:spPr>
          <a:xfrm>
            <a:off x="5305984" y="3013831"/>
            <a:ext cx="1531678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fr-FR" sz="1100" dirty="0"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Tous les éléments sont disponibles, fiables, complets et mis à jour. On sait que certains biais ou problèmes peuvent être améliorés.</a:t>
            </a:r>
            <a:endParaRPr lang="fr-FR" sz="1100" dirty="0">
              <a:latin typeface="Poppins" pitchFamily="2" charset="77"/>
              <a:ea typeface="Poppins"/>
              <a:cs typeface="Poppins" pitchFamily="2" charset="77"/>
              <a:sym typeface="Poppin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2CB85C-DF72-0F61-5F21-9EF0A505B27F}"/>
              </a:ext>
            </a:extLst>
          </p:cNvPr>
          <p:cNvSpPr txBox="1"/>
          <p:nvPr/>
        </p:nvSpPr>
        <p:spPr>
          <a:xfrm>
            <a:off x="7007216" y="2512954"/>
            <a:ext cx="1752283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Niveau optimisé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933549-21DB-CB74-2766-4D9531BFCE12}"/>
              </a:ext>
            </a:extLst>
          </p:cNvPr>
          <p:cNvSpPr txBox="1"/>
          <p:nvPr/>
        </p:nvSpPr>
        <p:spPr>
          <a:xfrm>
            <a:off x="7007217" y="3013831"/>
            <a:ext cx="1752283" cy="8583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200"/>
            </a:pPr>
            <a:r>
              <a:rPr lang="fr-FR" sz="1100" dirty="0"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Tous les éléments sont disponibles, mis à jour et mis en œuvre de manière cohérente.</a:t>
            </a:r>
            <a:endParaRPr lang="fr-FR" sz="11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1914CD8-5DE0-6DA9-51FA-CE705059AE7A}"/>
              </a:ext>
            </a:extLst>
          </p:cNvPr>
          <p:cNvSpPr txBox="1"/>
          <p:nvPr/>
        </p:nvSpPr>
        <p:spPr>
          <a:xfrm>
            <a:off x="1847241" y="1086059"/>
            <a:ext cx="5493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Niveau de performances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43778-FA6E-32EC-3BB0-C1E790181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/>
              <a:t>Procedures d’auto-évaluation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05F736-B6FF-4953-00C5-A581E1140087}"/>
              </a:ext>
            </a:extLst>
          </p:cNvPr>
          <p:cNvSpPr txBox="1"/>
          <p:nvPr/>
        </p:nvSpPr>
        <p:spPr>
          <a:xfrm>
            <a:off x="729205" y="1419963"/>
            <a:ext cx="7587206" cy="2769989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fr" sz="1350" dirty="0">
                <a:latin typeface="Poppins"/>
                <a:ea typeface="Poppins"/>
                <a:cs typeface="Poppins"/>
                <a:sym typeface="Poppins"/>
              </a:rPr>
              <a:t>L'outil est auto-administré par le pays.</a:t>
            </a:r>
          </a:p>
          <a:p>
            <a:pPr marL="713899" indent="-257175">
              <a:buFont typeface="+mj-lt"/>
              <a:buAutoNum type="arabicPeriod"/>
            </a:pPr>
            <a:endParaRPr lang="es-ES" sz="1350" dirty="0">
              <a:latin typeface="Poppins"/>
              <a:ea typeface="Poppins"/>
              <a:cs typeface="Poppins"/>
            </a:endParaRPr>
          </a:p>
          <a:p>
            <a:pPr marL="257175" indent="-257175">
              <a:buFont typeface="+mj-lt"/>
              <a:buAutoNum type="arabicPeriod"/>
            </a:pPr>
            <a:r>
              <a:rPr lang="fr" sz="1350" dirty="0">
                <a:latin typeface="Poppins"/>
                <a:ea typeface="Poppins"/>
                <a:cs typeface="Poppins"/>
                <a:sym typeface="Poppins"/>
              </a:rPr>
              <a:t>Les conseillers CIM de l’OPS fournissent un soutien technique et des éclaircissements. Ils ne fournissent pas de recommandations pour la sélection des pointages finals.</a:t>
            </a:r>
          </a:p>
          <a:p>
            <a:pPr marL="713899" indent="-257175">
              <a:buFont typeface="+mj-lt"/>
              <a:buAutoNum type="arabicPeriod"/>
            </a:pPr>
            <a:endParaRPr lang="es-ES" sz="1350" dirty="0">
              <a:latin typeface="Poppins"/>
              <a:ea typeface="Poppins"/>
              <a:cs typeface="Poppins"/>
            </a:endParaRPr>
          </a:p>
          <a:p>
            <a:pPr marL="257175" indent="-257175">
              <a:buFont typeface="+mj-lt"/>
              <a:buAutoNum type="arabicPeriod"/>
            </a:pPr>
            <a:r>
              <a:rPr lang="fr" sz="1350" dirty="0">
                <a:latin typeface="Poppins"/>
                <a:ea typeface="Poppins"/>
                <a:cs typeface="Poppins"/>
                <a:sym typeface="Poppins"/>
              </a:rPr>
              <a:t>L'outil est conçu pour l'auto-évaluation </a:t>
            </a:r>
            <a:r>
              <a:rPr lang="fr" sz="1050" dirty="0">
                <a:latin typeface="Poppins"/>
                <a:ea typeface="Poppins"/>
                <a:cs typeface="Poppins"/>
                <a:sym typeface="Poppins"/>
              </a:rPr>
              <a:t>du PEV </a:t>
            </a:r>
            <a:r>
              <a:rPr lang="fr" sz="1350" dirty="0">
                <a:latin typeface="Poppins"/>
                <a:ea typeface="Poppins"/>
                <a:cs typeface="Poppins"/>
                <a:sym typeface="Poppins"/>
              </a:rPr>
              <a:t>et pour promouvoir l'amélioration du programme. Sa fonction n’est pas d’évaluer ou </a:t>
            </a:r>
            <a:r>
              <a:rPr lang="fr" sz="1050" dirty="0">
                <a:latin typeface="Poppins"/>
                <a:ea typeface="Poppins"/>
                <a:cs typeface="Poppins"/>
                <a:sym typeface="Poppins"/>
              </a:rPr>
              <a:t>ap</a:t>
            </a:r>
            <a:r>
              <a:rPr lang="fr" sz="1350" dirty="0">
                <a:latin typeface="Poppins"/>
                <a:ea typeface="Poppins"/>
                <a:cs typeface="Poppins"/>
                <a:sym typeface="Poppins"/>
              </a:rPr>
              <a:t>porter un jugement sur la performance du pays.</a:t>
            </a:r>
            <a:endParaRPr lang="es-ES" sz="1350" dirty="0">
              <a:latin typeface="Poppins"/>
              <a:ea typeface="Poppins"/>
              <a:cs typeface="Poppins"/>
            </a:endParaRPr>
          </a:p>
          <a:p>
            <a:pPr marL="713899" indent="-257175">
              <a:buFont typeface="+mj-lt"/>
              <a:buAutoNum type="arabicPeriod"/>
            </a:pPr>
            <a:endParaRPr lang="es-ES" sz="1350" dirty="0">
              <a:latin typeface="Poppins"/>
              <a:ea typeface="Poppins"/>
              <a:cs typeface="Poppins"/>
            </a:endParaRPr>
          </a:p>
          <a:p>
            <a:pPr marL="257175" indent="-257175">
              <a:buFont typeface="+mj-lt"/>
              <a:buAutoNum type="arabicPeriod"/>
            </a:pPr>
            <a:r>
              <a:rPr lang="fr" sz="1350" dirty="0">
                <a:latin typeface="Poppins"/>
                <a:ea typeface="Poppins"/>
                <a:cs typeface="Poppins"/>
                <a:sym typeface="Poppins"/>
              </a:rPr>
              <a:t>L’évaluation sur l’échelle de maturité n’est pas l’objectif principal. Le but est d’identifier les causes sous-jacentes des obstacles et de elaborer des points d’action qui contribueront à améliorer le PEV national.</a:t>
            </a:r>
          </a:p>
        </p:txBody>
      </p:sp>
    </p:spTree>
    <p:extLst>
      <p:ext uri="{BB962C8B-B14F-4D97-AF65-F5344CB8AC3E}">
        <p14:creationId xmlns:p14="http://schemas.microsoft.com/office/powerpoint/2010/main" val="12997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044fde1cc444aeb99680595bf09c781 xmlns="13824d70-7bf2-44bc-87a6-298660e5dadd">
      <Terms xmlns="http://schemas.microsoft.com/office/infopath/2007/PartnerControls"/>
    </c044fde1cc444aeb99680595bf09c781>
    <lcf76f155ced4ddcb4097134ff3c332f xmlns="13824d70-7bf2-44bc-87a6-298660e5dadd">
      <Terms xmlns="http://schemas.microsoft.com/office/infopath/2007/PartnerControls"/>
    </lcf76f155ced4ddcb4097134ff3c332f>
    <TaxCatchAll xmlns="5e13aadc-de86-43ee-b386-40c01ba74c8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7C0D6E002DC4A9954B279402C024D" ma:contentTypeVersion="20" ma:contentTypeDescription="Create a new document." ma:contentTypeScope="" ma:versionID="c9e009728f5cfba670b057a6f188be73">
  <xsd:schema xmlns:xsd="http://www.w3.org/2001/XMLSchema" xmlns:xs="http://www.w3.org/2001/XMLSchema" xmlns:p="http://schemas.microsoft.com/office/2006/metadata/properties" xmlns:ns2="13824d70-7bf2-44bc-87a6-298660e5dadd" xmlns:ns3="824a6a19-c959-42ab-aba9-d8066f14d880" xmlns:ns4="5e13aadc-de86-43ee-b386-40c01ba74c80" targetNamespace="http://schemas.microsoft.com/office/2006/metadata/properties" ma:root="true" ma:fieldsID="fa8fd96ccf753695bffec13620459a90" ns2:_="" ns3:_="" ns4:_="">
    <xsd:import namespace="13824d70-7bf2-44bc-87a6-298660e5dadd"/>
    <xsd:import namespace="824a6a19-c959-42ab-aba9-d8066f14d880"/>
    <xsd:import namespace="5e13aadc-de86-43ee-b386-40c01ba74c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c044fde1cc444aeb99680595bf09c781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24d70-7bf2-44bc-87a6-298660e5d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0f44cca-6aff-4d49-827c-e4b3bc2e3f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044fde1cc444aeb99680595bf09c781" ma:index="25" nillable="true" ma:taxonomy="true" ma:internalName="c044fde1cc444aeb99680595bf09c781" ma:taxonomyFieldName="PAHO_x0020_Keyword" ma:displayName="PAHO Keyword" ma:default="" ma:fieldId="{c044fde1-cc44-4aeb-9968-0595bf09c781}" ma:taxonomyMulti="true" ma:sspId="c0f44cca-6aff-4d49-827c-e4b3bc2e3f13" ma:termSetId="e04e7722-c50b-42ac-a63e-7080933752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a6a19-c959-42ab-aba9-d8066f14d8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3aadc-de86-43ee-b386-40c01ba74c8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a6e248f-8c9f-452a-954e-7ee3bb8c38b6}" ma:internalName="TaxCatchAll" ma:showField="CatchAllData" ma:web="824a6a19-c959-42ab-aba9-d8066f14d8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C2A17C-2948-479B-B1AC-6380CA1FA1BC}">
  <ds:schemaRefs>
    <ds:schemaRef ds:uri="5e13aadc-de86-43ee-b386-40c01ba74c80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824a6a19-c959-42ab-aba9-d8066f14d880"/>
    <ds:schemaRef ds:uri="13824d70-7bf2-44bc-87a6-298660e5dadd"/>
  </ds:schemaRefs>
</ds:datastoreItem>
</file>

<file path=customXml/itemProps2.xml><?xml version="1.0" encoding="utf-8"?>
<ds:datastoreItem xmlns:ds="http://schemas.openxmlformats.org/officeDocument/2006/customXml" ds:itemID="{DAC6E1B5-9FE1-455E-8A8B-DD72B16C3C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ABABB0-D01C-4D53-9C27-AFD37803E6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824d70-7bf2-44bc-87a6-298660e5dadd"/>
    <ds:schemaRef ds:uri="824a6a19-c959-42ab-aba9-d8066f14d880"/>
    <ds:schemaRef ds:uri="5e13aadc-de86-43ee-b386-40c01ba74c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738</Words>
  <Application>Microsoft Macintosh PowerPoint</Application>
  <PresentationFormat>On-screen Show (16:9)</PresentationFormat>
  <Paragraphs>81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Lato</vt:lpstr>
      <vt:lpstr>Poppins Black</vt:lpstr>
      <vt:lpstr>Poppins</vt:lpstr>
      <vt:lpstr>Poppins ExtraBold</vt:lpstr>
      <vt:lpstr>Arial</vt:lpstr>
      <vt:lpstr>Office Theme</vt:lpstr>
      <vt:lpstr>Outil de monitorage de la peformance du programme élargi de vaccination (PEV)</vt:lpstr>
      <vt:lpstr>Agenda</vt:lpstr>
      <vt:lpstr>Objectifs de la méthodologie</vt:lpstr>
      <vt:lpstr>Objectifs de l'outil</vt:lpstr>
      <vt:lpstr>PowerPoint Presentation</vt:lpstr>
      <vt:lpstr>Description de l'outil</vt:lpstr>
      <vt:lpstr>Description de l'outil</vt:lpstr>
      <vt:lpstr>L'échelle de maturite en 5 points</vt:lpstr>
      <vt:lpstr>Procedures d’auto-évaluation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PAHO's performance monitoring tool for national EPI teams</dc:title>
  <cp:lastModifiedBy>Juanjo J. Vasquez Rojas</cp:lastModifiedBy>
  <cp:revision>11</cp:revision>
  <dcterms:modified xsi:type="dcterms:W3CDTF">2024-06-13T14:31:08Z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0x0101003717C0D6E002DC4A9954B279402C024D</vt:lpwstr>
  </property>
  <property fmtid="{D5CDD505-2E9C-101B-9397-08002B2CF9AE}" pid="3" name="PAHO Keyword">
    <vt:lpwstr/>
  </property>
  <property fmtid="{D5CDD505-2E9C-101B-9397-08002B2CF9AE}" pid="4" name="MediaServiceImageTags">
    <vt:lpwstr/>
  </property>
</Properties>
</file>