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9" r:id="rId4"/>
    <p:sldMasterId id="2147483670" r:id="rId5"/>
  </p:sldMasterIdLst>
  <p:notesMasterIdLst>
    <p:notesMasterId r:id="rId41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</p:sldIdLst>
  <p:sldSz cx="9144000" cy="5143500" type="screen16x9"/>
  <p:notesSz cx="6858000" cy="9144000"/>
  <p:embeddedFontLst>
    <p:embeddedFont>
      <p:font typeface="Poppins" pitchFamily="2" charset="77"/>
      <p:regular r:id="rId42"/>
      <p:bold r:id="rId43"/>
      <p:italic r:id="rId44"/>
      <p:boldItalic r:id="rId45"/>
    </p:embeddedFont>
    <p:embeddedFont>
      <p:font typeface="Poppins Black" pitchFamily="2" charset="77"/>
      <p:bold r:id="rId46"/>
      <p:italic r:id="rId47"/>
      <p:boldItalic r:id="rId48"/>
    </p:embeddedFont>
    <p:embeddedFont>
      <p:font typeface="Poppins SemiBold" pitchFamily="2" charset="77"/>
      <p:regular r:id="rId49"/>
      <p:bold r:id="rId50"/>
      <p:italic r:id="rId51"/>
      <p:boldItalic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94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9B0780-9A4A-D44E-856D-C0496A32CA5E}" v="1" dt="2024-06-11T20:38:02.361"/>
  </p1510:revLst>
</p1510:revInfo>
</file>

<file path=ppt/tableStyles.xml><?xml version="1.0" encoding="utf-8"?>
<a:tblStyleLst xmlns:a="http://schemas.openxmlformats.org/drawingml/2006/main" def="{5ABD8962-8763-4663-86EE-D6ED15365E42}">
  <a:tblStyle styleId="{5ABD8962-8763-4663-86EE-D6ED15365E4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1D8EBA1-5CBE-45A2-8EB1-9592F92A4EF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  <a:fill>
          <a:solidFill>
            <a:srgbClr val="F2F2F2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2F2F2"/>
          </a:solidFill>
        </a:fill>
      </a:tcStyle>
    </a:band1V>
    <a:band2V>
      <a:tcTxStyle/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635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CEC4B3F-B27B-4BB2-9CD3-D1223950BCCE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>
      <p:cViewPr varScale="1">
        <p:scale>
          <a:sx n="150" d="100"/>
          <a:sy n="150" d="100"/>
        </p:scale>
        <p:origin x="424" y="160"/>
      </p:cViewPr>
      <p:guideLst>
        <p:guide orient="horz" pos="9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font" Target="fonts/font4.fntdata"/><Relationship Id="rId53" Type="http://schemas.openxmlformats.org/officeDocument/2006/relationships/presProps" Target="presProps.xml"/><Relationship Id="rId58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font" Target="fonts/font10.fntdata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font" Target="fonts/font5.fntdata"/><Relationship Id="rId20" Type="http://schemas.openxmlformats.org/officeDocument/2006/relationships/slide" Target="slides/slide15.xml"/><Relationship Id="rId41" Type="http://schemas.openxmlformats.org/officeDocument/2006/relationships/notesMaster" Target="notesMasters/notesMaster1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font" Target="fonts/font8.fntdata"/><Relationship Id="rId57" Type="http://schemas.microsoft.com/office/2016/11/relationships/changesInfo" Target="changesInfos/changesInfo1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font" Target="fonts/font3.fntdata"/><Relationship Id="rId52" Type="http://schemas.openxmlformats.org/officeDocument/2006/relationships/font" Target="fonts/font11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squez,  Juan Jose (OS-)" userId="c4e85e20-e9a5-4645-9363-921cd6c61213" providerId="ADAL" clId="{579B0780-9A4A-D44E-856D-C0496A32CA5E}"/>
    <pc:docChg chg="custSel modSld">
      <pc:chgData name="Vasquez,  Juan Jose (OS-)" userId="c4e85e20-e9a5-4645-9363-921cd6c61213" providerId="ADAL" clId="{579B0780-9A4A-D44E-856D-C0496A32CA5E}" dt="2024-06-11T20:41:51.118" v="11" actId="14100"/>
      <pc:docMkLst>
        <pc:docMk/>
      </pc:docMkLst>
      <pc:sldChg chg="addSp delSp modSp mod">
        <pc:chgData name="Vasquez,  Juan Jose (OS-)" userId="c4e85e20-e9a5-4645-9363-921cd6c61213" providerId="ADAL" clId="{579B0780-9A4A-D44E-856D-C0496A32CA5E}" dt="2024-06-11T20:38:09.787" v="2" actId="552"/>
        <pc:sldMkLst>
          <pc:docMk/>
          <pc:sldMk cId="0" sldId="256"/>
        </pc:sldMkLst>
        <pc:spChg chg="mod">
          <ac:chgData name="Vasquez,  Juan Jose (OS-)" userId="c4e85e20-e9a5-4645-9363-921cd6c61213" providerId="ADAL" clId="{579B0780-9A4A-D44E-856D-C0496A32CA5E}" dt="2024-06-11T20:38:09.787" v="2" actId="552"/>
          <ac:spMkLst>
            <pc:docMk/>
            <pc:sldMk cId="0" sldId="256"/>
            <ac:spMk id="223" creationId="{00000000-0000-0000-0000-000000000000}"/>
          </ac:spMkLst>
        </pc:spChg>
        <pc:grpChg chg="del">
          <ac:chgData name="Vasquez,  Juan Jose (OS-)" userId="c4e85e20-e9a5-4645-9363-921cd6c61213" providerId="ADAL" clId="{579B0780-9A4A-D44E-856D-C0496A32CA5E}" dt="2024-06-11T20:38:01.930" v="0" actId="478"/>
          <ac:grpSpMkLst>
            <pc:docMk/>
            <pc:sldMk cId="0" sldId="256"/>
            <ac:grpSpMk id="83" creationId="{00000000-0000-0000-0000-000000000000}"/>
          </ac:grpSpMkLst>
        </pc:grpChg>
        <pc:picChg chg="add mod">
          <ac:chgData name="Vasquez,  Juan Jose (OS-)" userId="c4e85e20-e9a5-4645-9363-921cd6c61213" providerId="ADAL" clId="{579B0780-9A4A-D44E-856D-C0496A32CA5E}" dt="2024-06-11T20:38:09.787" v="2" actId="552"/>
          <ac:picMkLst>
            <pc:docMk/>
            <pc:sldMk cId="0" sldId="256"/>
            <ac:picMk id="2" creationId="{BD80B883-19B0-EA66-2D5B-B3EB7955DF13}"/>
          </ac:picMkLst>
        </pc:picChg>
      </pc:sldChg>
      <pc:sldChg chg="modSp mod">
        <pc:chgData name="Vasquez,  Juan Jose (OS-)" userId="c4e85e20-e9a5-4645-9363-921cd6c61213" providerId="ADAL" clId="{579B0780-9A4A-D44E-856D-C0496A32CA5E}" dt="2024-06-11T20:40:56.352" v="6" actId="14100"/>
        <pc:sldMkLst>
          <pc:docMk/>
          <pc:sldMk cId="0" sldId="259"/>
        </pc:sldMkLst>
        <pc:graphicFrameChg chg="mod modGraphic">
          <ac:chgData name="Vasquez,  Juan Jose (OS-)" userId="c4e85e20-e9a5-4645-9363-921cd6c61213" providerId="ADAL" clId="{579B0780-9A4A-D44E-856D-C0496A32CA5E}" dt="2024-06-11T20:40:56.352" v="6" actId="14100"/>
          <ac:graphicFrameMkLst>
            <pc:docMk/>
            <pc:sldMk cId="0" sldId="259"/>
            <ac:graphicFrameMk id="240" creationId="{00000000-0000-0000-0000-000000000000}"/>
          </ac:graphicFrameMkLst>
        </pc:graphicFrameChg>
      </pc:sldChg>
      <pc:sldChg chg="modSp mod">
        <pc:chgData name="Vasquez,  Juan Jose (OS-)" userId="c4e85e20-e9a5-4645-9363-921cd6c61213" providerId="ADAL" clId="{579B0780-9A4A-D44E-856D-C0496A32CA5E}" dt="2024-06-11T20:41:05.400" v="7" actId="14100"/>
        <pc:sldMkLst>
          <pc:docMk/>
          <pc:sldMk cId="0" sldId="260"/>
        </pc:sldMkLst>
        <pc:graphicFrameChg chg="mod modGraphic">
          <ac:chgData name="Vasquez,  Juan Jose (OS-)" userId="c4e85e20-e9a5-4645-9363-921cd6c61213" providerId="ADAL" clId="{579B0780-9A4A-D44E-856D-C0496A32CA5E}" dt="2024-06-11T20:41:05.400" v="7" actId="14100"/>
          <ac:graphicFrameMkLst>
            <pc:docMk/>
            <pc:sldMk cId="0" sldId="260"/>
            <ac:graphicFrameMk id="246" creationId="{00000000-0000-0000-0000-000000000000}"/>
          </ac:graphicFrameMkLst>
        </pc:graphicFrameChg>
      </pc:sldChg>
      <pc:sldChg chg="modSp mod">
        <pc:chgData name="Vasquez,  Juan Jose (OS-)" userId="c4e85e20-e9a5-4645-9363-921cd6c61213" providerId="ADAL" clId="{579B0780-9A4A-D44E-856D-C0496A32CA5E}" dt="2024-06-11T20:41:16.849" v="9" actId="14100"/>
        <pc:sldMkLst>
          <pc:docMk/>
          <pc:sldMk cId="0" sldId="261"/>
        </pc:sldMkLst>
        <pc:graphicFrameChg chg="mod modGraphic">
          <ac:chgData name="Vasquez,  Juan Jose (OS-)" userId="c4e85e20-e9a5-4645-9363-921cd6c61213" providerId="ADAL" clId="{579B0780-9A4A-D44E-856D-C0496A32CA5E}" dt="2024-06-11T20:41:16.849" v="9" actId="14100"/>
          <ac:graphicFrameMkLst>
            <pc:docMk/>
            <pc:sldMk cId="0" sldId="261"/>
            <ac:graphicFrameMk id="253" creationId="{00000000-0000-0000-0000-000000000000}"/>
          </ac:graphicFrameMkLst>
        </pc:graphicFrameChg>
      </pc:sldChg>
      <pc:sldChg chg="modSp mod">
        <pc:chgData name="Vasquez,  Juan Jose (OS-)" userId="c4e85e20-e9a5-4645-9363-921cd6c61213" providerId="ADAL" clId="{579B0780-9A4A-D44E-856D-C0496A32CA5E}" dt="2024-06-11T20:41:51.118" v="11" actId="14100"/>
        <pc:sldMkLst>
          <pc:docMk/>
          <pc:sldMk cId="0" sldId="263"/>
        </pc:sldMkLst>
        <pc:graphicFrameChg chg="mod modGraphic">
          <ac:chgData name="Vasquez,  Juan Jose (OS-)" userId="c4e85e20-e9a5-4645-9363-921cd6c61213" providerId="ADAL" clId="{579B0780-9A4A-D44E-856D-C0496A32CA5E}" dt="2024-06-11T20:41:51.118" v="11" actId="14100"/>
          <ac:graphicFrameMkLst>
            <pc:docMk/>
            <pc:sldMk cId="0" sldId="263"/>
            <ac:graphicFrameMk id="269" creationId="{00000000-0000-0000-0000-000000000000}"/>
          </ac:graphicFrameMkLst>
        </pc:graphicFrameChg>
      </pc:sldChg>
    </pc:docChg>
  </pc:docChgLst>
  <pc:docChgLst>
    <pc:chgData name="Ghiselli, Dr. Margherita (WDC)" userId="153b8431-d800-4665-9c6b-c555f3b8579e" providerId="ADAL" clId="{847915EA-730A-468B-B016-64CBDC3D9869}"/>
    <pc:docChg chg="undo custSel modSld">
      <pc:chgData name="Ghiselli, Dr. Margherita (WDC)" userId="153b8431-d800-4665-9c6b-c555f3b8579e" providerId="ADAL" clId="{847915EA-730A-468B-B016-64CBDC3D9869}" dt="2024-01-08T21:08:45.416" v="607" actId="255"/>
      <pc:docMkLst>
        <pc:docMk/>
      </pc:docMkLst>
      <pc:sldChg chg="modSp mod">
        <pc:chgData name="Ghiselli, Dr. Margherita (WDC)" userId="153b8431-d800-4665-9c6b-c555f3b8579e" providerId="ADAL" clId="{847915EA-730A-468B-B016-64CBDC3D9869}" dt="2024-01-08T20:53:15.518" v="16" actId="20577"/>
        <pc:sldMkLst>
          <pc:docMk/>
          <pc:sldMk cId="0" sldId="256"/>
        </pc:sldMkLst>
        <pc:spChg chg="mod">
          <ac:chgData name="Ghiselli, Dr. Margherita (WDC)" userId="153b8431-d800-4665-9c6b-c555f3b8579e" providerId="ADAL" clId="{847915EA-730A-468B-B016-64CBDC3D9869}" dt="2024-01-08T20:53:15.518" v="16" actId="20577"/>
          <ac:spMkLst>
            <pc:docMk/>
            <pc:sldMk cId="0" sldId="256"/>
            <ac:spMk id="223" creationId="{00000000-0000-0000-0000-000000000000}"/>
          </ac:spMkLst>
        </pc:spChg>
      </pc:sldChg>
      <pc:sldChg chg="modSp mod">
        <pc:chgData name="Ghiselli, Dr. Margherita (WDC)" userId="153b8431-d800-4665-9c6b-c555f3b8579e" providerId="ADAL" clId="{847915EA-730A-468B-B016-64CBDC3D9869}" dt="2024-01-08T20:54:58.076" v="98" actId="27636"/>
        <pc:sldMkLst>
          <pc:docMk/>
          <pc:sldMk cId="0" sldId="257"/>
        </pc:sldMkLst>
        <pc:spChg chg="mod">
          <ac:chgData name="Ghiselli, Dr. Margherita (WDC)" userId="153b8431-d800-4665-9c6b-c555f3b8579e" providerId="ADAL" clId="{847915EA-730A-468B-B016-64CBDC3D9869}" dt="2024-01-08T20:54:58.076" v="98" actId="27636"/>
          <ac:spMkLst>
            <pc:docMk/>
            <pc:sldMk cId="0" sldId="257"/>
            <ac:spMk id="228" creationId="{00000000-0000-0000-0000-000000000000}"/>
          </ac:spMkLst>
        </pc:spChg>
        <pc:spChg chg="mod">
          <ac:chgData name="Ghiselli, Dr. Margherita (WDC)" userId="153b8431-d800-4665-9c6b-c555f3b8579e" providerId="ADAL" clId="{847915EA-730A-468B-B016-64CBDC3D9869}" dt="2024-01-08T20:54:01.441" v="94" actId="20577"/>
          <ac:spMkLst>
            <pc:docMk/>
            <pc:sldMk cId="0" sldId="257"/>
            <ac:spMk id="229" creationId="{00000000-0000-0000-0000-000000000000}"/>
          </ac:spMkLst>
        </pc:spChg>
      </pc:sldChg>
      <pc:sldChg chg="modSp mod">
        <pc:chgData name="Ghiselli, Dr. Margherita (WDC)" userId="153b8431-d800-4665-9c6b-c555f3b8579e" providerId="ADAL" clId="{847915EA-730A-468B-B016-64CBDC3D9869}" dt="2024-01-08T20:54:35.054" v="96" actId="20577"/>
        <pc:sldMkLst>
          <pc:docMk/>
          <pc:sldMk cId="0" sldId="258"/>
        </pc:sldMkLst>
        <pc:spChg chg="mod">
          <ac:chgData name="Ghiselli, Dr. Margherita (WDC)" userId="153b8431-d800-4665-9c6b-c555f3b8579e" providerId="ADAL" clId="{847915EA-730A-468B-B016-64CBDC3D9869}" dt="2024-01-08T20:54:35.054" v="96" actId="20577"/>
          <ac:spMkLst>
            <pc:docMk/>
            <pc:sldMk cId="0" sldId="258"/>
            <ac:spMk id="234" creationId="{00000000-0000-0000-0000-000000000000}"/>
          </ac:spMkLst>
        </pc:spChg>
      </pc:sldChg>
      <pc:sldChg chg="modSp mod">
        <pc:chgData name="Ghiselli, Dr. Margherita (WDC)" userId="153b8431-d800-4665-9c6b-c555f3b8579e" providerId="ADAL" clId="{847915EA-730A-468B-B016-64CBDC3D9869}" dt="2024-01-08T20:56:53.541" v="116" actId="14734"/>
        <pc:sldMkLst>
          <pc:docMk/>
          <pc:sldMk cId="0" sldId="259"/>
        </pc:sldMkLst>
        <pc:graphicFrameChg chg="mod modGraphic">
          <ac:chgData name="Ghiselli, Dr. Margherita (WDC)" userId="153b8431-d800-4665-9c6b-c555f3b8579e" providerId="ADAL" clId="{847915EA-730A-468B-B016-64CBDC3D9869}" dt="2024-01-08T20:56:53.541" v="116" actId="14734"/>
          <ac:graphicFrameMkLst>
            <pc:docMk/>
            <pc:sldMk cId="0" sldId="259"/>
            <ac:graphicFrameMk id="240" creationId="{00000000-0000-0000-0000-000000000000}"/>
          </ac:graphicFrameMkLst>
        </pc:graphicFrameChg>
      </pc:sldChg>
      <pc:sldChg chg="modSp mod">
        <pc:chgData name="Ghiselli, Dr. Margherita (WDC)" userId="153b8431-d800-4665-9c6b-c555f3b8579e" providerId="ADAL" clId="{847915EA-730A-468B-B016-64CBDC3D9869}" dt="2024-01-08T20:57:00.212" v="117" actId="2711"/>
        <pc:sldMkLst>
          <pc:docMk/>
          <pc:sldMk cId="0" sldId="260"/>
        </pc:sldMkLst>
        <pc:spChg chg="mod">
          <ac:chgData name="Ghiselli, Dr. Margherita (WDC)" userId="153b8431-d800-4665-9c6b-c555f3b8579e" providerId="ADAL" clId="{847915EA-730A-468B-B016-64CBDC3D9869}" dt="2024-01-08T20:55:59.904" v="107" actId="14100"/>
          <ac:spMkLst>
            <pc:docMk/>
            <pc:sldMk cId="0" sldId="260"/>
            <ac:spMk id="248" creationId="{00000000-0000-0000-0000-000000000000}"/>
          </ac:spMkLst>
        </pc:spChg>
        <pc:graphicFrameChg chg="mod modGraphic">
          <ac:chgData name="Ghiselli, Dr. Margherita (WDC)" userId="153b8431-d800-4665-9c6b-c555f3b8579e" providerId="ADAL" clId="{847915EA-730A-468B-B016-64CBDC3D9869}" dt="2024-01-08T20:57:00.212" v="117" actId="2711"/>
          <ac:graphicFrameMkLst>
            <pc:docMk/>
            <pc:sldMk cId="0" sldId="260"/>
            <ac:graphicFrameMk id="246" creationId="{00000000-0000-0000-0000-000000000000}"/>
          </ac:graphicFrameMkLst>
        </pc:graphicFrameChg>
      </pc:sldChg>
      <pc:sldChg chg="modSp mod">
        <pc:chgData name="Ghiselli, Dr. Margherita (WDC)" userId="153b8431-d800-4665-9c6b-c555f3b8579e" providerId="ADAL" clId="{847915EA-730A-468B-B016-64CBDC3D9869}" dt="2024-01-08T20:57:10.435" v="119" actId="2711"/>
        <pc:sldMkLst>
          <pc:docMk/>
          <pc:sldMk cId="0" sldId="261"/>
        </pc:sldMkLst>
        <pc:graphicFrameChg chg="mod modGraphic">
          <ac:chgData name="Ghiselli, Dr. Margherita (WDC)" userId="153b8431-d800-4665-9c6b-c555f3b8579e" providerId="ADAL" clId="{847915EA-730A-468B-B016-64CBDC3D9869}" dt="2024-01-08T20:57:10.435" v="119" actId="2711"/>
          <ac:graphicFrameMkLst>
            <pc:docMk/>
            <pc:sldMk cId="0" sldId="261"/>
            <ac:graphicFrameMk id="253" creationId="{00000000-0000-0000-0000-000000000000}"/>
          </ac:graphicFrameMkLst>
        </pc:graphicFrameChg>
      </pc:sldChg>
      <pc:sldChg chg="modSp mod">
        <pc:chgData name="Ghiselli, Dr. Margherita (WDC)" userId="153b8431-d800-4665-9c6b-c555f3b8579e" providerId="ADAL" clId="{847915EA-730A-468B-B016-64CBDC3D9869}" dt="2024-01-08T20:59:33.877" v="153" actId="1076"/>
        <pc:sldMkLst>
          <pc:docMk/>
          <pc:sldMk cId="0" sldId="262"/>
        </pc:sldMkLst>
        <pc:spChg chg="mod">
          <ac:chgData name="Ghiselli, Dr. Margherita (WDC)" userId="153b8431-d800-4665-9c6b-c555f3b8579e" providerId="ADAL" clId="{847915EA-730A-468B-B016-64CBDC3D9869}" dt="2024-01-08T20:58:02.530" v="123" actId="14100"/>
          <ac:spMkLst>
            <pc:docMk/>
            <pc:sldMk cId="0" sldId="262"/>
            <ac:spMk id="262" creationId="{00000000-0000-0000-0000-000000000000}"/>
          </ac:spMkLst>
        </pc:spChg>
        <pc:graphicFrameChg chg="mod modGraphic">
          <ac:chgData name="Ghiselli, Dr. Margherita (WDC)" userId="153b8431-d800-4665-9c6b-c555f3b8579e" providerId="ADAL" clId="{847915EA-730A-468B-B016-64CBDC3D9869}" dt="2024-01-08T20:59:33.877" v="153" actId="1076"/>
          <ac:graphicFrameMkLst>
            <pc:docMk/>
            <pc:sldMk cId="0" sldId="262"/>
            <ac:graphicFrameMk id="261" creationId="{00000000-0000-0000-0000-000000000000}"/>
          </ac:graphicFrameMkLst>
        </pc:graphicFrameChg>
      </pc:sldChg>
      <pc:sldChg chg="modSp mod">
        <pc:chgData name="Ghiselli, Dr. Margherita (WDC)" userId="153b8431-d800-4665-9c6b-c555f3b8579e" providerId="ADAL" clId="{847915EA-730A-468B-B016-64CBDC3D9869}" dt="2024-01-08T21:00:11.732" v="209" actId="2711"/>
        <pc:sldMkLst>
          <pc:docMk/>
          <pc:sldMk cId="0" sldId="263"/>
        </pc:sldMkLst>
        <pc:spChg chg="mod">
          <ac:chgData name="Ghiselli, Dr. Margherita (WDC)" userId="153b8431-d800-4665-9c6b-c555f3b8579e" providerId="ADAL" clId="{847915EA-730A-468B-B016-64CBDC3D9869}" dt="2024-01-08T20:59:48.828" v="200" actId="20577"/>
          <ac:spMkLst>
            <pc:docMk/>
            <pc:sldMk cId="0" sldId="263"/>
            <ac:spMk id="268" creationId="{00000000-0000-0000-0000-000000000000}"/>
          </ac:spMkLst>
        </pc:spChg>
        <pc:graphicFrameChg chg="mod modGraphic">
          <ac:chgData name="Ghiselli, Dr. Margherita (WDC)" userId="153b8431-d800-4665-9c6b-c555f3b8579e" providerId="ADAL" clId="{847915EA-730A-468B-B016-64CBDC3D9869}" dt="2024-01-08T21:00:11.732" v="209" actId="2711"/>
          <ac:graphicFrameMkLst>
            <pc:docMk/>
            <pc:sldMk cId="0" sldId="263"/>
            <ac:graphicFrameMk id="269" creationId="{00000000-0000-0000-0000-000000000000}"/>
          </ac:graphicFrameMkLst>
        </pc:graphicFrameChg>
      </pc:sldChg>
      <pc:sldChg chg="modSp mod">
        <pc:chgData name="Ghiselli, Dr. Margherita (WDC)" userId="153b8431-d800-4665-9c6b-c555f3b8579e" providerId="ADAL" clId="{847915EA-730A-468B-B016-64CBDC3D9869}" dt="2024-01-08T21:00:56.073" v="287" actId="20577"/>
        <pc:sldMkLst>
          <pc:docMk/>
          <pc:sldMk cId="0" sldId="264"/>
        </pc:sldMkLst>
        <pc:spChg chg="mod">
          <ac:chgData name="Ghiselli, Dr. Margherita (WDC)" userId="153b8431-d800-4665-9c6b-c555f3b8579e" providerId="ADAL" clId="{847915EA-730A-468B-B016-64CBDC3D9869}" dt="2024-01-08T21:00:56.073" v="287" actId="20577"/>
          <ac:spMkLst>
            <pc:docMk/>
            <pc:sldMk cId="0" sldId="264"/>
            <ac:spMk id="274" creationId="{00000000-0000-0000-0000-000000000000}"/>
          </ac:spMkLst>
        </pc:spChg>
      </pc:sldChg>
      <pc:sldChg chg="modSp mod">
        <pc:chgData name="Ghiselli, Dr. Margherita (WDC)" userId="153b8431-d800-4665-9c6b-c555f3b8579e" providerId="ADAL" clId="{847915EA-730A-468B-B016-64CBDC3D9869}" dt="2024-01-08T21:04:48.263" v="438" actId="255"/>
        <pc:sldMkLst>
          <pc:docMk/>
          <pc:sldMk cId="0" sldId="265"/>
        </pc:sldMkLst>
        <pc:graphicFrameChg chg="modGraphic">
          <ac:chgData name="Ghiselli, Dr. Margherita (WDC)" userId="153b8431-d800-4665-9c6b-c555f3b8579e" providerId="ADAL" clId="{847915EA-730A-468B-B016-64CBDC3D9869}" dt="2024-01-08T21:04:48.263" v="438" actId="255"/>
          <ac:graphicFrameMkLst>
            <pc:docMk/>
            <pc:sldMk cId="0" sldId="265"/>
            <ac:graphicFrameMk id="280" creationId="{00000000-0000-0000-0000-000000000000}"/>
          </ac:graphicFrameMkLst>
        </pc:graphicFrameChg>
      </pc:sldChg>
      <pc:sldChg chg="modSp mod">
        <pc:chgData name="Ghiselli, Dr. Margherita (WDC)" userId="153b8431-d800-4665-9c6b-c555f3b8579e" providerId="ADAL" clId="{847915EA-730A-468B-B016-64CBDC3D9869}" dt="2024-01-08T21:02:07.510" v="312" actId="207"/>
        <pc:sldMkLst>
          <pc:docMk/>
          <pc:sldMk cId="0" sldId="266"/>
        </pc:sldMkLst>
        <pc:spChg chg="mod">
          <ac:chgData name="Ghiselli, Dr. Margherita (WDC)" userId="153b8431-d800-4665-9c6b-c555f3b8579e" providerId="ADAL" clId="{847915EA-730A-468B-B016-64CBDC3D9869}" dt="2024-01-08T21:02:07.510" v="312" actId="207"/>
          <ac:spMkLst>
            <pc:docMk/>
            <pc:sldMk cId="0" sldId="266"/>
            <ac:spMk id="286" creationId="{00000000-0000-0000-0000-000000000000}"/>
          </ac:spMkLst>
        </pc:spChg>
      </pc:sldChg>
      <pc:sldChg chg="modSp mod">
        <pc:chgData name="Ghiselli, Dr. Margherita (WDC)" userId="153b8431-d800-4665-9c6b-c555f3b8579e" providerId="ADAL" clId="{847915EA-730A-468B-B016-64CBDC3D9869}" dt="2024-01-08T21:05:09.540" v="453" actId="20577"/>
        <pc:sldMkLst>
          <pc:docMk/>
          <pc:sldMk cId="0" sldId="267"/>
        </pc:sldMkLst>
        <pc:spChg chg="mod">
          <ac:chgData name="Ghiselli, Dr. Margherita (WDC)" userId="153b8431-d800-4665-9c6b-c555f3b8579e" providerId="ADAL" clId="{847915EA-730A-468B-B016-64CBDC3D9869}" dt="2024-01-08T21:01:19.477" v="302" actId="20577"/>
          <ac:spMkLst>
            <pc:docMk/>
            <pc:sldMk cId="0" sldId="267"/>
            <ac:spMk id="291" creationId="{00000000-0000-0000-0000-000000000000}"/>
          </ac:spMkLst>
        </pc:spChg>
        <pc:graphicFrameChg chg="modGraphic">
          <ac:chgData name="Ghiselli, Dr. Margherita (WDC)" userId="153b8431-d800-4665-9c6b-c555f3b8579e" providerId="ADAL" clId="{847915EA-730A-468B-B016-64CBDC3D9869}" dt="2024-01-08T21:05:09.540" v="453" actId="20577"/>
          <ac:graphicFrameMkLst>
            <pc:docMk/>
            <pc:sldMk cId="0" sldId="267"/>
            <ac:graphicFrameMk id="292" creationId="{00000000-0000-0000-0000-000000000000}"/>
          </ac:graphicFrameMkLst>
        </pc:graphicFrameChg>
      </pc:sldChg>
      <pc:sldChg chg="modSp mod">
        <pc:chgData name="Ghiselli, Dr. Margherita (WDC)" userId="153b8431-d800-4665-9c6b-c555f3b8579e" providerId="ADAL" clId="{847915EA-730A-468B-B016-64CBDC3D9869}" dt="2024-01-08T21:02:11.066" v="313"/>
        <pc:sldMkLst>
          <pc:docMk/>
          <pc:sldMk cId="0" sldId="268"/>
        </pc:sldMkLst>
        <pc:spChg chg="mod">
          <ac:chgData name="Ghiselli, Dr. Margherita (WDC)" userId="153b8431-d800-4665-9c6b-c555f3b8579e" providerId="ADAL" clId="{847915EA-730A-468B-B016-64CBDC3D9869}" dt="2024-01-08T21:02:11.066" v="313"/>
          <ac:spMkLst>
            <pc:docMk/>
            <pc:sldMk cId="0" sldId="268"/>
            <ac:spMk id="298" creationId="{00000000-0000-0000-0000-000000000000}"/>
          </ac:spMkLst>
        </pc:spChg>
      </pc:sldChg>
      <pc:sldChg chg="modSp mod">
        <pc:chgData name="Ghiselli, Dr. Margherita (WDC)" userId="153b8431-d800-4665-9c6b-c555f3b8579e" providerId="ADAL" clId="{847915EA-730A-468B-B016-64CBDC3D9869}" dt="2024-01-08T21:05:20.283" v="468" actId="20577"/>
        <pc:sldMkLst>
          <pc:docMk/>
          <pc:sldMk cId="0" sldId="269"/>
        </pc:sldMkLst>
        <pc:graphicFrameChg chg="modGraphic">
          <ac:chgData name="Ghiselli, Dr. Margherita (WDC)" userId="153b8431-d800-4665-9c6b-c555f3b8579e" providerId="ADAL" clId="{847915EA-730A-468B-B016-64CBDC3D9869}" dt="2024-01-08T21:05:20.283" v="468" actId="20577"/>
          <ac:graphicFrameMkLst>
            <pc:docMk/>
            <pc:sldMk cId="0" sldId="269"/>
            <ac:graphicFrameMk id="304" creationId="{00000000-0000-0000-0000-000000000000}"/>
          </ac:graphicFrameMkLst>
        </pc:graphicFrameChg>
      </pc:sldChg>
      <pc:sldChg chg="modSp mod">
        <pc:chgData name="Ghiselli, Dr. Margherita (WDC)" userId="153b8431-d800-4665-9c6b-c555f3b8579e" providerId="ADAL" clId="{847915EA-730A-468B-B016-64CBDC3D9869}" dt="2024-01-08T21:02:14.777" v="314"/>
        <pc:sldMkLst>
          <pc:docMk/>
          <pc:sldMk cId="0" sldId="270"/>
        </pc:sldMkLst>
        <pc:spChg chg="mod">
          <ac:chgData name="Ghiselli, Dr. Margherita (WDC)" userId="153b8431-d800-4665-9c6b-c555f3b8579e" providerId="ADAL" clId="{847915EA-730A-468B-B016-64CBDC3D9869}" dt="2024-01-08T21:02:14.777" v="314"/>
          <ac:spMkLst>
            <pc:docMk/>
            <pc:sldMk cId="0" sldId="270"/>
            <ac:spMk id="310" creationId="{00000000-0000-0000-0000-000000000000}"/>
          </ac:spMkLst>
        </pc:spChg>
      </pc:sldChg>
      <pc:sldChg chg="modSp mod">
        <pc:chgData name="Ghiselli, Dr. Margherita (WDC)" userId="153b8431-d800-4665-9c6b-c555f3b8579e" providerId="ADAL" clId="{847915EA-730A-468B-B016-64CBDC3D9869}" dt="2024-01-08T21:05:36.003" v="471" actId="20577"/>
        <pc:sldMkLst>
          <pc:docMk/>
          <pc:sldMk cId="0" sldId="271"/>
        </pc:sldMkLst>
        <pc:graphicFrameChg chg="modGraphic">
          <ac:chgData name="Ghiselli, Dr. Margherita (WDC)" userId="153b8431-d800-4665-9c6b-c555f3b8579e" providerId="ADAL" clId="{847915EA-730A-468B-B016-64CBDC3D9869}" dt="2024-01-08T21:05:36.003" v="471" actId="20577"/>
          <ac:graphicFrameMkLst>
            <pc:docMk/>
            <pc:sldMk cId="0" sldId="271"/>
            <ac:graphicFrameMk id="316" creationId="{00000000-0000-0000-0000-000000000000}"/>
          </ac:graphicFrameMkLst>
        </pc:graphicFrameChg>
      </pc:sldChg>
      <pc:sldChg chg="modSp mod">
        <pc:chgData name="Ghiselli, Dr. Margherita (WDC)" userId="153b8431-d800-4665-9c6b-c555f3b8579e" providerId="ADAL" clId="{847915EA-730A-468B-B016-64CBDC3D9869}" dt="2024-01-08T21:02:19.134" v="315"/>
        <pc:sldMkLst>
          <pc:docMk/>
          <pc:sldMk cId="0" sldId="272"/>
        </pc:sldMkLst>
        <pc:spChg chg="mod">
          <ac:chgData name="Ghiselli, Dr. Margherita (WDC)" userId="153b8431-d800-4665-9c6b-c555f3b8579e" providerId="ADAL" clId="{847915EA-730A-468B-B016-64CBDC3D9869}" dt="2024-01-08T21:02:19.134" v="315"/>
          <ac:spMkLst>
            <pc:docMk/>
            <pc:sldMk cId="0" sldId="272"/>
            <ac:spMk id="322" creationId="{00000000-0000-0000-0000-000000000000}"/>
          </ac:spMkLst>
        </pc:spChg>
      </pc:sldChg>
      <pc:sldChg chg="modSp mod">
        <pc:chgData name="Ghiselli, Dr. Margherita (WDC)" userId="153b8431-d800-4665-9c6b-c555f3b8579e" providerId="ADAL" clId="{847915EA-730A-468B-B016-64CBDC3D9869}" dt="2024-01-08T21:06:07.703" v="488" actId="20577"/>
        <pc:sldMkLst>
          <pc:docMk/>
          <pc:sldMk cId="0" sldId="273"/>
        </pc:sldMkLst>
        <pc:graphicFrameChg chg="modGraphic">
          <ac:chgData name="Ghiselli, Dr. Margherita (WDC)" userId="153b8431-d800-4665-9c6b-c555f3b8579e" providerId="ADAL" clId="{847915EA-730A-468B-B016-64CBDC3D9869}" dt="2024-01-08T21:06:07.703" v="488" actId="20577"/>
          <ac:graphicFrameMkLst>
            <pc:docMk/>
            <pc:sldMk cId="0" sldId="273"/>
            <ac:graphicFrameMk id="328" creationId="{00000000-0000-0000-0000-000000000000}"/>
          </ac:graphicFrameMkLst>
        </pc:graphicFrameChg>
      </pc:sldChg>
      <pc:sldChg chg="modSp mod">
        <pc:chgData name="Ghiselli, Dr. Margherita (WDC)" userId="153b8431-d800-4665-9c6b-c555f3b8579e" providerId="ADAL" clId="{847915EA-730A-468B-B016-64CBDC3D9869}" dt="2024-01-08T21:02:23.025" v="316"/>
        <pc:sldMkLst>
          <pc:docMk/>
          <pc:sldMk cId="0" sldId="274"/>
        </pc:sldMkLst>
        <pc:spChg chg="mod">
          <ac:chgData name="Ghiselli, Dr. Margherita (WDC)" userId="153b8431-d800-4665-9c6b-c555f3b8579e" providerId="ADAL" clId="{847915EA-730A-468B-B016-64CBDC3D9869}" dt="2024-01-08T21:02:23.025" v="316"/>
          <ac:spMkLst>
            <pc:docMk/>
            <pc:sldMk cId="0" sldId="274"/>
            <ac:spMk id="334" creationId="{00000000-0000-0000-0000-000000000000}"/>
          </ac:spMkLst>
        </pc:spChg>
      </pc:sldChg>
      <pc:sldChg chg="modSp mod">
        <pc:chgData name="Ghiselli, Dr. Margherita (WDC)" userId="153b8431-d800-4665-9c6b-c555f3b8579e" providerId="ADAL" clId="{847915EA-730A-468B-B016-64CBDC3D9869}" dt="2024-01-08T21:06:37.908" v="521" actId="20577"/>
        <pc:sldMkLst>
          <pc:docMk/>
          <pc:sldMk cId="0" sldId="275"/>
        </pc:sldMkLst>
        <pc:graphicFrameChg chg="modGraphic">
          <ac:chgData name="Ghiselli, Dr. Margherita (WDC)" userId="153b8431-d800-4665-9c6b-c555f3b8579e" providerId="ADAL" clId="{847915EA-730A-468B-B016-64CBDC3D9869}" dt="2024-01-08T21:06:37.908" v="521" actId="20577"/>
          <ac:graphicFrameMkLst>
            <pc:docMk/>
            <pc:sldMk cId="0" sldId="275"/>
            <ac:graphicFrameMk id="340" creationId="{00000000-0000-0000-0000-000000000000}"/>
          </ac:graphicFrameMkLst>
        </pc:graphicFrameChg>
      </pc:sldChg>
      <pc:sldChg chg="modSp mod">
        <pc:chgData name="Ghiselli, Dr. Margherita (WDC)" userId="153b8431-d800-4665-9c6b-c555f3b8579e" providerId="ADAL" clId="{847915EA-730A-468B-B016-64CBDC3D9869}" dt="2024-01-08T21:02:27.325" v="317"/>
        <pc:sldMkLst>
          <pc:docMk/>
          <pc:sldMk cId="0" sldId="276"/>
        </pc:sldMkLst>
        <pc:spChg chg="mod">
          <ac:chgData name="Ghiselli, Dr. Margherita (WDC)" userId="153b8431-d800-4665-9c6b-c555f3b8579e" providerId="ADAL" clId="{847915EA-730A-468B-B016-64CBDC3D9869}" dt="2024-01-08T21:02:27.325" v="317"/>
          <ac:spMkLst>
            <pc:docMk/>
            <pc:sldMk cId="0" sldId="276"/>
            <ac:spMk id="346" creationId="{00000000-0000-0000-0000-000000000000}"/>
          </ac:spMkLst>
        </pc:spChg>
      </pc:sldChg>
      <pc:sldChg chg="modSp mod">
        <pc:chgData name="Ghiselli, Dr. Margherita (WDC)" userId="153b8431-d800-4665-9c6b-c555f3b8579e" providerId="ADAL" clId="{847915EA-730A-468B-B016-64CBDC3D9869}" dt="2024-01-08T21:07:16.808" v="550" actId="20577"/>
        <pc:sldMkLst>
          <pc:docMk/>
          <pc:sldMk cId="0" sldId="277"/>
        </pc:sldMkLst>
        <pc:graphicFrameChg chg="modGraphic">
          <ac:chgData name="Ghiselli, Dr. Margherita (WDC)" userId="153b8431-d800-4665-9c6b-c555f3b8579e" providerId="ADAL" clId="{847915EA-730A-468B-B016-64CBDC3D9869}" dt="2024-01-08T21:07:16.808" v="550" actId="20577"/>
          <ac:graphicFrameMkLst>
            <pc:docMk/>
            <pc:sldMk cId="0" sldId="277"/>
            <ac:graphicFrameMk id="352" creationId="{00000000-0000-0000-0000-000000000000}"/>
          </ac:graphicFrameMkLst>
        </pc:graphicFrameChg>
      </pc:sldChg>
      <pc:sldChg chg="modSp mod">
        <pc:chgData name="Ghiselli, Dr. Margherita (WDC)" userId="153b8431-d800-4665-9c6b-c555f3b8579e" providerId="ADAL" clId="{847915EA-730A-468B-B016-64CBDC3D9869}" dt="2024-01-08T21:02:31.546" v="318"/>
        <pc:sldMkLst>
          <pc:docMk/>
          <pc:sldMk cId="0" sldId="278"/>
        </pc:sldMkLst>
        <pc:spChg chg="mod">
          <ac:chgData name="Ghiselli, Dr. Margherita (WDC)" userId="153b8431-d800-4665-9c6b-c555f3b8579e" providerId="ADAL" clId="{847915EA-730A-468B-B016-64CBDC3D9869}" dt="2024-01-08T21:02:31.546" v="318"/>
          <ac:spMkLst>
            <pc:docMk/>
            <pc:sldMk cId="0" sldId="278"/>
            <ac:spMk id="358" creationId="{00000000-0000-0000-0000-000000000000}"/>
          </ac:spMkLst>
        </pc:spChg>
      </pc:sldChg>
      <pc:sldChg chg="modSp mod">
        <pc:chgData name="Ghiselli, Dr. Margherita (WDC)" userId="153b8431-d800-4665-9c6b-c555f3b8579e" providerId="ADAL" clId="{847915EA-730A-468B-B016-64CBDC3D9869}" dt="2024-01-08T21:07:39.345" v="568" actId="20577"/>
        <pc:sldMkLst>
          <pc:docMk/>
          <pc:sldMk cId="0" sldId="279"/>
        </pc:sldMkLst>
        <pc:graphicFrameChg chg="modGraphic">
          <ac:chgData name="Ghiselli, Dr. Margherita (WDC)" userId="153b8431-d800-4665-9c6b-c555f3b8579e" providerId="ADAL" clId="{847915EA-730A-468B-B016-64CBDC3D9869}" dt="2024-01-08T21:07:39.345" v="568" actId="20577"/>
          <ac:graphicFrameMkLst>
            <pc:docMk/>
            <pc:sldMk cId="0" sldId="279"/>
            <ac:graphicFrameMk id="364" creationId="{00000000-0000-0000-0000-000000000000}"/>
          </ac:graphicFrameMkLst>
        </pc:graphicFrameChg>
      </pc:sldChg>
      <pc:sldChg chg="modSp mod">
        <pc:chgData name="Ghiselli, Dr. Margherita (WDC)" userId="153b8431-d800-4665-9c6b-c555f3b8579e" providerId="ADAL" clId="{847915EA-730A-468B-B016-64CBDC3D9869}" dt="2024-01-08T21:02:35.660" v="319"/>
        <pc:sldMkLst>
          <pc:docMk/>
          <pc:sldMk cId="0" sldId="280"/>
        </pc:sldMkLst>
        <pc:spChg chg="mod">
          <ac:chgData name="Ghiselli, Dr. Margherita (WDC)" userId="153b8431-d800-4665-9c6b-c555f3b8579e" providerId="ADAL" clId="{847915EA-730A-468B-B016-64CBDC3D9869}" dt="2024-01-08T21:02:35.660" v="319"/>
          <ac:spMkLst>
            <pc:docMk/>
            <pc:sldMk cId="0" sldId="280"/>
            <ac:spMk id="370" creationId="{00000000-0000-0000-0000-000000000000}"/>
          </ac:spMkLst>
        </pc:spChg>
      </pc:sldChg>
      <pc:sldChg chg="modSp mod">
        <pc:chgData name="Ghiselli, Dr. Margherita (WDC)" userId="153b8431-d800-4665-9c6b-c555f3b8579e" providerId="ADAL" clId="{847915EA-730A-468B-B016-64CBDC3D9869}" dt="2024-01-08T21:08:00.804" v="600" actId="20577"/>
        <pc:sldMkLst>
          <pc:docMk/>
          <pc:sldMk cId="0" sldId="281"/>
        </pc:sldMkLst>
        <pc:graphicFrameChg chg="modGraphic">
          <ac:chgData name="Ghiselli, Dr. Margherita (WDC)" userId="153b8431-d800-4665-9c6b-c555f3b8579e" providerId="ADAL" clId="{847915EA-730A-468B-B016-64CBDC3D9869}" dt="2024-01-08T21:08:00.804" v="600" actId="20577"/>
          <ac:graphicFrameMkLst>
            <pc:docMk/>
            <pc:sldMk cId="0" sldId="281"/>
            <ac:graphicFrameMk id="376" creationId="{00000000-0000-0000-0000-000000000000}"/>
          </ac:graphicFrameMkLst>
        </pc:graphicFrameChg>
      </pc:sldChg>
      <pc:sldChg chg="modSp mod">
        <pc:chgData name="Ghiselli, Dr. Margherita (WDC)" userId="153b8431-d800-4665-9c6b-c555f3b8579e" providerId="ADAL" clId="{847915EA-730A-468B-B016-64CBDC3D9869}" dt="2024-01-08T21:02:39.142" v="320"/>
        <pc:sldMkLst>
          <pc:docMk/>
          <pc:sldMk cId="0" sldId="282"/>
        </pc:sldMkLst>
        <pc:spChg chg="mod">
          <ac:chgData name="Ghiselli, Dr. Margherita (WDC)" userId="153b8431-d800-4665-9c6b-c555f3b8579e" providerId="ADAL" clId="{847915EA-730A-468B-B016-64CBDC3D9869}" dt="2024-01-08T21:02:39.142" v="320"/>
          <ac:spMkLst>
            <pc:docMk/>
            <pc:sldMk cId="0" sldId="282"/>
            <ac:spMk id="382" creationId="{00000000-0000-0000-0000-000000000000}"/>
          </ac:spMkLst>
        </pc:spChg>
      </pc:sldChg>
      <pc:sldChg chg="modSp mod">
        <pc:chgData name="Ghiselli, Dr. Margherita (WDC)" userId="153b8431-d800-4665-9c6b-c555f3b8579e" providerId="ADAL" clId="{847915EA-730A-468B-B016-64CBDC3D9869}" dt="2024-01-08T21:08:11.855" v="602" actId="207"/>
        <pc:sldMkLst>
          <pc:docMk/>
          <pc:sldMk cId="0" sldId="283"/>
        </pc:sldMkLst>
        <pc:graphicFrameChg chg="modGraphic">
          <ac:chgData name="Ghiselli, Dr. Margherita (WDC)" userId="153b8431-d800-4665-9c6b-c555f3b8579e" providerId="ADAL" clId="{847915EA-730A-468B-B016-64CBDC3D9869}" dt="2024-01-08T21:08:11.855" v="602" actId="207"/>
          <ac:graphicFrameMkLst>
            <pc:docMk/>
            <pc:sldMk cId="0" sldId="283"/>
            <ac:graphicFrameMk id="388" creationId="{00000000-0000-0000-0000-000000000000}"/>
          </ac:graphicFrameMkLst>
        </pc:graphicFrameChg>
      </pc:sldChg>
      <pc:sldChg chg="modSp mod">
        <pc:chgData name="Ghiselli, Dr. Margherita (WDC)" userId="153b8431-d800-4665-9c6b-c555f3b8579e" providerId="ADAL" clId="{847915EA-730A-468B-B016-64CBDC3D9869}" dt="2024-01-08T21:02:43.322" v="321"/>
        <pc:sldMkLst>
          <pc:docMk/>
          <pc:sldMk cId="0" sldId="284"/>
        </pc:sldMkLst>
        <pc:spChg chg="mod">
          <ac:chgData name="Ghiselli, Dr. Margherita (WDC)" userId="153b8431-d800-4665-9c6b-c555f3b8579e" providerId="ADAL" clId="{847915EA-730A-468B-B016-64CBDC3D9869}" dt="2024-01-08T21:02:43.322" v="321"/>
          <ac:spMkLst>
            <pc:docMk/>
            <pc:sldMk cId="0" sldId="284"/>
            <ac:spMk id="394" creationId="{00000000-0000-0000-0000-000000000000}"/>
          </ac:spMkLst>
        </pc:spChg>
      </pc:sldChg>
      <pc:sldChg chg="modSp mod">
        <pc:chgData name="Ghiselli, Dr. Margherita (WDC)" userId="153b8431-d800-4665-9c6b-c555f3b8579e" providerId="ADAL" clId="{847915EA-730A-468B-B016-64CBDC3D9869}" dt="2024-01-08T21:08:22.348" v="604" actId="255"/>
        <pc:sldMkLst>
          <pc:docMk/>
          <pc:sldMk cId="0" sldId="285"/>
        </pc:sldMkLst>
        <pc:graphicFrameChg chg="modGraphic">
          <ac:chgData name="Ghiselli, Dr. Margherita (WDC)" userId="153b8431-d800-4665-9c6b-c555f3b8579e" providerId="ADAL" clId="{847915EA-730A-468B-B016-64CBDC3D9869}" dt="2024-01-08T21:08:22.348" v="604" actId="255"/>
          <ac:graphicFrameMkLst>
            <pc:docMk/>
            <pc:sldMk cId="0" sldId="285"/>
            <ac:graphicFrameMk id="400" creationId="{00000000-0000-0000-0000-000000000000}"/>
          </ac:graphicFrameMkLst>
        </pc:graphicFrameChg>
      </pc:sldChg>
      <pc:sldChg chg="modSp mod">
        <pc:chgData name="Ghiselli, Dr. Margherita (WDC)" userId="153b8431-d800-4665-9c6b-c555f3b8579e" providerId="ADAL" clId="{847915EA-730A-468B-B016-64CBDC3D9869}" dt="2024-01-08T21:02:46.811" v="322"/>
        <pc:sldMkLst>
          <pc:docMk/>
          <pc:sldMk cId="0" sldId="286"/>
        </pc:sldMkLst>
        <pc:spChg chg="mod">
          <ac:chgData name="Ghiselli, Dr. Margherita (WDC)" userId="153b8431-d800-4665-9c6b-c555f3b8579e" providerId="ADAL" clId="{847915EA-730A-468B-B016-64CBDC3D9869}" dt="2024-01-08T21:02:46.811" v="322"/>
          <ac:spMkLst>
            <pc:docMk/>
            <pc:sldMk cId="0" sldId="286"/>
            <ac:spMk id="406" creationId="{00000000-0000-0000-0000-000000000000}"/>
          </ac:spMkLst>
        </pc:spChg>
      </pc:sldChg>
      <pc:sldChg chg="modSp mod">
        <pc:chgData name="Ghiselli, Dr. Margherita (WDC)" userId="153b8431-d800-4665-9c6b-c555f3b8579e" providerId="ADAL" clId="{847915EA-730A-468B-B016-64CBDC3D9869}" dt="2024-01-08T21:08:40.191" v="606" actId="1076"/>
        <pc:sldMkLst>
          <pc:docMk/>
          <pc:sldMk cId="0" sldId="287"/>
        </pc:sldMkLst>
        <pc:spChg chg="mod">
          <ac:chgData name="Ghiselli, Dr. Margherita (WDC)" userId="153b8431-d800-4665-9c6b-c555f3b8579e" providerId="ADAL" clId="{847915EA-730A-468B-B016-64CBDC3D9869}" dt="2024-01-08T21:03:27.659" v="350"/>
          <ac:spMkLst>
            <pc:docMk/>
            <pc:sldMk cId="0" sldId="287"/>
            <ac:spMk id="411" creationId="{00000000-0000-0000-0000-000000000000}"/>
          </ac:spMkLst>
        </pc:spChg>
        <pc:graphicFrameChg chg="mod modGraphic">
          <ac:chgData name="Ghiselli, Dr. Margherita (WDC)" userId="153b8431-d800-4665-9c6b-c555f3b8579e" providerId="ADAL" clId="{847915EA-730A-468B-B016-64CBDC3D9869}" dt="2024-01-08T21:08:40.191" v="606" actId="1076"/>
          <ac:graphicFrameMkLst>
            <pc:docMk/>
            <pc:sldMk cId="0" sldId="287"/>
            <ac:graphicFrameMk id="412" creationId="{00000000-0000-0000-0000-000000000000}"/>
          </ac:graphicFrameMkLst>
        </pc:graphicFrameChg>
      </pc:sldChg>
      <pc:sldChg chg="modSp mod">
        <pc:chgData name="Ghiselli, Dr. Margherita (WDC)" userId="153b8431-d800-4665-9c6b-c555f3b8579e" providerId="ADAL" clId="{847915EA-730A-468B-B016-64CBDC3D9869}" dt="2024-01-08T21:03:20.601" v="349"/>
        <pc:sldMkLst>
          <pc:docMk/>
          <pc:sldMk cId="0" sldId="288"/>
        </pc:sldMkLst>
        <pc:spChg chg="mod">
          <ac:chgData name="Ghiselli, Dr. Margherita (WDC)" userId="153b8431-d800-4665-9c6b-c555f3b8579e" providerId="ADAL" clId="{847915EA-730A-468B-B016-64CBDC3D9869}" dt="2024-01-08T21:03:20.601" v="349"/>
          <ac:spMkLst>
            <pc:docMk/>
            <pc:sldMk cId="0" sldId="288"/>
            <ac:spMk id="417" creationId="{00000000-0000-0000-0000-000000000000}"/>
          </ac:spMkLst>
        </pc:spChg>
        <pc:spChg chg="mod">
          <ac:chgData name="Ghiselli, Dr. Margherita (WDC)" userId="153b8431-d800-4665-9c6b-c555f3b8579e" providerId="ADAL" clId="{847915EA-730A-468B-B016-64CBDC3D9869}" dt="2024-01-08T21:02:50.627" v="323"/>
          <ac:spMkLst>
            <pc:docMk/>
            <pc:sldMk cId="0" sldId="288"/>
            <ac:spMk id="418" creationId="{00000000-0000-0000-0000-000000000000}"/>
          </ac:spMkLst>
        </pc:spChg>
      </pc:sldChg>
      <pc:sldChg chg="modSp mod">
        <pc:chgData name="Ghiselli, Dr. Margherita (WDC)" userId="153b8431-d800-4665-9c6b-c555f3b8579e" providerId="ADAL" clId="{847915EA-730A-468B-B016-64CBDC3D9869}" dt="2024-01-08T21:08:45.416" v="607" actId="255"/>
        <pc:sldMkLst>
          <pc:docMk/>
          <pc:sldMk cId="0" sldId="289"/>
        </pc:sldMkLst>
        <pc:graphicFrameChg chg="mod modGraphic">
          <ac:chgData name="Ghiselli, Dr. Margherita (WDC)" userId="153b8431-d800-4665-9c6b-c555f3b8579e" providerId="ADAL" clId="{847915EA-730A-468B-B016-64CBDC3D9869}" dt="2024-01-08T21:08:45.416" v="607" actId="255"/>
          <ac:graphicFrameMkLst>
            <pc:docMk/>
            <pc:sldMk cId="0" sldId="289"/>
            <ac:graphicFrameMk id="424" creationId="{00000000-0000-0000-0000-000000000000}"/>
          </ac:graphicFrameMkLst>
        </pc:graphicFrameChg>
      </pc:sldChg>
      <pc:sldChg chg="modSp mod">
        <pc:chgData name="Ghiselli, Dr. Margherita (WDC)" userId="153b8431-d800-4665-9c6b-c555f3b8579e" providerId="ADAL" clId="{847915EA-730A-468B-B016-64CBDC3D9869}" dt="2024-01-08T21:02:54.592" v="324"/>
        <pc:sldMkLst>
          <pc:docMk/>
          <pc:sldMk cId="0" sldId="290"/>
        </pc:sldMkLst>
        <pc:spChg chg="mod">
          <ac:chgData name="Ghiselli, Dr. Margherita (WDC)" userId="153b8431-d800-4665-9c6b-c555f3b8579e" providerId="ADAL" clId="{847915EA-730A-468B-B016-64CBDC3D9869}" dt="2024-01-08T21:02:54.592" v="324"/>
          <ac:spMkLst>
            <pc:docMk/>
            <pc:sldMk cId="0" sldId="290"/>
            <ac:spMk id="43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9ff159593a_0_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g29ff159593a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9ff159593a_0_4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29ff159593a_0_4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a16323744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2a16323744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9ff159593a_0_5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29ff159593a_0_5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a163237447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2a163237447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9ff159593a_0_5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29ff159593a_0_5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a163237447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2a163237447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9ff159593a_0_5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29ff159593a_0_5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2a163237447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2a163237447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29ff159593a_0_5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29ff159593a_0_5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2a163237447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2a163237447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9ff159593a_0_5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29ff159593a_0_5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9ff159593a_0_5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29ff159593a_0_5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2a163237447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2a163237447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29ff159593a_0_5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29ff159593a_0_5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2a163237447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2a163237447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29ff159593a_0_5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29ff159593a_0_5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2a163237447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2a163237447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29ff159593a_0_5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29ff159593a_0_5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2a163237447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2a163237447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29ff159593a_0_6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29ff159593a_0_6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2a163237447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2a163237447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9ff159593a_0_7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29ff159593a_0_7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29ff159593a_0_6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29ff159593a_0_6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2a163237447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2a163237447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29ff159593a_0_6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29ff159593a_0_6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2a163237447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2a163237447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29ff159593a_0_6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29ff159593a_0_6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2a163237447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2a163237447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9ff159593a_0_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29ff159593a_0_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9ff159593a_0_3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29ff159593a_0_3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9ff159593a_0_3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29ff159593a_0_3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9ff159593a_0_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29ff159593a_0_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9ff159593a_0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29ff159593a_0_3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9ff159593a_0_7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29ff159593a_0_7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433552" y="1008589"/>
            <a:ext cx="52893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 Black"/>
              <a:buNone/>
              <a:defRPr sz="4500" b="1" i="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433553" y="2868345"/>
            <a:ext cx="4560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628649" y="273844"/>
            <a:ext cx="82365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"/>
              <a:buNone/>
              <a:defRPr b="1" i="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1"/>
          </p:nvPr>
        </p:nvSpPr>
        <p:spPr>
          <a:xfrm>
            <a:off x="628649" y="1369219"/>
            <a:ext cx="82365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82365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"/>
              <a:buNone/>
              <a:defRPr b="1" i="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e Slide">
  <p:cSld name="Clos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 txBox="1">
            <a:spLocks noGrp="1"/>
          </p:cNvSpPr>
          <p:nvPr>
            <p:ph type="ctrTitle"/>
          </p:nvPr>
        </p:nvSpPr>
        <p:spPr>
          <a:xfrm>
            <a:off x="648729" y="1658107"/>
            <a:ext cx="3354900" cy="18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Black"/>
              <a:buNone/>
              <a:defRPr sz="3600" b="1" i="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82365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"/>
              <a:buNone/>
              <a:defRPr b="1" i="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body" idx="1"/>
          </p:nvPr>
        </p:nvSpPr>
        <p:spPr>
          <a:xfrm>
            <a:off x="628649" y="1369219"/>
            <a:ext cx="40710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body" idx="2"/>
          </p:nvPr>
        </p:nvSpPr>
        <p:spPr>
          <a:xfrm>
            <a:off x="4871196" y="1369219"/>
            <a:ext cx="39936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Yellow">
  <p:cSld name="Title Yellow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9"/>
          <p:cNvSpPr txBox="1">
            <a:spLocks noGrp="1"/>
          </p:cNvSpPr>
          <p:nvPr>
            <p:ph type="ctrTitle"/>
          </p:nvPr>
        </p:nvSpPr>
        <p:spPr>
          <a:xfrm>
            <a:off x="648725" y="276702"/>
            <a:ext cx="6700500" cy="12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 Black"/>
              <a:buNone/>
              <a:defRPr sz="4500" b="1" i="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range">
  <p:cSld name="Title Orang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0"/>
          <p:cNvSpPr txBox="1">
            <a:spLocks noGrp="1"/>
          </p:cNvSpPr>
          <p:nvPr>
            <p:ph type="ctrTitle"/>
          </p:nvPr>
        </p:nvSpPr>
        <p:spPr>
          <a:xfrm>
            <a:off x="648725" y="276702"/>
            <a:ext cx="6700500" cy="12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 Black"/>
              <a:buNone/>
              <a:defRPr sz="4500" b="1" i="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Green">
  <p:cSld name="Title Gree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ctrTitle"/>
          </p:nvPr>
        </p:nvSpPr>
        <p:spPr>
          <a:xfrm>
            <a:off x="648725" y="276702"/>
            <a:ext cx="6700500" cy="12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 Black"/>
              <a:buNone/>
              <a:defRPr sz="4500" b="1" i="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ink">
  <p:cSld name="Title Pi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2"/>
          <p:cNvSpPr txBox="1">
            <a:spLocks noGrp="1"/>
          </p:cNvSpPr>
          <p:nvPr>
            <p:ph type="ctrTitle"/>
          </p:nvPr>
        </p:nvSpPr>
        <p:spPr>
          <a:xfrm>
            <a:off x="648725" y="276702"/>
            <a:ext cx="6700500" cy="12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 Black"/>
              <a:buNone/>
              <a:defRPr sz="4500" b="1" i="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4"/>
          <p:cNvSpPr txBox="1">
            <a:spLocks noGrp="1"/>
          </p:cNvSpPr>
          <p:nvPr>
            <p:ph type="ctrTitle"/>
          </p:nvPr>
        </p:nvSpPr>
        <p:spPr>
          <a:xfrm>
            <a:off x="300651" y="590000"/>
            <a:ext cx="4543800" cy="3811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Rapport d'analyse de la situation </a:t>
            </a:r>
            <a:r>
              <a:rPr lang="fr" dirty="0"/>
              <a:t>du PEV national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80B883-19B0-EA66-2D5B-B3EB7955DF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651" y="4447908"/>
            <a:ext cx="4144349" cy="42840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3"/>
          <p:cNvSpPr txBox="1"/>
          <p:nvPr/>
        </p:nvSpPr>
        <p:spPr>
          <a:xfrm>
            <a:off x="796675" y="258400"/>
            <a:ext cx="69618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AutoNum type="arabicPeriod"/>
            </a:pPr>
            <a:r>
              <a:rPr lang="fr"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Priorité politique</a:t>
            </a:r>
            <a:endParaRPr sz="24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280" name="Google Shape;280;p33"/>
          <p:cNvGraphicFramePr/>
          <p:nvPr>
            <p:extLst>
              <p:ext uri="{D42A27DB-BD31-4B8C-83A1-F6EECF244321}">
                <p14:modId xmlns:p14="http://schemas.microsoft.com/office/powerpoint/2010/main" val="1205263001"/>
              </p:ext>
            </p:extLst>
          </p:nvPr>
        </p:nvGraphicFramePr>
        <p:xfrm>
          <a:off x="1638300" y="1047750"/>
          <a:ext cx="5763300" cy="3493675"/>
        </p:xfrm>
        <a:graphic>
          <a:graphicData uri="http://schemas.openxmlformats.org/drawingml/2006/table">
            <a:tbl>
              <a:tblPr>
                <a:noFill/>
                <a:tableStyleId>{CCEC4B3F-B27B-4BB2-9CD3-D1223950BCCE}</a:tableStyleId>
              </a:tblPr>
              <a:tblGrid>
                <a:gridCol w="3926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6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4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400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Documents/directives/données requis</a:t>
                      </a:r>
                      <a:endParaRPr sz="1400"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solidFill>
                      <a:srgbClr val="FFCB0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400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Disponibilité</a:t>
                      </a:r>
                      <a:endParaRPr sz="1400"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solidFill>
                      <a:srgbClr val="FFCB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09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40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Lois et politiques</a:t>
                      </a:r>
                      <a:endParaRPr sz="14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400" b="1">
                          <a:solidFill>
                            <a:srgbClr val="6AA84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✓</a:t>
                      </a:r>
                      <a:endParaRPr sz="14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62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40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Participation du pouvoir législatif</a:t>
                      </a:r>
                      <a:endParaRPr sz="14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1400" b="1">
                          <a:solidFill>
                            <a:srgbClr val="FF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X</a:t>
                      </a:r>
                      <a:endParaRPr sz="14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09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40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Financement</a:t>
                      </a:r>
                      <a:endParaRPr sz="14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09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400" dirty="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Approche par parcours de vie</a:t>
                      </a:r>
                      <a:endParaRPr sz="1400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4"/>
          <p:cNvSpPr txBox="1"/>
          <p:nvPr/>
        </p:nvSpPr>
        <p:spPr>
          <a:xfrm>
            <a:off x="796675" y="258400"/>
            <a:ext cx="69618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AutoNum type="arabicPeriod"/>
            </a:pPr>
            <a:r>
              <a:rPr lang="fr"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Priorité politique</a:t>
            </a:r>
            <a:endParaRPr sz="24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6" name="Google Shape;286;p34"/>
          <p:cNvSpPr txBox="1"/>
          <p:nvPr/>
        </p:nvSpPr>
        <p:spPr>
          <a:xfrm>
            <a:off x="872875" y="1751650"/>
            <a:ext cx="77685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 i="1" dirty="0">
                <a:solidFill>
                  <a:schemeClr val="tx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Remarque : Veuillez inclure un paragraphe de synthèse sur les principales conclusions de la revue documentaire pour cette composante.</a:t>
            </a:r>
            <a:endParaRPr sz="2400" i="1" dirty="0">
              <a:solidFill>
                <a:schemeClr val="tx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5"/>
          <p:cNvSpPr txBox="1"/>
          <p:nvPr/>
        </p:nvSpPr>
        <p:spPr>
          <a:xfrm>
            <a:off x="796675" y="258400"/>
            <a:ext cx="69618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2. Planification et programmation</a:t>
            </a:r>
            <a:endParaRPr sz="24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292" name="Google Shape;292;p35"/>
          <p:cNvGraphicFramePr/>
          <p:nvPr>
            <p:extLst>
              <p:ext uri="{D42A27DB-BD31-4B8C-83A1-F6EECF244321}">
                <p14:modId xmlns:p14="http://schemas.microsoft.com/office/powerpoint/2010/main" val="2648859199"/>
              </p:ext>
            </p:extLst>
          </p:nvPr>
        </p:nvGraphicFramePr>
        <p:xfrm>
          <a:off x="1638300" y="1047750"/>
          <a:ext cx="5763300" cy="3869175"/>
        </p:xfrm>
        <a:graphic>
          <a:graphicData uri="http://schemas.openxmlformats.org/drawingml/2006/table">
            <a:tbl>
              <a:tblPr>
                <a:noFill/>
                <a:tableStyleId>{CCEC4B3F-B27B-4BB2-9CD3-D1223950BCCE}</a:tableStyleId>
              </a:tblPr>
              <a:tblGrid>
                <a:gridCol w="3926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6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4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400" b="1">
                          <a:solidFill>
                            <a:schemeClr val="tx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Documents/directives/données requis</a:t>
                      </a:r>
                      <a:endParaRPr sz="1400" b="1">
                        <a:solidFill>
                          <a:schemeClr val="tx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solidFill>
                      <a:srgbClr val="FFCB0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400" b="1">
                          <a:solidFill>
                            <a:schemeClr val="tx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Disponibilité</a:t>
                      </a:r>
                      <a:endParaRPr sz="1400" b="1">
                        <a:solidFill>
                          <a:schemeClr val="tx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solidFill>
                      <a:srgbClr val="FFCB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80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Plans nationaux et sous-nationaux</a:t>
                      </a:r>
                      <a:endParaRPr sz="1400" dirty="0">
                        <a:solidFill>
                          <a:schemeClr val="tx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tx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3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400">
                          <a:solidFill>
                            <a:schemeClr val="tx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Buts et objectifs</a:t>
                      </a:r>
                      <a:endParaRPr sz="1400">
                        <a:solidFill>
                          <a:schemeClr val="tx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tx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80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Priorité pour les groupes vulnérables</a:t>
                      </a:r>
                      <a:endParaRPr sz="1400" dirty="0">
                        <a:solidFill>
                          <a:schemeClr val="tx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tx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80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400">
                          <a:solidFill>
                            <a:schemeClr val="tx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Introduction de nouveaux vaccins</a:t>
                      </a:r>
                      <a:endParaRPr sz="1400">
                        <a:solidFill>
                          <a:schemeClr val="tx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tx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80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Stratégies de vaccination</a:t>
                      </a:r>
                      <a:endParaRPr sz="1400" dirty="0">
                        <a:solidFill>
                          <a:schemeClr val="tx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chemeClr val="tx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6"/>
          <p:cNvSpPr txBox="1"/>
          <p:nvPr/>
        </p:nvSpPr>
        <p:spPr>
          <a:xfrm>
            <a:off x="796675" y="258400"/>
            <a:ext cx="69618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2. Planification et ordonnancement</a:t>
            </a:r>
            <a:endParaRPr sz="24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8" name="Google Shape;298;p36"/>
          <p:cNvSpPr txBox="1"/>
          <p:nvPr/>
        </p:nvSpPr>
        <p:spPr>
          <a:xfrm>
            <a:off x="872875" y="1751650"/>
            <a:ext cx="77685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i="1" dirty="0">
                <a:solidFill>
                  <a:schemeClr val="tx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Remarque : Veuillez inclure un paragraphe de synthèse sur les principales conclusions de la revue documentaire pour cette composante.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7"/>
          <p:cNvSpPr txBox="1"/>
          <p:nvPr/>
        </p:nvSpPr>
        <p:spPr>
          <a:xfrm>
            <a:off x="796675" y="258400"/>
            <a:ext cx="69618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3. Organisation et coordination</a:t>
            </a:r>
            <a:endParaRPr sz="24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304" name="Google Shape;304;p37"/>
          <p:cNvGraphicFramePr/>
          <p:nvPr>
            <p:extLst>
              <p:ext uri="{D42A27DB-BD31-4B8C-83A1-F6EECF244321}">
                <p14:modId xmlns:p14="http://schemas.microsoft.com/office/powerpoint/2010/main" val="2436649488"/>
              </p:ext>
            </p:extLst>
          </p:nvPr>
        </p:nvGraphicFramePr>
        <p:xfrm>
          <a:off x="1638300" y="1045644"/>
          <a:ext cx="5763300" cy="3762475"/>
        </p:xfrm>
        <a:graphic>
          <a:graphicData uri="http://schemas.openxmlformats.org/drawingml/2006/table">
            <a:tbl>
              <a:tblPr>
                <a:noFill/>
                <a:tableStyleId>{CCEC4B3F-B27B-4BB2-9CD3-D1223950BCCE}</a:tableStyleId>
              </a:tblPr>
              <a:tblGrid>
                <a:gridCol w="3926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6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6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400" b="1">
                          <a:solidFill>
                            <a:schemeClr val="tx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Documents/directives/données requis</a:t>
                      </a:r>
                      <a:endParaRPr sz="1400" b="1">
                        <a:solidFill>
                          <a:schemeClr val="tx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solidFill>
                      <a:srgbClr val="FFCB0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400" b="1">
                          <a:solidFill>
                            <a:schemeClr val="tx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Disponibilité</a:t>
                      </a:r>
                      <a:endParaRPr sz="1400" b="1">
                        <a:solidFill>
                          <a:schemeClr val="tx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solidFill>
                      <a:srgbClr val="FFCB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04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Structure du PEV national</a:t>
                      </a:r>
                      <a:endParaRPr sz="1400" dirty="0">
                        <a:solidFill>
                          <a:schemeClr val="tx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tx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42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400">
                          <a:solidFill>
                            <a:schemeClr val="tx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Coordination intra et intersectorielle</a:t>
                      </a:r>
                      <a:endParaRPr sz="1400">
                        <a:solidFill>
                          <a:schemeClr val="tx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tx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04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400">
                          <a:solidFill>
                            <a:schemeClr val="tx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Coordination entre niveaux</a:t>
                      </a:r>
                      <a:endParaRPr sz="1400">
                        <a:solidFill>
                          <a:schemeClr val="tx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tx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04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Comités techniques nationaux</a:t>
                      </a:r>
                      <a:endParaRPr sz="1400" dirty="0">
                        <a:solidFill>
                          <a:schemeClr val="tx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chemeClr val="tx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8"/>
          <p:cNvSpPr txBox="1"/>
          <p:nvPr/>
        </p:nvSpPr>
        <p:spPr>
          <a:xfrm>
            <a:off x="796675" y="258400"/>
            <a:ext cx="69618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3. Organisation et coordination</a:t>
            </a:r>
            <a:endParaRPr sz="24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0" name="Google Shape;310;p38"/>
          <p:cNvSpPr txBox="1"/>
          <p:nvPr/>
        </p:nvSpPr>
        <p:spPr>
          <a:xfrm>
            <a:off x="872875" y="1751650"/>
            <a:ext cx="77685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i="1" dirty="0">
                <a:solidFill>
                  <a:schemeClr val="tx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Remarque : Veuillez inclure un paragraphe de synthèse sur les principales conclusions de la revue documentaire pour cette composante.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9"/>
          <p:cNvSpPr txBox="1"/>
          <p:nvPr/>
        </p:nvSpPr>
        <p:spPr>
          <a:xfrm>
            <a:off x="796675" y="258400"/>
            <a:ext cx="69618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4. Surveillance épidémiologique</a:t>
            </a:r>
            <a:endParaRPr sz="24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316" name="Google Shape;316;p39"/>
          <p:cNvGraphicFramePr/>
          <p:nvPr>
            <p:extLst>
              <p:ext uri="{D42A27DB-BD31-4B8C-83A1-F6EECF244321}">
                <p14:modId xmlns:p14="http://schemas.microsoft.com/office/powerpoint/2010/main" val="191810351"/>
              </p:ext>
            </p:extLst>
          </p:nvPr>
        </p:nvGraphicFramePr>
        <p:xfrm>
          <a:off x="1638300" y="1047750"/>
          <a:ext cx="5763300" cy="3531675"/>
        </p:xfrm>
        <a:graphic>
          <a:graphicData uri="http://schemas.openxmlformats.org/drawingml/2006/table">
            <a:tbl>
              <a:tblPr>
                <a:noFill/>
                <a:tableStyleId>{CCEC4B3F-B27B-4BB2-9CD3-D1223950BCCE}</a:tableStyleId>
              </a:tblPr>
              <a:tblGrid>
                <a:gridCol w="3926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6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4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400" b="1">
                          <a:solidFill>
                            <a:schemeClr val="tx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Documents/directives/données requis</a:t>
                      </a:r>
                      <a:endParaRPr sz="1400" b="1">
                        <a:solidFill>
                          <a:schemeClr val="tx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solidFill>
                      <a:srgbClr val="FFCB0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400" b="1">
                          <a:solidFill>
                            <a:schemeClr val="tx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Disponibilité</a:t>
                      </a:r>
                      <a:endParaRPr sz="1400" b="1">
                        <a:solidFill>
                          <a:schemeClr val="tx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solidFill>
                      <a:srgbClr val="FFCB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66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400">
                          <a:solidFill>
                            <a:schemeClr val="tx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Lignes directrices et protocoles</a:t>
                      </a:r>
                      <a:endParaRPr sz="1400">
                        <a:solidFill>
                          <a:schemeClr val="tx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tx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70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Indicateurs de performance</a:t>
                      </a:r>
                      <a:endParaRPr sz="1400" dirty="0">
                        <a:solidFill>
                          <a:schemeClr val="tx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tx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66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400">
                          <a:solidFill>
                            <a:schemeClr val="tx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Analyse de risque</a:t>
                      </a:r>
                      <a:endParaRPr sz="1400">
                        <a:solidFill>
                          <a:schemeClr val="tx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tx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66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Préparation et réponse rapide aux flambées et aux épidémies</a:t>
                      </a:r>
                      <a:endParaRPr sz="1400" dirty="0">
                        <a:solidFill>
                          <a:schemeClr val="tx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chemeClr val="tx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0"/>
          <p:cNvSpPr txBox="1"/>
          <p:nvPr/>
        </p:nvSpPr>
        <p:spPr>
          <a:xfrm>
            <a:off x="796675" y="258400"/>
            <a:ext cx="69618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4. Surveillance épidémiologique</a:t>
            </a:r>
            <a:endParaRPr sz="24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2" name="Google Shape;322;p40"/>
          <p:cNvSpPr txBox="1"/>
          <p:nvPr/>
        </p:nvSpPr>
        <p:spPr>
          <a:xfrm>
            <a:off x="872875" y="1751650"/>
            <a:ext cx="77685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i="1" dirty="0">
                <a:solidFill>
                  <a:schemeClr val="tx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Remarque : Veuillez inclure un paragraphe de synthèse sur les principales conclusions de la revue documentaire pour cette composante.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1"/>
          <p:cNvSpPr txBox="1"/>
          <p:nvPr/>
        </p:nvSpPr>
        <p:spPr>
          <a:xfrm>
            <a:off x="796675" y="258400"/>
            <a:ext cx="83472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5. Ressources humaines et gestion financière</a:t>
            </a:r>
            <a:endParaRPr sz="24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328" name="Google Shape;328;p41"/>
          <p:cNvGraphicFramePr/>
          <p:nvPr>
            <p:extLst>
              <p:ext uri="{D42A27DB-BD31-4B8C-83A1-F6EECF244321}">
                <p14:modId xmlns:p14="http://schemas.microsoft.com/office/powerpoint/2010/main" val="3374440634"/>
              </p:ext>
            </p:extLst>
          </p:nvPr>
        </p:nvGraphicFramePr>
        <p:xfrm>
          <a:off x="1638300" y="1047750"/>
          <a:ext cx="5763300" cy="3949080"/>
        </p:xfrm>
        <a:graphic>
          <a:graphicData uri="http://schemas.openxmlformats.org/drawingml/2006/table">
            <a:tbl>
              <a:tblPr>
                <a:noFill/>
                <a:tableStyleId>{CCEC4B3F-B27B-4BB2-9CD3-D1223950BCCE}</a:tableStyleId>
              </a:tblPr>
              <a:tblGrid>
                <a:gridCol w="3926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6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4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400" b="1">
                          <a:solidFill>
                            <a:schemeClr val="tx1"/>
                          </a:solidFill>
                          <a:latin typeface="Poppins" panose="00000500000000000000" pitchFamily="2" charset="0"/>
                          <a:ea typeface="Poppins"/>
                          <a:cs typeface="Poppins" panose="00000500000000000000" pitchFamily="2" charset="0"/>
                          <a:sym typeface="Poppins"/>
                        </a:rPr>
                        <a:t>Documents/directives/données requis</a:t>
                      </a:r>
                      <a:endParaRPr sz="1400" b="1">
                        <a:solidFill>
                          <a:schemeClr val="tx1"/>
                        </a:solidFill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91425" marR="91425" marT="91425" marB="91425">
                    <a:solidFill>
                      <a:srgbClr val="FFCB0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400" b="1">
                          <a:solidFill>
                            <a:schemeClr val="tx1"/>
                          </a:solidFill>
                          <a:latin typeface="Poppins" panose="00000500000000000000" pitchFamily="2" charset="0"/>
                          <a:ea typeface="Poppins"/>
                          <a:cs typeface="Poppins" panose="00000500000000000000" pitchFamily="2" charset="0"/>
                          <a:sym typeface="Poppins"/>
                        </a:rPr>
                        <a:t>Disponibilité</a:t>
                      </a:r>
                      <a:endParaRPr sz="1400" b="1">
                        <a:solidFill>
                          <a:schemeClr val="tx1"/>
                        </a:solidFill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91425" marR="91425" marT="91425" marB="91425">
                    <a:solidFill>
                      <a:srgbClr val="FFCB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09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400">
                          <a:solidFill>
                            <a:schemeClr val="tx1"/>
                          </a:solidFill>
                          <a:latin typeface="Poppins" panose="00000500000000000000" pitchFamily="2" charset="0"/>
                          <a:ea typeface="Roboto"/>
                          <a:cs typeface="Poppins" panose="00000500000000000000" pitchFamily="2" charset="0"/>
                          <a:sym typeface="Roboto"/>
                        </a:rPr>
                        <a:t>Disponibilité des agents de santé</a:t>
                      </a:r>
                      <a:endParaRPr sz="1400">
                        <a:solidFill>
                          <a:schemeClr val="tx1"/>
                        </a:solidFill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tx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62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400">
                          <a:solidFill>
                            <a:schemeClr val="tx1"/>
                          </a:solidFill>
                          <a:latin typeface="Poppins" panose="00000500000000000000" pitchFamily="2" charset="0"/>
                          <a:ea typeface="Roboto"/>
                          <a:cs typeface="Poppins" panose="00000500000000000000" pitchFamily="2" charset="0"/>
                          <a:sym typeface="Roboto"/>
                        </a:rPr>
                        <a:t>Planification, rétention et suivi</a:t>
                      </a:r>
                      <a:endParaRPr sz="1400">
                        <a:solidFill>
                          <a:schemeClr val="tx1"/>
                        </a:solidFill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tx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09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latin typeface="Poppins" panose="00000500000000000000" pitchFamily="2" charset="0"/>
                          <a:ea typeface="Roboto"/>
                          <a:cs typeface="Poppins" panose="00000500000000000000" pitchFamily="2" charset="0"/>
                          <a:sym typeface="Roboto"/>
                        </a:rPr>
                        <a:t>Flux financier pour les RRHH</a:t>
                      </a:r>
                      <a:endParaRPr sz="1400" dirty="0">
                        <a:solidFill>
                          <a:schemeClr val="tx1"/>
                        </a:solidFill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tx1"/>
                        </a:solidFill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09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latin typeface="Poppins" panose="00000500000000000000" pitchFamily="2" charset="0"/>
                          <a:ea typeface="Roboto"/>
                          <a:cs typeface="Poppins" panose="00000500000000000000" pitchFamily="2" charset="0"/>
                          <a:sym typeface="Roboto"/>
                        </a:rPr>
                        <a:t>Flux financiers pour les vaccins, les intrants et les frais de fonctionnement des opérations de vaccination et de surveillance</a:t>
                      </a:r>
                      <a:endParaRPr sz="1400" dirty="0">
                        <a:solidFill>
                          <a:schemeClr val="tx1"/>
                        </a:solidFill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chemeClr val="tx1"/>
                        </a:solidFill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2"/>
          <p:cNvSpPr txBox="1"/>
          <p:nvPr/>
        </p:nvSpPr>
        <p:spPr>
          <a:xfrm>
            <a:off x="796675" y="258400"/>
            <a:ext cx="83472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5. Ressources humaines et gestion financière</a:t>
            </a:r>
            <a:endParaRPr sz="24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4" name="Google Shape;334;p42"/>
          <p:cNvSpPr txBox="1"/>
          <p:nvPr/>
        </p:nvSpPr>
        <p:spPr>
          <a:xfrm>
            <a:off x="872875" y="1751650"/>
            <a:ext cx="77685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i="1" dirty="0">
                <a:solidFill>
                  <a:schemeClr val="tx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Remarque : Veuillez inclure un paragraphe de synthèse sur les principales conclusions de la revue documentaire pour cette composante.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6E6"/>
        </a:soli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5"/>
          <p:cNvSpPr txBox="1"/>
          <p:nvPr/>
        </p:nvSpPr>
        <p:spPr>
          <a:xfrm>
            <a:off x="115325" y="276701"/>
            <a:ext cx="6700500" cy="7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fr" sz="4500" b="1">
                <a:latin typeface="Poppins Black"/>
                <a:ea typeface="Poppins Black"/>
                <a:cs typeface="Poppins Black"/>
                <a:sym typeface="Poppins Black"/>
              </a:rPr>
              <a:t>Instructions</a:t>
            </a:r>
            <a:endParaRPr sz="4500" b="1">
              <a:solidFill>
                <a:srgbClr val="000000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229" name="Google Shape;229;p25"/>
          <p:cNvSpPr txBox="1"/>
          <p:nvPr/>
        </p:nvSpPr>
        <p:spPr>
          <a:xfrm>
            <a:off x="174200" y="1332925"/>
            <a:ext cx="8496900" cy="33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oppins"/>
              <a:buAutoNum type="arabicPeriod"/>
            </a:pPr>
            <a:r>
              <a:rPr lang="fr" sz="15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Cette présentation doit être utilisée pour présenter un aperçu de la situation du PEV national pendant :</a:t>
            </a:r>
            <a:endParaRPr sz="15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oppins"/>
              <a:buAutoNum type="alphaLcPeriod"/>
            </a:pPr>
            <a:r>
              <a:rPr lang="fr" sz="15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Cérémonie d'ouverture (diapositives 1 à 8)</a:t>
            </a:r>
            <a:endParaRPr sz="15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oppins"/>
              <a:buAutoNum type="alphaLcPeriod"/>
            </a:pPr>
            <a:r>
              <a:rPr lang="fr" sz="15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Sessions d’auto-évaluation pour chaque composante du PEV (diapositives 10 à 35)</a:t>
            </a:r>
            <a:endParaRPr sz="15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oppins"/>
              <a:buAutoNum type="arabicPeriod"/>
            </a:pPr>
            <a:r>
              <a:rPr lang="fr" sz="15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Les données pour cette présentation doivent être tirées de l'Annexe 4a - Rapport d'analyse de la situation.</a:t>
            </a:r>
            <a:endParaRPr sz="15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oppins"/>
              <a:buAutoNum type="arabicPeriod"/>
            </a:pPr>
            <a:r>
              <a:rPr lang="fr" sz="15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Incorporer les diapositives 1 à 8 dans l'Annexe 12 : « Cérémonie d'ouverture - Présentation pour présenter l'outil »</a:t>
            </a:r>
            <a:endParaRPr sz="15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oppins"/>
              <a:buAutoNum type="arabicPeriod"/>
            </a:pPr>
            <a:r>
              <a:rPr lang="fr" sz="15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Incorporer les diapositives 10 à 35 pertinentes dans l'annexe 13 : « Atelier_composant - Présentation pour présenter l'outil »</a:t>
            </a:r>
            <a:endParaRPr sz="15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3"/>
          <p:cNvSpPr txBox="1"/>
          <p:nvPr/>
        </p:nvSpPr>
        <p:spPr>
          <a:xfrm>
            <a:off x="796675" y="258400"/>
            <a:ext cx="83472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6. Formation et supervision</a:t>
            </a:r>
            <a:endParaRPr sz="24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340" name="Google Shape;340;p43"/>
          <p:cNvGraphicFramePr/>
          <p:nvPr>
            <p:extLst>
              <p:ext uri="{D42A27DB-BD31-4B8C-83A1-F6EECF244321}">
                <p14:modId xmlns:p14="http://schemas.microsoft.com/office/powerpoint/2010/main" val="928616263"/>
              </p:ext>
            </p:extLst>
          </p:nvPr>
        </p:nvGraphicFramePr>
        <p:xfrm>
          <a:off x="1638300" y="1047750"/>
          <a:ext cx="5763300" cy="3493675"/>
        </p:xfrm>
        <a:graphic>
          <a:graphicData uri="http://schemas.openxmlformats.org/drawingml/2006/table">
            <a:tbl>
              <a:tblPr>
                <a:noFill/>
                <a:tableStyleId>{CCEC4B3F-B27B-4BB2-9CD3-D1223950BCCE}</a:tableStyleId>
              </a:tblPr>
              <a:tblGrid>
                <a:gridCol w="3926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6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4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400" b="1">
                          <a:solidFill>
                            <a:schemeClr val="tx1"/>
                          </a:solidFill>
                          <a:latin typeface="Poppins" panose="00000500000000000000" pitchFamily="2" charset="0"/>
                          <a:ea typeface="Poppins"/>
                          <a:cs typeface="Poppins" panose="00000500000000000000" pitchFamily="2" charset="0"/>
                          <a:sym typeface="Poppins"/>
                        </a:rPr>
                        <a:t>Documents/directives/données requis</a:t>
                      </a:r>
                      <a:endParaRPr sz="1400" b="1">
                        <a:solidFill>
                          <a:schemeClr val="tx1"/>
                        </a:solidFill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91425" marR="91425" marT="91425" marB="91425">
                    <a:solidFill>
                      <a:srgbClr val="FFCB0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400" b="1">
                          <a:solidFill>
                            <a:schemeClr val="tx1"/>
                          </a:solidFill>
                          <a:latin typeface="Poppins" panose="00000500000000000000" pitchFamily="2" charset="0"/>
                          <a:ea typeface="Poppins"/>
                          <a:cs typeface="Poppins" panose="00000500000000000000" pitchFamily="2" charset="0"/>
                          <a:sym typeface="Poppins"/>
                        </a:rPr>
                        <a:t>Disponibilité</a:t>
                      </a:r>
                      <a:endParaRPr sz="1400" b="1">
                        <a:solidFill>
                          <a:schemeClr val="tx1"/>
                        </a:solidFill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91425" marR="91425" marT="91425" marB="91425">
                    <a:solidFill>
                      <a:srgbClr val="FFCB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09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latin typeface="Poppins" panose="00000500000000000000" pitchFamily="2" charset="0"/>
                          <a:ea typeface="Roboto"/>
                          <a:cs typeface="Poppins" panose="00000500000000000000" pitchFamily="2" charset="0"/>
                          <a:sym typeface="Roboto"/>
                        </a:rPr>
                        <a:t>Programmes de capacitation</a:t>
                      </a:r>
                      <a:endParaRPr sz="1400" dirty="0">
                        <a:solidFill>
                          <a:schemeClr val="tx1"/>
                        </a:solidFill>
                        <a:latin typeface="Poppins" panose="00000500000000000000" pitchFamily="2" charset="0"/>
                        <a:ea typeface="Roboto"/>
                        <a:cs typeface="Poppins" panose="00000500000000000000" pitchFamily="2" charset="0"/>
                        <a:sym typeface="Robot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tx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62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latin typeface="Poppins" panose="00000500000000000000" pitchFamily="2" charset="0"/>
                          <a:ea typeface="Roboto"/>
                          <a:cs typeface="Poppins" panose="00000500000000000000" pitchFamily="2" charset="0"/>
                          <a:sym typeface="Roboto"/>
                        </a:rPr>
                        <a:t>Plans de surveillance</a:t>
                      </a:r>
                      <a:endParaRPr sz="1400" dirty="0">
                        <a:solidFill>
                          <a:schemeClr val="tx1"/>
                        </a:solidFill>
                        <a:latin typeface="Poppins" panose="00000500000000000000" pitchFamily="2" charset="0"/>
                        <a:ea typeface="Roboto"/>
                        <a:cs typeface="Poppins" panose="00000500000000000000" pitchFamily="2" charset="0"/>
                        <a:sym typeface="Robot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tx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09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400">
                          <a:solidFill>
                            <a:schemeClr val="tx1"/>
                          </a:solidFill>
                          <a:latin typeface="Poppins" panose="00000500000000000000" pitchFamily="2" charset="0"/>
                          <a:ea typeface="Roboto"/>
                          <a:cs typeface="Poppins" panose="00000500000000000000" pitchFamily="2" charset="0"/>
                          <a:sym typeface="Roboto"/>
                        </a:rPr>
                        <a:t>Suivi de la mise en œuvre</a:t>
                      </a:r>
                      <a:endParaRPr sz="1400">
                        <a:solidFill>
                          <a:schemeClr val="tx1"/>
                        </a:solidFill>
                        <a:latin typeface="Poppins" panose="00000500000000000000" pitchFamily="2" charset="0"/>
                        <a:ea typeface="Roboto"/>
                        <a:cs typeface="Poppins" panose="00000500000000000000" pitchFamily="2" charset="0"/>
                        <a:sym typeface="Robot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tx1"/>
                        </a:solidFill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09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latin typeface="Poppins" panose="00000500000000000000" pitchFamily="2" charset="0"/>
                          <a:ea typeface="Roboto"/>
                          <a:cs typeface="Poppins" panose="00000500000000000000" pitchFamily="2" charset="0"/>
                          <a:sym typeface="Roboto"/>
                        </a:rPr>
                        <a:t>Retroalimentation</a:t>
                      </a:r>
                      <a:endParaRPr sz="1400" dirty="0">
                        <a:solidFill>
                          <a:schemeClr val="tx1"/>
                        </a:solidFill>
                        <a:latin typeface="Poppins" panose="00000500000000000000" pitchFamily="2" charset="0"/>
                        <a:ea typeface="Roboto"/>
                        <a:cs typeface="Poppins" panose="00000500000000000000" pitchFamily="2" charset="0"/>
                        <a:sym typeface="Robot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chemeClr val="tx1"/>
                        </a:solidFill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4"/>
          <p:cNvSpPr txBox="1"/>
          <p:nvPr/>
        </p:nvSpPr>
        <p:spPr>
          <a:xfrm>
            <a:off x="796675" y="258400"/>
            <a:ext cx="83472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6. Formation et supervision</a:t>
            </a:r>
            <a:endParaRPr sz="24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6" name="Google Shape;346;p44"/>
          <p:cNvSpPr txBox="1"/>
          <p:nvPr/>
        </p:nvSpPr>
        <p:spPr>
          <a:xfrm>
            <a:off x="872875" y="1751650"/>
            <a:ext cx="77685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i="1" dirty="0">
                <a:solidFill>
                  <a:schemeClr val="tx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Remarque : Veuillez inclure un paragraphe de synthèse sur les principales conclusions de la revue documentaire pour cette composante.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5"/>
          <p:cNvSpPr txBox="1"/>
          <p:nvPr/>
        </p:nvSpPr>
        <p:spPr>
          <a:xfrm>
            <a:off x="796675" y="258400"/>
            <a:ext cx="83472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7. Système d'information</a:t>
            </a:r>
            <a:endParaRPr sz="24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352" name="Google Shape;352;p45"/>
          <p:cNvGraphicFramePr/>
          <p:nvPr>
            <p:extLst>
              <p:ext uri="{D42A27DB-BD31-4B8C-83A1-F6EECF244321}">
                <p14:modId xmlns:p14="http://schemas.microsoft.com/office/powerpoint/2010/main" val="2346633564"/>
              </p:ext>
            </p:extLst>
          </p:nvPr>
        </p:nvGraphicFramePr>
        <p:xfrm>
          <a:off x="1638300" y="1047750"/>
          <a:ext cx="5763300" cy="3849900"/>
        </p:xfrm>
        <a:graphic>
          <a:graphicData uri="http://schemas.openxmlformats.org/drawingml/2006/table">
            <a:tbl>
              <a:tblPr>
                <a:noFill/>
                <a:tableStyleId>{CCEC4B3F-B27B-4BB2-9CD3-D1223950BCCE}</a:tableStyleId>
              </a:tblPr>
              <a:tblGrid>
                <a:gridCol w="3926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6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4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400" b="1">
                          <a:solidFill>
                            <a:schemeClr val="tx1"/>
                          </a:solidFill>
                          <a:latin typeface="Poppins" panose="00000500000000000000" pitchFamily="2" charset="0"/>
                          <a:ea typeface="Poppins"/>
                          <a:cs typeface="Poppins" panose="00000500000000000000" pitchFamily="2" charset="0"/>
                          <a:sym typeface="Poppins"/>
                        </a:rPr>
                        <a:t>Documents/directives/données requis</a:t>
                      </a:r>
                      <a:endParaRPr sz="1400" b="1">
                        <a:solidFill>
                          <a:schemeClr val="tx1"/>
                        </a:solidFill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91425" marR="91425" marT="91425" marB="91425">
                    <a:solidFill>
                      <a:srgbClr val="FFCB0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400" b="1">
                          <a:solidFill>
                            <a:schemeClr val="tx1"/>
                          </a:solidFill>
                          <a:latin typeface="Poppins" panose="00000500000000000000" pitchFamily="2" charset="0"/>
                          <a:ea typeface="Poppins"/>
                          <a:cs typeface="Poppins" panose="00000500000000000000" pitchFamily="2" charset="0"/>
                          <a:sym typeface="Poppins"/>
                        </a:rPr>
                        <a:t>Disponibilité</a:t>
                      </a:r>
                      <a:endParaRPr sz="1400" b="1">
                        <a:solidFill>
                          <a:schemeClr val="tx1"/>
                        </a:solidFill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91425" marR="91425" marT="91425" marB="91425">
                    <a:solidFill>
                      <a:srgbClr val="FFCB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64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400">
                          <a:solidFill>
                            <a:schemeClr val="tx1"/>
                          </a:solidFill>
                          <a:latin typeface="Poppins" panose="00000500000000000000" pitchFamily="2" charset="0"/>
                          <a:ea typeface="Poppins"/>
                          <a:cs typeface="Poppins" panose="00000500000000000000" pitchFamily="2" charset="0"/>
                          <a:sym typeface="Poppins"/>
                        </a:rPr>
                        <a:t>Lignes directrices et protocoles</a:t>
                      </a:r>
                      <a:endParaRPr sz="1400">
                        <a:solidFill>
                          <a:schemeClr val="tx1"/>
                        </a:solidFill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tx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92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latin typeface="Poppins" panose="00000500000000000000" pitchFamily="2" charset="0"/>
                          <a:ea typeface="Poppins"/>
                          <a:cs typeface="Poppins" panose="00000500000000000000" pitchFamily="2" charset="0"/>
                          <a:sym typeface="Poppins"/>
                        </a:rPr>
                        <a:t>Systèmes et flux d’informations</a:t>
                      </a:r>
                      <a:endParaRPr sz="1400" dirty="0">
                        <a:solidFill>
                          <a:schemeClr val="tx1"/>
                        </a:solidFill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tx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64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400">
                          <a:solidFill>
                            <a:schemeClr val="tx1"/>
                          </a:solidFill>
                          <a:latin typeface="Poppins" panose="00000500000000000000" pitchFamily="2" charset="0"/>
                          <a:ea typeface="Poppins"/>
                          <a:cs typeface="Poppins" panose="00000500000000000000" pitchFamily="2" charset="0"/>
                          <a:sym typeface="Poppins"/>
                        </a:rPr>
                        <a:t>Suivi des taux de couverture</a:t>
                      </a:r>
                      <a:endParaRPr sz="1400">
                        <a:solidFill>
                          <a:schemeClr val="tx1"/>
                        </a:solidFill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solidFill>
                          <a:schemeClr val="tx1"/>
                        </a:solidFill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64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400">
                          <a:solidFill>
                            <a:schemeClr val="tx1"/>
                          </a:solidFill>
                          <a:latin typeface="Poppins" panose="00000500000000000000" pitchFamily="2" charset="0"/>
                          <a:ea typeface="Poppins"/>
                          <a:cs typeface="Poppins" panose="00000500000000000000" pitchFamily="2" charset="0"/>
                          <a:sym typeface="Poppins"/>
                        </a:rPr>
                        <a:t>Qualité et utilisation des données</a:t>
                      </a:r>
                      <a:endParaRPr sz="1400">
                        <a:solidFill>
                          <a:schemeClr val="tx1"/>
                        </a:solidFill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solidFill>
                          <a:schemeClr val="tx1"/>
                        </a:solidFill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64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latin typeface="Poppins" panose="00000500000000000000" pitchFamily="2" charset="0"/>
                          <a:ea typeface="Poppins"/>
                          <a:cs typeface="Poppins" panose="00000500000000000000" pitchFamily="2" charset="0"/>
                          <a:sym typeface="Poppins"/>
                        </a:rPr>
                        <a:t>Enregistrement et transmission réguliers</a:t>
                      </a:r>
                      <a:endParaRPr sz="1400" dirty="0">
                        <a:solidFill>
                          <a:schemeClr val="tx1"/>
                        </a:solidFill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chemeClr val="tx1"/>
                        </a:solidFill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6"/>
          <p:cNvSpPr txBox="1"/>
          <p:nvPr/>
        </p:nvSpPr>
        <p:spPr>
          <a:xfrm>
            <a:off x="796675" y="258400"/>
            <a:ext cx="83472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7. Système d'information</a:t>
            </a:r>
            <a:endParaRPr sz="24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8" name="Google Shape;358;p46"/>
          <p:cNvSpPr txBox="1"/>
          <p:nvPr/>
        </p:nvSpPr>
        <p:spPr>
          <a:xfrm>
            <a:off x="872875" y="1751650"/>
            <a:ext cx="77685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i="1" dirty="0">
                <a:solidFill>
                  <a:schemeClr val="tx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Remarque : Veuillez inclure un paragraphe de synthèse sur les principales conclusions de la revue documentaire pour cette composante.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7"/>
          <p:cNvSpPr txBox="1"/>
          <p:nvPr/>
        </p:nvSpPr>
        <p:spPr>
          <a:xfrm>
            <a:off x="796675" y="258400"/>
            <a:ext cx="83472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8. Chaîne du froid</a:t>
            </a:r>
            <a:endParaRPr sz="24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364" name="Google Shape;364;p47"/>
          <p:cNvGraphicFramePr/>
          <p:nvPr>
            <p:extLst>
              <p:ext uri="{D42A27DB-BD31-4B8C-83A1-F6EECF244321}">
                <p14:modId xmlns:p14="http://schemas.microsoft.com/office/powerpoint/2010/main" val="2405321134"/>
              </p:ext>
            </p:extLst>
          </p:nvPr>
        </p:nvGraphicFramePr>
        <p:xfrm>
          <a:off x="1638300" y="1047750"/>
          <a:ext cx="5763300" cy="3693925"/>
        </p:xfrm>
        <a:graphic>
          <a:graphicData uri="http://schemas.openxmlformats.org/drawingml/2006/table">
            <a:tbl>
              <a:tblPr>
                <a:noFill/>
                <a:tableStyleId>{CCEC4B3F-B27B-4BB2-9CD3-D1223950BCCE}</a:tableStyleId>
              </a:tblPr>
              <a:tblGrid>
                <a:gridCol w="3926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6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2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400" b="1">
                          <a:solidFill>
                            <a:schemeClr val="tx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Documents/directives/données requis</a:t>
                      </a:r>
                      <a:endParaRPr sz="1400" b="1">
                        <a:solidFill>
                          <a:schemeClr val="tx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solidFill>
                      <a:srgbClr val="FFCB0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400" b="1">
                          <a:solidFill>
                            <a:schemeClr val="tx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Disponibilité</a:t>
                      </a:r>
                      <a:endParaRPr sz="1400" b="1">
                        <a:solidFill>
                          <a:schemeClr val="tx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solidFill>
                      <a:srgbClr val="FFCB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4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Inventaire des équipements de la chaîne de froide</a:t>
                      </a:r>
                      <a:endParaRPr sz="1400" dirty="0">
                        <a:solidFill>
                          <a:schemeClr val="tx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tx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78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Capacité de stockage et de distribution des vaccins et des intrants</a:t>
                      </a:r>
                      <a:endParaRPr sz="1400" dirty="0">
                        <a:solidFill>
                          <a:schemeClr val="tx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tx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4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Maintenance des équipements de la chaîne de froide</a:t>
                      </a:r>
                      <a:endParaRPr sz="1400" dirty="0">
                        <a:solidFill>
                          <a:schemeClr val="tx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tx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42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Gestion des déchets</a:t>
                      </a:r>
                      <a:endParaRPr sz="1400" dirty="0">
                        <a:solidFill>
                          <a:schemeClr val="tx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chemeClr val="tx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48"/>
          <p:cNvSpPr txBox="1"/>
          <p:nvPr/>
        </p:nvSpPr>
        <p:spPr>
          <a:xfrm>
            <a:off x="796675" y="258400"/>
            <a:ext cx="83472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8. Chaîne du froid</a:t>
            </a:r>
            <a:endParaRPr sz="24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0" name="Google Shape;370;p48"/>
          <p:cNvSpPr txBox="1"/>
          <p:nvPr/>
        </p:nvSpPr>
        <p:spPr>
          <a:xfrm>
            <a:off x="872875" y="1751650"/>
            <a:ext cx="77685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i="1" dirty="0">
                <a:solidFill>
                  <a:schemeClr val="tx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Remarque : Veuillez inclure un paragraphe de synthèse sur les principales conclusions de la revue documentaire pour cette composante.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9"/>
          <p:cNvSpPr txBox="1"/>
          <p:nvPr/>
        </p:nvSpPr>
        <p:spPr>
          <a:xfrm>
            <a:off x="796675" y="258400"/>
            <a:ext cx="83472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9. Fourniture de vaccins</a:t>
            </a:r>
            <a:endParaRPr sz="24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376" name="Google Shape;376;p49"/>
          <p:cNvGraphicFramePr/>
          <p:nvPr>
            <p:extLst>
              <p:ext uri="{D42A27DB-BD31-4B8C-83A1-F6EECF244321}">
                <p14:modId xmlns:p14="http://schemas.microsoft.com/office/powerpoint/2010/main" val="457414431"/>
              </p:ext>
            </p:extLst>
          </p:nvPr>
        </p:nvGraphicFramePr>
        <p:xfrm>
          <a:off x="1638300" y="1047750"/>
          <a:ext cx="5763300" cy="3466600"/>
        </p:xfrm>
        <a:graphic>
          <a:graphicData uri="http://schemas.openxmlformats.org/drawingml/2006/table">
            <a:tbl>
              <a:tblPr>
                <a:noFill/>
                <a:tableStyleId>{CCEC4B3F-B27B-4BB2-9CD3-D1223950BCCE}</a:tableStyleId>
              </a:tblPr>
              <a:tblGrid>
                <a:gridCol w="3926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6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2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400" b="1">
                          <a:solidFill>
                            <a:schemeClr val="tx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Documents/directives/données requis</a:t>
                      </a:r>
                      <a:endParaRPr sz="1400" b="1">
                        <a:solidFill>
                          <a:schemeClr val="tx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solidFill>
                      <a:srgbClr val="FFCB0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400" b="1">
                          <a:solidFill>
                            <a:schemeClr val="tx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Disponibilité</a:t>
                      </a:r>
                      <a:endParaRPr sz="1400" b="1">
                        <a:solidFill>
                          <a:schemeClr val="tx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solidFill>
                      <a:srgbClr val="FFCB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4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400">
                          <a:solidFill>
                            <a:schemeClr val="tx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Estimation de la demande de vaccins</a:t>
                      </a:r>
                      <a:endParaRPr sz="1400">
                        <a:solidFill>
                          <a:schemeClr val="tx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tx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0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Approvisionnement de vaccins et de intrants</a:t>
                      </a:r>
                      <a:endParaRPr sz="1400" dirty="0">
                        <a:solidFill>
                          <a:schemeClr val="tx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tx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4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Estimation du taux de gaspillage</a:t>
                      </a:r>
                      <a:endParaRPr sz="1400" dirty="0">
                        <a:solidFill>
                          <a:schemeClr val="tx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tx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42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400">
                          <a:solidFill>
                            <a:schemeClr val="tx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Prévention des ruptures de stock</a:t>
                      </a:r>
                      <a:endParaRPr sz="1400">
                        <a:solidFill>
                          <a:schemeClr val="tx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chemeClr val="tx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0"/>
          <p:cNvSpPr txBox="1"/>
          <p:nvPr/>
        </p:nvSpPr>
        <p:spPr>
          <a:xfrm>
            <a:off x="796675" y="258400"/>
            <a:ext cx="83472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9. Fourniture de vaccins</a:t>
            </a:r>
            <a:endParaRPr sz="24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2" name="Google Shape;382;p50"/>
          <p:cNvSpPr txBox="1"/>
          <p:nvPr/>
        </p:nvSpPr>
        <p:spPr>
          <a:xfrm>
            <a:off x="872875" y="1751650"/>
            <a:ext cx="77685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i="1" dirty="0">
                <a:solidFill>
                  <a:schemeClr val="tx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Remarque : Veuillez inclure un paragraphe de synthèse sur les principales conclusions de la revue documentaire pour cette composante.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51"/>
          <p:cNvSpPr txBox="1"/>
          <p:nvPr/>
        </p:nvSpPr>
        <p:spPr>
          <a:xfrm>
            <a:off x="796675" y="258400"/>
            <a:ext cx="83472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10. Évaluation et recherche</a:t>
            </a:r>
            <a:endParaRPr sz="24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388" name="Google Shape;388;p51"/>
          <p:cNvGraphicFramePr/>
          <p:nvPr>
            <p:extLst>
              <p:ext uri="{D42A27DB-BD31-4B8C-83A1-F6EECF244321}">
                <p14:modId xmlns:p14="http://schemas.microsoft.com/office/powerpoint/2010/main" val="3871996297"/>
              </p:ext>
            </p:extLst>
          </p:nvPr>
        </p:nvGraphicFramePr>
        <p:xfrm>
          <a:off x="1638300" y="1047750"/>
          <a:ext cx="5763300" cy="3466600"/>
        </p:xfrm>
        <a:graphic>
          <a:graphicData uri="http://schemas.openxmlformats.org/drawingml/2006/table">
            <a:tbl>
              <a:tblPr>
                <a:noFill/>
                <a:tableStyleId>{CCEC4B3F-B27B-4BB2-9CD3-D1223950BCCE}</a:tableStyleId>
              </a:tblPr>
              <a:tblGrid>
                <a:gridCol w="3926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6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2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400" b="1">
                          <a:solidFill>
                            <a:schemeClr val="tx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Documents/directives/données requis</a:t>
                      </a:r>
                      <a:endParaRPr sz="1400" b="1">
                        <a:solidFill>
                          <a:schemeClr val="tx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solidFill>
                      <a:srgbClr val="FFCB0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400" b="1">
                          <a:solidFill>
                            <a:schemeClr val="tx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Disponibilité</a:t>
                      </a:r>
                      <a:endParaRPr sz="1400" b="1">
                        <a:solidFill>
                          <a:schemeClr val="tx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solidFill>
                      <a:srgbClr val="FFCB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4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400">
                          <a:solidFill>
                            <a:schemeClr val="tx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Évaluation interne/externe</a:t>
                      </a:r>
                      <a:endParaRPr sz="1400">
                        <a:solidFill>
                          <a:schemeClr val="tx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tx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0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Enquêtes de couverture vaccinale</a:t>
                      </a:r>
                      <a:endParaRPr sz="1400" dirty="0">
                        <a:solidFill>
                          <a:schemeClr val="tx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tx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4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400">
                          <a:solidFill>
                            <a:schemeClr val="tx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Recherche opérationnelle</a:t>
                      </a:r>
                      <a:endParaRPr sz="1400">
                        <a:solidFill>
                          <a:schemeClr val="tx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tx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42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400">
                          <a:solidFill>
                            <a:schemeClr val="tx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Collaboration intersectorielle</a:t>
                      </a:r>
                      <a:endParaRPr sz="1400">
                        <a:solidFill>
                          <a:schemeClr val="tx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chemeClr val="tx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52"/>
          <p:cNvSpPr txBox="1"/>
          <p:nvPr/>
        </p:nvSpPr>
        <p:spPr>
          <a:xfrm>
            <a:off x="796675" y="258400"/>
            <a:ext cx="83472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10. Évaluation et recherche</a:t>
            </a:r>
            <a:endParaRPr sz="24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4" name="Google Shape;394;p52"/>
          <p:cNvSpPr txBox="1"/>
          <p:nvPr/>
        </p:nvSpPr>
        <p:spPr>
          <a:xfrm>
            <a:off x="872875" y="1751650"/>
            <a:ext cx="77685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i="1" dirty="0">
                <a:solidFill>
                  <a:schemeClr val="tx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Remarque : Veuillez inclure un paragraphe de synthèse sur les principales conclusions de la revue documentaire pour cette composante.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6"/>
          <p:cNvSpPr txBox="1">
            <a:spLocks noGrp="1"/>
          </p:cNvSpPr>
          <p:nvPr>
            <p:ph type="ctrTitle"/>
          </p:nvPr>
        </p:nvSpPr>
        <p:spPr>
          <a:xfrm>
            <a:off x="906960" y="778518"/>
            <a:ext cx="7757100" cy="1251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fr" sz="4450" dirty="0"/>
              <a:t>Pour la cérémonie d'ouverture au niveau national</a:t>
            </a:r>
            <a:br>
              <a:rPr lang="fr" sz="4450" dirty="0"/>
            </a:br>
            <a:endParaRPr sz="445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fr" sz="2400" b="0" i="1" dirty="0">
                <a:latin typeface="Poppins SemiBold"/>
                <a:ea typeface="Poppins SemiBold"/>
                <a:cs typeface="Poppins SemiBold"/>
                <a:sym typeface="Poppins SemiBold"/>
              </a:rPr>
              <a:t>Remarque : Veuillez transporter les diapositives 4 à 8 dans la présentation d'introduction pour la cérémonie d'ouverture.</a:t>
            </a:r>
            <a:endParaRPr sz="2400" b="0" i="1" dirty="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fr" sz="4450" dirty="0"/>
              <a:t> </a:t>
            </a:r>
            <a:endParaRPr sz="445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53"/>
          <p:cNvSpPr txBox="1"/>
          <p:nvPr/>
        </p:nvSpPr>
        <p:spPr>
          <a:xfrm>
            <a:off x="796675" y="258400"/>
            <a:ext cx="83472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11. Communication sociale</a:t>
            </a:r>
            <a:endParaRPr sz="24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400" name="Google Shape;400;p53"/>
          <p:cNvGraphicFramePr/>
          <p:nvPr>
            <p:extLst>
              <p:ext uri="{D42A27DB-BD31-4B8C-83A1-F6EECF244321}">
                <p14:modId xmlns:p14="http://schemas.microsoft.com/office/powerpoint/2010/main" val="2440562641"/>
              </p:ext>
            </p:extLst>
          </p:nvPr>
        </p:nvGraphicFramePr>
        <p:xfrm>
          <a:off x="1638300" y="1047750"/>
          <a:ext cx="5763300" cy="3466600"/>
        </p:xfrm>
        <a:graphic>
          <a:graphicData uri="http://schemas.openxmlformats.org/drawingml/2006/table">
            <a:tbl>
              <a:tblPr>
                <a:noFill/>
                <a:tableStyleId>{CCEC4B3F-B27B-4BB2-9CD3-D1223950BCCE}</a:tableStyleId>
              </a:tblPr>
              <a:tblGrid>
                <a:gridCol w="3926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6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2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400" b="1">
                          <a:solidFill>
                            <a:schemeClr val="tx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Documents/directives/données requis</a:t>
                      </a:r>
                      <a:endParaRPr sz="1400" b="1">
                        <a:solidFill>
                          <a:schemeClr val="tx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solidFill>
                      <a:srgbClr val="FFCB0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400" b="1">
                          <a:solidFill>
                            <a:schemeClr val="tx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Disponibilité</a:t>
                      </a:r>
                      <a:endParaRPr sz="1400" b="1">
                        <a:solidFill>
                          <a:schemeClr val="tx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solidFill>
                      <a:srgbClr val="FFCB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4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Communication sur les risques et engagement communautaire (RCCE)</a:t>
                      </a:r>
                      <a:endParaRPr sz="1400" dirty="0">
                        <a:solidFill>
                          <a:schemeClr val="tx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tx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0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400">
                          <a:solidFill>
                            <a:schemeClr val="tx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Communication de crise</a:t>
                      </a:r>
                      <a:endParaRPr sz="1400">
                        <a:solidFill>
                          <a:schemeClr val="tx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tx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4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400">
                          <a:solidFill>
                            <a:schemeClr val="tx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Suivi des facteurs comportementaux et sociaux (BeSD) de la vaccination</a:t>
                      </a:r>
                      <a:endParaRPr sz="1400">
                        <a:solidFill>
                          <a:schemeClr val="tx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tx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42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400">
                          <a:solidFill>
                            <a:schemeClr val="tx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Écoute sociale</a:t>
                      </a:r>
                      <a:endParaRPr sz="1400">
                        <a:solidFill>
                          <a:schemeClr val="tx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chemeClr val="tx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54"/>
          <p:cNvSpPr txBox="1"/>
          <p:nvPr/>
        </p:nvSpPr>
        <p:spPr>
          <a:xfrm>
            <a:off x="796675" y="258400"/>
            <a:ext cx="83472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11. Communication sociale</a:t>
            </a:r>
            <a:endParaRPr sz="24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6" name="Google Shape;406;p54"/>
          <p:cNvSpPr txBox="1"/>
          <p:nvPr/>
        </p:nvSpPr>
        <p:spPr>
          <a:xfrm>
            <a:off x="872875" y="1751650"/>
            <a:ext cx="77685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i="1" dirty="0">
                <a:solidFill>
                  <a:schemeClr val="tx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Remarque : Veuillez inclure un paragraphe de synthèse sur les principales conclusions de la revue documentaire pour cette composante.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55"/>
          <p:cNvSpPr txBox="1"/>
          <p:nvPr/>
        </p:nvSpPr>
        <p:spPr>
          <a:xfrm>
            <a:off x="796675" y="258400"/>
            <a:ext cx="83472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12. </a:t>
            </a:r>
            <a:r>
              <a:rPr lang="en-US" sz="2400" b="1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Sécurité</a:t>
            </a:r>
            <a:r>
              <a:rPr lang="en-US" sz="24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de vaccination</a:t>
            </a:r>
          </a:p>
        </p:txBody>
      </p:sp>
      <p:graphicFrame>
        <p:nvGraphicFramePr>
          <p:cNvPr id="412" name="Google Shape;412;p55"/>
          <p:cNvGraphicFramePr/>
          <p:nvPr>
            <p:extLst>
              <p:ext uri="{D42A27DB-BD31-4B8C-83A1-F6EECF244321}">
                <p14:modId xmlns:p14="http://schemas.microsoft.com/office/powerpoint/2010/main" val="2267371680"/>
              </p:ext>
            </p:extLst>
          </p:nvPr>
        </p:nvGraphicFramePr>
        <p:xfrm>
          <a:off x="1383118" y="999903"/>
          <a:ext cx="5763300" cy="3779532"/>
        </p:xfrm>
        <a:graphic>
          <a:graphicData uri="http://schemas.openxmlformats.org/drawingml/2006/table">
            <a:tbl>
              <a:tblPr>
                <a:noFill/>
                <a:tableStyleId>{CCEC4B3F-B27B-4BB2-9CD3-D1223950BCCE}</a:tableStyleId>
              </a:tblPr>
              <a:tblGrid>
                <a:gridCol w="3926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6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2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400" b="1">
                          <a:solidFill>
                            <a:schemeClr val="tx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Documents/directives/données requis</a:t>
                      </a:r>
                      <a:endParaRPr sz="1400" b="1">
                        <a:solidFill>
                          <a:schemeClr val="tx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solidFill>
                      <a:srgbClr val="FFCB0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400" b="1">
                          <a:solidFill>
                            <a:schemeClr val="tx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Disponibilité</a:t>
                      </a:r>
                      <a:endParaRPr sz="1400" b="1">
                        <a:solidFill>
                          <a:schemeClr val="tx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solidFill>
                      <a:srgbClr val="FFCB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4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Coordination avec les autorités réglementaires nationales pour l'évaluation de la sécurité, l'efficacité et la qualité pendant la production</a:t>
                      </a:r>
                      <a:endParaRPr sz="1400" dirty="0">
                        <a:solidFill>
                          <a:schemeClr val="tx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tx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0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Disponibilité et formation des agents de santé sur les injections sécurisées</a:t>
                      </a:r>
                      <a:endParaRPr sz="1400" dirty="0">
                        <a:solidFill>
                          <a:schemeClr val="tx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tx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4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Systèmes de surveillance ESAVI/EVADIE renforcés</a:t>
                      </a:r>
                      <a:endParaRPr sz="1400" dirty="0">
                        <a:solidFill>
                          <a:schemeClr val="tx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tx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Comités nationaux pour une vaccination sûre</a:t>
                      </a:r>
                      <a:endParaRPr sz="1400" dirty="0">
                        <a:solidFill>
                          <a:schemeClr val="tx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chemeClr val="tx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56"/>
          <p:cNvSpPr txBox="1"/>
          <p:nvPr/>
        </p:nvSpPr>
        <p:spPr>
          <a:xfrm>
            <a:off x="796675" y="258400"/>
            <a:ext cx="83472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12. Sécurité de vaccination</a:t>
            </a:r>
            <a:endParaRPr sz="24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8" name="Google Shape;418;p56"/>
          <p:cNvSpPr txBox="1"/>
          <p:nvPr/>
        </p:nvSpPr>
        <p:spPr>
          <a:xfrm>
            <a:off x="872875" y="1751650"/>
            <a:ext cx="77685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i="1" dirty="0">
                <a:solidFill>
                  <a:schemeClr val="tx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Remarque : Veuillez inclure un paragraphe de synthèse sur les principales conclusions de la revue documentaire pour cette composante.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57"/>
          <p:cNvSpPr txBox="1"/>
          <p:nvPr/>
        </p:nvSpPr>
        <p:spPr>
          <a:xfrm>
            <a:off x="796675" y="258400"/>
            <a:ext cx="83472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13. Exécution</a:t>
            </a:r>
            <a:endParaRPr sz="24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424" name="Google Shape;424;p57"/>
          <p:cNvGraphicFramePr/>
          <p:nvPr>
            <p:extLst>
              <p:ext uri="{D42A27DB-BD31-4B8C-83A1-F6EECF244321}">
                <p14:modId xmlns:p14="http://schemas.microsoft.com/office/powerpoint/2010/main" val="3270868989"/>
              </p:ext>
            </p:extLst>
          </p:nvPr>
        </p:nvGraphicFramePr>
        <p:xfrm>
          <a:off x="1638300" y="1047750"/>
          <a:ext cx="5763300" cy="3466600"/>
        </p:xfrm>
        <a:graphic>
          <a:graphicData uri="http://schemas.openxmlformats.org/drawingml/2006/table">
            <a:tbl>
              <a:tblPr>
                <a:noFill/>
                <a:tableStyleId>{CCEC4B3F-B27B-4BB2-9CD3-D1223950BCCE}</a:tableStyleId>
              </a:tblPr>
              <a:tblGrid>
                <a:gridCol w="3926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6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2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400" b="1">
                          <a:solidFill>
                            <a:schemeClr val="tx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Documents/directives/données requis</a:t>
                      </a:r>
                      <a:endParaRPr sz="1400" b="1">
                        <a:solidFill>
                          <a:schemeClr val="tx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solidFill>
                      <a:srgbClr val="FFCB0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400" b="1">
                          <a:solidFill>
                            <a:schemeClr val="tx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Disponibilité</a:t>
                      </a:r>
                      <a:endParaRPr sz="1400" b="1">
                        <a:solidFill>
                          <a:schemeClr val="tx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solidFill>
                      <a:srgbClr val="FFCB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4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Normes et stratégies</a:t>
                      </a:r>
                      <a:endParaRPr sz="1400" dirty="0">
                        <a:solidFill>
                          <a:schemeClr val="tx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tx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0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400">
                          <a:solidFill>
                            <a:schemeClr val="tx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Micro-planification</a:t>
                      </a:r>
                      <a:endParaRPr sz="1400">
                        <a:solidFill>
                          <a:schemeClr val="tx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tx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4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Stratégies de recuperation des personnes non-vaccinés et sous-vaccinés</a:t>
                      </a:r>
                      <a:endParaRPr sz="1400" dirty="0">
                        <a:solidFill>
                          <a:schemeClr val="tx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tx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42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400" dirty="0">
                          <a:solidFill>
                            <a:schemeClr val="tx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Sites de vaccination</a:t>
                      </a:r>
                      <a:endParaRPr sz="1400" dirty="0">
                        <a:solidFill>
                          <a:schemeClr val="tx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chemeClr val="tx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58"/>
          <p:cNvSpPr txBox="1"/>
          <p:nvPr/>
        </p:nvSpPr>
        <p:spPr>
          <a:xfrm>
            <a:off x="796675" y="258400"/>
            <a:ext cx="83472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13. Exécution</a:t>
            </a:r>
            <a:endParaRPr sz="24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0" name="Google Shape;430;p58"/>
          <p:cNvSpPr txBox="1"/>
          <p:nvPr/>
        </p:nvSpPr>
        <p:spPr>
          <a:xfrm>
            <a:off x="872875" y="1751650"/>
            <a:ext cx="77685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i="1" dirty="0">
                <a:solidFill>
                  <a:schemeClr val="tx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Remarque : Veuillez inclure un paragraphe de synthèse sur les principales conclusions de la revue documentaire pour cette composante.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7"/>
          <p:cNvSpPr txBox="1"/>
          <p:nvPr/>
        </p:nvSpPr>
        <p:spPr>
          <a:xfrm>
            <a:off x="796675" y="258400"/>
            <a:ext cx="69618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Situation générale du pays</a:t>
            </a:r>
            <a:endParaRPr sz="24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240" name="Google Shape;240;p27"/>
          <p:cNvGraphicFramePr/>
          <p:nvPr>
            <p:extLst>
              <p:ext uri="{D42A27DB-BD31-4B8C-83A1-F6EECF244321}">
                <p14:modId xmlns:p14="http://schemas.microsoft.com/office/powerpoint/2010/main" val="1648023907"/>
              </p:ext>
            </p:extLst>
          </p:nvPr>
        </p:nvGraphicFramePr>
        <p:xfrm>
          <a:off x="796674" y="1499454"/>
          <a:ext cx="7915526" cy="3301875"/>
        </p:xfrm>
        <a:graphic>
          <a:graphicData uri="http://schemas.openxmlformats.org/drawingml/2006/table">
            <a:tbl>
              <a:tblPr bandRow="1">
                <a:noFill/>
                <a:tableStyleId>{5ABD8962-8763-4663-86EE-D6ED15365E42}</a:tableStyleId>
              </a:tblPr>
              <a:tblGrid>
                <a:gridCol w="23914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33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43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43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43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75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22575"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400" b="1" dirty="0">
                          <a:latin typeface="Poppins" panose="00000500000000000000" pitchFamily="2" charset="0"/>
                          <a:ea typeface="Poppins"/>
                          <a:cs typeface="Poppins" panose="00000500000000000000" pitchFamily="2" charset="0"/>
                          <a:sym typeface="Poppins"/>
                        </a:rPr>
                        <a:t>Vaccin</a:t>
                      </a:r>
                      <a:endParaRPr sz="1400" b="1" dirty="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 anchor="ctr">
                    <a:solidFill>
                      <a:srgbClr val="6ACD9A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400" b="1">
                          <a:latin typeface="Poppins" panose="00000500000000000000" pitchFamily="2" charset="0"/>
                          <a:ea typeface="Poppins"/>
                          <a:cs typeface="Poppins" panose="00000500000000000000" pitchFamily="2" charset="0"/>
                          <a:sym typeface="Poppins"/>
                        </a:rPr>
                        <a:t>Taux de couverture (%)</a:t>
                      </a:r>
                      <a:endParaRPr sz="1400" b="1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>
                    <a:solidFill>
                      <a:srgbClr val="6ACD9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5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400" b="1">
                          <a:latin typeface="Poppins" panose="00000500000000000000" pitchFamily="2" charset="0"/>
                          <a:ea typeface="Poppins"/>
                          <a:cs typeface="Poppins" panose="00000500000000000000" pitchFamily="2" charset="0"/>
                          <a:sym typeface="Poppins"/>
                        </a:rPr>
                        <a:t>2018</a:t>
                      </a:r>
                      <a:endParaRPr sz="1400" b="1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>
                    <a:solidFill>
                      <a:srgbClr val="6ACD9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400" b="1">
                          <a:latin typeface="Poppins" panose="00000500000000000000" pitchFamily="2" charset="0"/>
                          <a:ea typeface="Poppins"/>
                          <a:cs typeface="Poppins" panose="00000500000000000000" pitchFamily="2" charset="0"/>
                          <a:sym typeface="Poppins"/>
                        </a:rPr>
                        <a:t>2019</a:t>
                      </a:r>
                      <a:endParaRPr sz="1400" b="1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>
                    <a:solidFill>
                      <a:srgbClr val="6ACD9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400" b="1">
                          <a:latin typeface="Poppins" panose="00000500000000000000" pitchFamily="2" charset="0"/>
                          <a:ea typeface="Poppins"/>
                          <a:cs typeface="Poppins" panose="00000500000000000000" pitchFamily="2" charset="0"/>
                          <a:sym typeface="Poppins"/>
                        </a:rPr>
                        <a:t>2020</a:t>
                      </a:r>
                      <a:endParaRPr sz="1400" b="1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>
                    <a:solidFill>
                      <a:srgbClr val="6ACD9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400" b="1">
                          <a:latin typeface="Poppins" panose="00000500000000000000" pitchFamily="2" charset="0"/>
                          <a:ea typeface="Poppins"/>
                          <a:cs typeface="Poppins" panose="00000500000000000000" pitchFamily="2" charset="0"/>
                          <a:sym typeface="Poppins"/>
                        </a:rPr>
                        <a:t>2021</a:t>
                      </a:r>
                      <a:endParaRPr sz="1400" b="1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>
                    <a:solidFill>
                      <a:srgbClr val="6ACD9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400" b="1">
                          <a:latin typeface="Poppins" panose="00000500000000000000" pitchFamily="2" charset="0"/>
                          <a:ea typeface="Poppins"/>
                          <a:cs typeface="Poppins" panose="00000500000000000000" pitchFamily="2" charset="0"/>
                          <a:sym typeface="Poppins"/>
                        </a:rPr>
                        <a:t>2022</a:t>
                      </a:r>
                      <a:endParaRPr sz="1400" b="1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>
                    <a:solidFill>
                      <a:srgbClr val="6ACD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49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Poppins" panose="00000500000000000000" pitchFamily="2" charset="0"/>
                          <a:ea typeface="Calibri" panose="020F0502020204030204" pitchFamily="34" charset="0"/>
                          <a:cs typeface="Poppins" panose="00000500000000000000" pitchFamily="2" charset="0"/>
                        </a:rPr>
                        <a:t>BCG</a:t>
                      </a:r>
                      <a:endParaRPr lang="en-US" sz="1400" dirty="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9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Poppins" panose="00000500000000000000" pitchFamily="2" charset="0"/>
                          <a:ea typeface="Calibri" panose="020F0502020204030204" pitchFamily="34" charset="0"/>
                          <a:cs typeface="Poppins" panose="00000500000000000000" pitchFamily="2" charset="0"/>
                        </a:rPr>
                        <a:t>Polio3</a:t>
                      </a:r>
                      <a:endParaRPr lang="en-US" sz="140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9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Poppins" panose="00000500000000000000" pitchFamily="2" charset="0"/>
                          <a:ea typeface="Calibri" panose="020F0502020204030204" pitchFamily="34" charset="0"/>
                          <a:cs typeface="Poppins" panose="00000500000000000000" pitchFamily="2" charset="0"/>
                        </a:rPr>
                        <a:t>DTP1</a:t>
                      </a:r>
                      <a:endParaRPr lang="en-US" sz="1400" dirty="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49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Poppins" panose="00000500000000000000" pitchFamily="2" charset="0"/>
                          <a:ea typeface="Calibri" panose="020F0502020204030204" pitchFamily="34" charset="0"/>
                          <a:cs typeface="Poppins" panose="00000500000000000000" pitchFamily="2" charset="0"/>
                        </a:rPr>
                        <a:t>DTP3</a:t>
                      </a:r>
                      <a:endParaRPr lang="en-US" sz="1400" dirty="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49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Poppins" panose="00000500000000000000" pitchFamily="2" charset="0"/>
                          <a:ea typeface="Calibri" panose="020F0502020204030204" pitchFamily="34" charset="0"/>
                          <a:cs typeface="Poppins" panose="00000500000000000000" pitchFamily="2" charset="0"/>
                        </a:rPr>
                        <a:t>RR1</a:t>
                      </a:r>
                      <a:endParaRPr lang="en-US" sz="140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49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Poppins" panose="00000500000000000000" pitchFamily="2" charset="0"/>
                          <a:ea typeface="Calibri" panose="020F0502020204030204" pitchFamily="34" charset="0"/>
                          <a:cs typeface="Poppins" panose="00000500000000000000" pitchFamily="2" charset="0"/>
                        </a:rPr>
                        <a:t>RR2</a:t>
                      </a:r>
                      <a:endParaRPr lang="en-US" sz="1400" dirty="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49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Poppins" panose="00000500000000000000" pitchFamily="2" charset="0"/>
                          <a:ea typeface="Calibri" panose="020F0502020204030204" pitchFamily="34" charset="0"/>
                          <a:cs typeface="Poppins" panose="00000500000000000000" pitchFamily="2" charset="0"/>
                        </a:rPr>
                        <a:t>Rotavirus</a:t>
                      </a:r>
                      <a:endParaRPr lang="en-US" sz="140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49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Poppins" panose="00000500000000000000" pitchFamily="2" charset="0"/>
                          <a:ea typeface="Calibri" panose="020F0502020204030204" pitchFamily="34" charset="0"/>
                          <a:cs typeface="Poppins" panose="00000500000000000000" pitchFamily="2" charset="0"/>
                        </a:rPr>
                        <a:t>PCV3</a:t>
                      </a:r>
                      <a:endParaRPr lang="en-US" sz="1400" dirty="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512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Poppins" panose="00000500000000000000" pitchFamily="2" charset="0"/>
                          <a:ea typeface="Calibri" panose="020F0502020204030204" pitchFamily="34" charset="0"/>
                          <a:cs typeface="Poppins" panose="00000500000000000000" pitchFamily="2" charset="0"/>
                        </a:rPr>
                        <a:t>Taux d'abandon entre DTP1 et DTP3</a:t>
                      </a:r>
                      <a:endParaRPr lang="en-US" sz="1400" dirty="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62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Poppins" panose="00000500000000000000" pitchFamily="2" charset="0"/>
                          <a:ea typeface="Calibri" panose="020F0502020204030204" pitchFamily="34" charset="0"/>
                          <a:cs typeface="Poppins" panose="00000500000000000000" pitchFamily="2" charset="0"/>
                        </a:rPr>
                        <a:t>% districts DTC3 &lt;50%</a:t>
                      </a:r>
                      <a:endParaRPr lang="en-US" sz="1400" dirty="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62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Poppins" panose="00000500000000000000" pitchFamily="2" charset="0"/>
                          <a:ea typeface="Calibri" panose="020F0502020204030204" pitchFamily="34" charset="0"/>
                          <a:cs typeface="Poppins" panose="00000500000000000000" pitchFamily="2" charset="0"/>
                        </a:rPr>
                        <a:t>% districts DTC3 &lt;80%</a:t>
                      </a:r>
                      <a:endParaRPr lang="en-US" sz="1400" dirty="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41" name="Google Shape;241;p27"/>
          <p:cNvSpPr txBox="1"/>
          <p:nvPr/>
        </p:nvSpPr>
        <p:spPr>
          <a:xfrm>
            <a:off x="845453" y="1023407"/>
            <a:ext cx="44502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 b="1" i="1">
                <a:solidFill>
                  <a:srgbClr val="6ACD9A"/>
                </a:solidFill>
                <a:latin typeface="Poppins"/>
                <a:ea typeface="Poppins"/>
                <a:cs typeface="Poppins"/>
                <a:sym typeface="Poppins"/>
              </a:rPr>
              <a:t>Couverture vaccinale</a:t>
            </a:r>
            <a:endParaRPr sz="1500" b="1" i="1">
              <a:solidFill>
                <a:srgbClr val="6ACD9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6" name="Google Shape;246;p28"/>
          <p:cNvGraphicFramePr/>
          <p:nvPr>
            <p:extLst>
              <p:ext uri="{D42A27DB-BD31-4B8C-83A1-F6EECF244321}">
                <p14:modId xmlns:p14="http://schemas.microsoft.com/office/powerpoint/2010/main" val="1163493588"/>
              </p:ext>
            </p:extLst>
          </p:nvPr>
        </p:nvGraphicFramePr>
        <p:xfrm>
          <a:off x="796675" y="1472503"/>
          <a:ext cx="7915525" cy="2836544"/>
        </p:xfrm>
        <a:graphic>
          <a:graphicData uri="http://schemas.openxmlformats.org/drawingml/2006/table">
            <a:tbl>
              <a:tblPr bandRow="1">
                <a:noFill/>
                <a:tableStyleId>{5ABD8962-8763-4663-86EE-D6ED15365E42}</a:tableStyleId>
              </a:tblPr>
              <a:tblGrid>
                <a:gridCol w="15749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42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30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54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3500"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400" b="1">
                          <a:latin typeface="Poppins" panose="00000500000000000000" pitchFamily="2" charset="0"/>
                          <a:ea typeface="Poppins"/>
                          <a:cs typeface="Poppins" panose="00000500000000000000" pitchFamily="2" charset="0"/>
                          <a:sym typeface="Poppins"/>
                        </a:rPr>
                        <a:t>Biologique</a:t>
                      </a:r>
                      <a:endParaRPr sz="1400" b="1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 anchor="ctr">
                    <a:solidFill>
                      <a:srgbClr val="6ACD9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400" b="1">
                          <a:latin typeface="Poppins" panose="00000500000000000000" pitchFamily="2" charset="0"/>
                          <a:ea typeface="Poppins"/>
                          <a:cs typeface="Poppins" panose="00000500000000000000" pitchFamily="2" charset="0"/>
                          <a:sym typeface="Poppins"/>
                        </a:rPr>
                        <a:t>Population cible</a:t>
                      </a:r>
                      <a:endParaRPr sz="1400" b="1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 anchor="ctr">
                    <a:solidFill>
                      <a:srgbClr val="6ACD9A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400" b="1" dirty="0">
                          <a:latin typeface="Poppins" panose="00000500000000000000" pitchFamily="2" charset="0"/>
                          <a:ea typeface="Poppins"/>
                          <a:cs typeface="Poppins" panose="00000500000000000000" pitchFamily="2" charset="0"/>
                          <a:sym typeface="Poppins"/>
                        </a:rPr>
                        <a:t>Taux de couverture vaccinale</a:t>
                      </a:r>
                      <a:endParaRPr sz="1400" b="1" dirty="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 anchor="ctr">
                    <a:solidFill>
                      <a:srgbClr val="6ACD9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2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400" b="1">
                          <a:latin typeface="Poppins" panose="00000500000000000000" pitchFamily="2" charset="0"/>
                          <a:ea typeface="Poppins"/>
                          <a:cs typeface="Poppins" panose="00000500000000000000" pitchFamily="2" charset="0"/>
                          <a:sym typeface="Poppins"/>
                        </a:rPr>
                        <a:t>2018</a:t>
                      </a:r>
                      <a:endParaRPr sz="1400" b="1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 anchor="ctr">
                    <a:solidFill>
                      <a:srgbClr val="6ACD9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400" b="1">
                          <a:latin typeface="Poppins" panose="00000500000000000000" pitchFamily="2" charset="0"/>
                          <a:ea typeface="Poppins"/>
                          <a:cs typeface="Poppins" panose="00000500000000000000" pitchFamily="2" charset="0"/>
                          <a:sym typeface="Poppins"/>
                        </a:rPr>
                        <a:t>2019</a:t>
                      </a:r>
                      <a:endParaRPr sz="1400" b="1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 anchor="ctr">
                    <a:solidFill>
                      <a:srgbClr val="6ACD9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400" b="1">
                          <a:latin typeface="Poppins" panose="00000500000000000000" pitchFamily="2" charset="0"/>
                          <a:ea typeface="Poppins"/>
                          <a:cs typeface="Poppins" panose="00000500000000000000" pitchFamily="2" charset="0"/>
                          <a:sym typeface="Poppins"/>
                        </a:rPr>
                        <a:t>2020</a:t>
                      </a:r>
                      <a:endParaRPr sz="1400" b="1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 anchor="ctr">
                    <a:solidFill>
                      <a:srgbClr val="6ACD9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400" b="1">
                          <a:latin typeface="Poppins" panose="00000500000000000000" pitchFamily="2" charset="0"/>
                          <a:ea typeface="Poppins"/>
                          <a:cs typeface="Poppins" panose="00000500000000000000" pitchFamily="2" charset="0"/>
                          <a:sym typeface="Poppins"/>
                        </a:rPr>
                        <a:t>2021</a:t>
                      </a:r>
                      <a:endParaRPr sz="1400" b="1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 anchor="ctr">
                    <a:solidFill>
                      <a:srgbClr val="6ACD9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400" b="1">
                          <a:latin typeface="Poppins" panose="00000500000000000000" pitchFamily="2" charset="0"/>
                          <a:ea typeface="Poppins"/>
                          <a:cs typeface="Poppins" panose="00000500000000000000" pitchFamily="2" charset="0"/>
                          <a:sym typeface="Poppins"/>
                        </a:rPr>
                        <a:t>2022</a:t>
                      </a:r>
                      <a:endParaRPr sz="1400" b="1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 anchor="ctr">
                    <a:solidFill>
                      <a:srgbClr val="6ACD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3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Poppins" panose="00000500000000000000" pitchFamily="2" charset="0"/>
                          <a:ea typeface="Calibri" panose="020F0502020204030204" pitchFamily="34" charset="0"/>
                          <a:cs typeface="Poppins" panose="00000500000000000000" pitchFamily="2" charset="0"/>
                        </a:rPr>
                        <a:t>Td / </a:t>
                      </a:r>
                      <a:r>
                        <a:rPr lang="fr-FR" sz="1400" dirty="0" err="1">
                          <a:effectLst/>
                          <a:latin typeface="Poppins" panose="00000500000000000000" pitchFamily="2" charset="0"/>
                          <a:ea typeface="Calibri" panose="020F0502020204030204" pitchFamily="34" charset="0"/>
                          <a:cs typeface="Poppins" panose="00000500000000000000" pitchFamily="2" charset="0"/>
                        </a:rPr>
                        <a:t>Tdap</a:t>
                      </a:r>
                      <a:endParaRPr lang="en-US" sz="1400" dirty="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Poppins" panose="00000500000000000000" pitchFamily="2" charset="0"/>
                          <a:ea typeface="Calibri" panose="020F0502020204030204" pitchFamily="34" charset="0"/>
                          <a:cs typeface="Poppins" panose="00000500000000000000" pitchFamily="2" charset="0"/>
                        </a:rPr>
                        <a:t>Femmes enceintes</a:t>
                      </a:r>
                      <a:endParaRPr lang="en-US" sz="140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3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Poppins" panose="00000500000000000000" pitchFamily="2" charset="0"/>
                          <a:ea typeface="Calibri" panose="020F0502020204030204" pitchFamily="34" charset="0"/>
                          <a:cs typeface="Poppins" panose="00000500000000000000" pitchFamily="2" charset="0"/>
                        </a:rPr>
                        <a:t>VPH</a:t>
                      </a:r>
                      <a:endParaRPr lang="en-US" sz="1400" dirty="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Poppins" panose="00000500000000000000" pitchFamily="2" charset="0"/>
                          <a:ea typeface="Calibri" panose="020F0502020204030204" pitchFamily="34" charset="0"/>
                          <a:cs typeface="Poppins" panose="00000500000000000000" pitchFamily="2" charset="0"/>
                        </a:rPr>
                        <a:t>Filles jusqu'à 15 ans</a:t>
                      </a:r>
                      <a:endParaRPr lang="en-US" sz="140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300">
                <a:tc rowSpan="3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Poppins" panose="00000500000000000000" pitchFamily="2" charset="0"/>
                          <a:ea typeface="Calibri" panose="020F0502020204030204" pitchFamily="34" charset="0"/>
                          <a:cs typeface="Poppins" panose="00000500000000000000" pitchFamily="2" charset="0"/>
                        </a:rPr>
                        <a:t>Influenza</a:t>
                      </a:r>
                      <a:endParaRPr lang="en-US" sz="140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Poppins" panose="00000500000000000000" pitchFamily="2" charset="0"/>
                          <a:ea typeface="Calibri" panose="020F0502020204030204" pitchFamily="34" charset="0"/>
                          <a:cs typeface="Poppins" panose="00000500000000000000" pitchFamily="2" charset="0"/>
                        </a:rPr>
                        <a:t>Personnes âgées (≥60 ans)</a:t>
                      </a:r>
                      <a:endParaRPr lang="en-US" sz="140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3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Poppins" panose="00000500000000000000" pitchFamily="2" charset="0"/>
                          <a:ea typeface="Calibri" panose="020F0502020204030204" pitchFamily="34" charset="0"/>
                          <a:cs typeface="Poppins" panose="00000500000000000000" pitchFamily="2" charset="0"/>
                        </a:rPr>
                        <a:t>Femmes enceintes</a:t>
                      </a:r>
                      <a:endParaRPr lang="en-US" sz="140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3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Poppins" panose="00000500000000000000" pitchFamily="2" charset="0"/>
                          <a:ea typeface="Calibri" panose="020F0502020204030204" pitchFamily="34" charset="0"/>
                          <a:cs typeface="Poppins" panose="00000500000000000000" pitchFamily="2" charset="0"/>
                        </a:rPr>
                        <a:t>Personnel de santé</a:t>
                      </a:r>
                      <a:endParaRPr lang="en-US" sz="140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3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Poppins" panose="00000500000000000000" pitchFamily="2" charset="0"/>
                          <a:ea typeface="Calibri" panose="020F0502020204030204" pitchFamily="34" charset="0"/>
                          <a:cs typeface="Poppins" panose="00000500000000000000" pitchFamily="2" charset="0"/>
                        </a:rPr>
                        <a:t>COVID-19</a:t>
                      </a:r>
                      <a:endParaRPr lang="en-US" sz="140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Poppins" panose="00000500000000000000" pitchFamily="2" charset="0"/>
                          <a:ea typeface="Calibri" panose="020F0502020204030204" pitchFamily="34" charset="0"/>
                          <a:cs typeface="Poppins" panose="00000500000000000000" pitchFamily="2" charset="0"/>
                        </a:rPr>
                        <a:t>Population générale</a:t>
                      </a:r>
                      <a:endParaRPr lang="en-US" sz="1400" dirty="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47" name="Google Shape;247;p28"/>
          <p:cNvSpPr txBox="1"/>
          <p:nvPr/>
        </p:nvSpPr>
        <p:spPr>
          <a:xfrm>
            <a:off x="796675" y="258400"/>
            <a:ext cx="69618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Situation générale du pays</a:t>
            </a:r>
            <a:endParaRPr sz="24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8" name="Google Shape;248;p28"/>
          <p:cNvSpPr txBox="1"/>
          <p:nvPr/>
        </p:nvSpPr>
        <p:spPr>
          <a:xfrm>
            <a:off x="845453" y="1023407"/>
            <a:ext cx="6071026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 b="1" i="1" dirty="0">
                <a:solidFill>
                  <a:srgbClr val="6ACD9A"/>
                </a:solidFill>
                <a:latin typeface="Poppins"/>
                <a:ea typeface="Poppins"/>
                <a:cs typeface="Poppins"/>
                <a:sym typeface="Poppins"/>
              </a:rPr>
              <a:t>Indicateurs nationaux de performance du PEV</a:t>
            </a:r>
            <a:endParaRPr sz="1500" b="1" i="1" dirty="0">
              <a:solidFill>
                <a:srgbClr val="6ACD9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3" name="Google Shape;253;p29"/>
          <p:cNvGraphicFramePr/>
          <p:nvPr>
            <p:extLst>
              <p:ext uri="{D42A27DB-BD31-4B8C-83A1-F6EECF244321}">
                <p14:modId xmlns:p14="http://schemas.microsoft.com/office/powerpoint/2010/main" val="246412374"/>
              </p:ext>
            </p:extLst>
          </p:nvPr>
        </p:nvGraphicFramePr>
        <p:xfrm>
          <a:off x="796676" y="1668064"/>
          <a:ext cx="7915524" cy="2467985"/>
        </p:xfrm>
        <a:graphic>
          <a:graphicData uri="http://schemas.openxmlformats.org/drawingml/2006/table">
            <a:tbl>
              <a:tblPr bandRow="1">
                <a:noFill/>
                <a:tableStyleId>{5ABD8962-8763-4663-86EE-D6ED15365E42}</a:tableStyleId>
              </a:tblPr>
              <a:tblGrid>
                <a:gridCol w="2186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95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95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95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95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11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6775"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400" b="1" dirty="0">
                          <a:latin typeface="Poppins" panose="00000500000000000000" pitchFamily="2" charset="0"/>
                          <a:ea typeface="Poppins"/>
                          <a:cs typeface="Poppins" panose="00000500000000000000" pitchFamily="2" charset="0"/>
                          <a:sym typeface="Poppins"/>
                        </a:rPr>
                        <a:t>Biologique</a:t>
                      </a:r>
                      <a:endParaRPr sz="1400" b="1" dirty="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 anchor="ctr">
                    <a:solidFill>
                      <a:srgbClr val="6ACD9A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400" b="1">
                          <a:latin typeface="Poppins" panose="00000500000000000000" pitchFamily="2" charset="0"/>
                          <a:ea typeface="Poppins"/>
                          <a:cs typeface="Poppins" panose="00000500000000000000" pitchFamily="2" charset="0"/>
                          <a:sym typeface="Poppins"/>
                        </a:rPr>
                        <a:t>Taux de couverture vaccinale</a:t>
                      </a:r>
                      <a:endParaRPr sz="1400" b="1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 anchor="ctr">
                    <a:solidFill>
                      <a:srgbClr val="6ACD9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400" b="1">
                          <a:latin typeface="Poppins" panose="00000500000000000000" pitchFamily="2" charset="0"/>
                          <a:ea typeface="Poppins"/>
                          <a:cs typeface="Poppins" panose="00000500000000000000" pitchFamily="2" charset="0"/>
                          <a:sym typeface="Poppins"/>
                        </a:rPr>
                        <a:t>2018</a:t>
                      </a:r>
                      <a:endParaRPr sz="1400" b="1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 anchor="ctr">
                    <a:solidFill>
                      <a:srgbClr val="6ACD9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400" b="1">
                          <a:latin typeface="Poppins" panose="00000500000000000000" pitchFamily="2" charset="0"/>
                          <a:ea typeface="Poppins"/>
                          <a:cs typeface="Poppins" panose="00000500000000000000" pitchFamily="2" charset="0"/>
                          <a:sym typeface="Poppins"/>
                        </a:rPr>
                        <a:t>2019</a:t>
                      </a:r>
                      <a:endParaRPr sz="1400" b="1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 anchor="ctr">
                    <a:solidFill>
                      <a:srgbClr val="6ACD9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400" b="1">
                          <a:latin typeface="Poppins" panose="00000500000000000000" pitchFamily="2" charset="0"/>
                          <a:ea typeface="Poppins"/>
                          <a:cs typeface="Poppins" panose="00000500000000000000" pitchFamily="2" charset="0"/>
                          <a:sym typeface="Poppins"/>
                        </a:rPr>
                        <a:t>2020</a:t>
                      </a:r>
                      <a:endParaRPr sz="1400" b="1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 anchor="ctr">
                    <a:solidFill>
                      <a:srgbClr val="6ACD9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400" b="1">
                          <a:latin typeface="Poppins" panose="00000500000000000000" pitchFamily="2" charset="0"/>
                          <a:ea typeface="Poppins"/>
                          <a:cs typeface="Poppins" panose="00000500000000000000" pitchFamily="2" charset="0"/>
                          <a:sym typeface="Poppins"/>
                        </a:rPr>
                        <a:t>2021</a:t>
                      </a:r>
                      <a:endParaRPr sz="1400" b="1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 anchor="ctr">
                    <a:solidFill>
                      <a:srgbClr val="6ACD9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400" b="1">
                          <a:latin typeface="Poppins" panose="00000500000000000000" pitchFamily="2" charset="0"/>
                          <a:ea typeface="Poppins"/>
                          <a:cs typeface="Poppins" panose="00000500000000000000" pitchFamily="2" charset="0"/>
                          <a:sym typeface="Poppins"/>
                        </a:rPr>
                        <a:t>2022</a:t>
                      </a:r>
                      <a:endParaRPr sz="1400" b="1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 anchor="ctr">
                    <a:solidFill>
                      <a:srgbClr val="6ACD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287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Poppins" panose="00000500000000000000" pitchFamily="2" charset="0"/>
                          <a:ea typeface="Calibri" panose="020F0502020204030204" pitchFamily="34" charset="0"/>
                          <a:cs typeface="Poppins" panose="00000500000000000000" pitchFamily="2" charset="0"/>
                        </a:rPr>
                        <a:t>Taille de la population cible</a:t>
                      </a:r>
                      <a:endParaRPr lang="en-US" sz="1400" dirty="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497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Poppins" panose="00000500000000000000" pitchFamily="2" charset="0"/>
                          <a:ea typeface="Calibri" panose="020F0502020204030204" pitchFamily="34" charset="0"/>
                          <a:cs typeface="Poppins" panose="00000500000000000000" pitchFamily="2" charset="0"/>
                        </a:rPr>
                        <a:t>Proportion d'enfants sans DTP1</a:t>
                      </a:r>
                      <a:endParaRPr lang="en-US" sz="1400" dirty="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4" name="Google Shape;254;p29"/>
          <p:cNvSpPr txBox="1"/>
          <p:nvPr/>
        </p:nvSpPr>
        <p:spPr>
          <a:xfrm>
            <a:off x="1240774" y="1179986"/>
            <a:ext cx="44502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 b="1" i="1">
                <a:solidFill>
                  <a:srgbClr val="6ACD9A"/>
                </a:solidFill>
                <a:latin typeface="Poppins"/>
                <a:ea typeface="Poppins"/>
                <a:cs typeface="Poppins"/>
                <a:sym typeface="Poppins"/>
              </a:rPr>
              <a:t>Enfants de moins d’un an avec dose zéro</a:t>
            </a:r>
            <a:endParaRPr sz="1500" b="1" i="1">
              <a:solidFill>
                <a:srgbClr val="6ACD9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5" name="Google Shape;255;p29"/>
          <p:cNvSpPr txBox="1"/>
          <p:nvPr/>
        </p:nvSpPr>
        <p:spPr>
          <a:xfrm>
            <a:off x="796675" y="258400"/>
            <a:ext cx="69618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Situation générale du pays</a:t>
            </a:r>
            <a:endParaRPr sz="24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0"/>
          <p:cNvSpPr txBox="1"/>
          <p:nvPr/>
        </p:nvSpPr>
        <p:spPr>
          <a:xfrm>
            <a:off x="796675" y="258400"/>
            <a:ext cx="69618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Situation générale du pays</a:t>
            </a:r>
            <a:endParaRPr sz="24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261" name="Google Shape;261;p30"/>
          <p:cNvGraphicFramePr/>
          <p:nvPr>
            <p:extLst>
              <p:ext uri="{D42A27DB-BD31-4B8C-83A1-F6EECF244321}">
                <p14:modId xmlns:p14="http://schemas.microsoft.com/office/powerpoint/2010/main" val="2310976718"/>
              </p:ext>
            </p:extLst>
          </p:nvPr>
        </p:nvGraphicFramePr>
        <p:xfrm>
          <a:off x="680222" y="1103166"/>
          <a:ext cx="7783556" cy="3953570"/>
        </p:xfrm>
        <a:graphic>
          <a:graphicData uri="http://schemas.openxmlformats.org/drawingml/2006/table">
            <a:tbl>
              <a:tblPr bandRow="1">
                <a:noFill/>
                <a:tableStyleId>{5ABD8962-8763-4663-86EE-D6ED15365E42}</a:tableStyleId>
              </a:tblPr>
              <a:tblGrid>
                <a:gridCol w="43549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0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0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0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0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69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9875"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400" b="1" dirty="0">
                          <a:latin typeface="Poppins" panose="00000500000000000000" pitchFamily="2" charset="0"/>
                          <a:ea typeface="Poppins"/>
                          <a:cs typeface="Poppins" panose="00000500000000000000" pitchFamily="2" charset="0"/>
                          <a:sym typeface="Poppins"/>
                        </a:rPr>
                        <a:t>Indicateur</a:t>
                      </a:r>
                      <a:endParaRPr sz="1400" b="1" dirty="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 anchor="ctr">
                    <a:solidFill>
                      <a:srgbClr val="6ACD9A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400" b="1" dirty="0">
                          <a:latin typeface="Poppins" panose="00000500000000000000" pitchFamily="2" charset="0"/>
                          <a:ea typeface="Source Serif Pro"/>
                          <a:cs typeface="Poppins" panose="00000500000000000000" pitchFamily="2" charset="0"/>
                          <a:sym typeface="Source Serif Pro"/>
                        </a:rPr>
                        <a:t>Indicateurs de performance</a:t>
                      </a:r>
                      <a:endParaRPr sz="1400" b="1" dirty="0">
                        <a:latin typeface="Poppins" panose="00000500000000000000" pitchFamily="2" charset="0"/>
                        <a:ea typeface="Source Serif Pro"/>
                        <a:cs typeface="Poppins" panose="00000500000000000000" pitchFamily="2" charset="0"/>
                        <a:sym typeface="Source Serif Pro"/>
                      </a:endParaRPr>
                    </a:p>
                  </a:txBody>
                  <a:tcPr marL="73025" marR="73025" marT="0" marB="0" anchor="ctr">
                    <a:solidFill>
                      <a:srgbClr val="6ACD9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8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400" b="1">
                          <a:latin typeface="Poppins" panose="00000500000000000000" pitchFamily="2" charset="0"/>
                          <a:ea typeface="Poppins"/>
                          <a:cs typeface="Poppins" panose="00000500000000000000" pitchFamily="2" charset="0"/>
                          <a:sym typeface="Poppins"/>
                        </a:rPr>
                        <a:t>2018</a:t>
                      </a:r>
                      <a:endParaRPr sz="1400" b="1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 anchor="ctr">
                    <a:solidFill>
                      <a:srgbClr val="6ACD9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400" b="1">
                          <a:latin typeface="Poppins" panose="00000500000000000000" pitchFamily="2" charset="0"/>
                          <a:ea typeface="Poppins"/>
                          <a:cs typeface="Poppins" panose="00000500000000000000" pitchFamily="2" charset="0"/>
                          <a:sym typeface="Poppins"/>
                        </a:rPr>
                        <a:t>2019</a:t>
                      </a:r>
                      <a:endParaRPr sz="1400" b="1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 anchor="ctr">
                    <a:solidFill>
                      <a:srgbClr val="6ACD9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400" b="1">
                          <a:latin typeface="Poppins" panose="00000500000000000000" pitchFamily="2" charset="0"/>
                          <a:ea typeface="Poppins"/>
                          <a:cs typeface="Poppins" panose="00000500000000000000" pitchFamily="2" charset="0"/>
                          <a:sym typeface="Poppins"/>
                        </a:rPr>
                        <a:t>2020</a:t>
                      </a:r>
                      <a:endParaRPr sz="1400" b="1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 anchor="ctr">
                    <a:solidFill>
                      <a:srgbClr val="6ACD9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400" b="1">
                          <a:latin typeface="Poppins" panose="00000500000000000000" pitchFamily="2" charset="0"/>
                          <a:ea typeface="Poppins"/>
                          <a:cs typeface="Poppins" panose="00000500000000000000" pitchFamily="2" charset="0"/>
                          <a:sym typeface="Poppins"/>
                        </a:rPr>
                        <a:t>2021</a:t>
                      </a:r>
                      <a:endParaRPr sz="1400" b="1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 anchor="ctr">
                    <a:solidFill>
                      <a:srgbClr val="6ACD9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400" b="1">
                          <a:latin typeface="Poppins" panose="00000500000000000000" pitchFamily="2" charset="0"/>
                          <a:ea typeface="Poppins"/>
                          <a:cs typeface="Poppins" panose="00000500000000000000" pitchFamily="2" charset="0"/>
                          <a:sym typeface="Poppins"/>
                        </a:rPr>
                        <a:t>2022</a:t>
                      </a:r>
                      <a:endParaRPr sz="1400" b="1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 anchor="ctr">
                    <a:solidFill>
                      <a:srgbClr val="6ACD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15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Poppins" panose="00000500000000000000" pitchFamily="2" charset="0"/>
                          <a:ea typeface="Calibri" panose="020F0502020204030204" pitchFamily="34" charset="0"/>
                          <a:cs typeface="Poppins" panose="00000500000000000000" pitchFamily="2" charset="0"/>
                        </a:rPr>
                        <a:t>Nb. cas suspects de rougeole/rubéole notifiés</a:t>
                      </a:r>
                      <a:endParaRPr lang="en-US" sz="1400" dirty="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7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Poppins" panose="00000500000000000000" pitchFamily="2" charset="0"/>
                          <a:ea typeface="Calibri" panose="020F0502020204030204" pitchFamily="34" charset="0"/>
                          <a:cs typeface="Poppins" panose="00000500000000000000" pitchFamily="2" charset="0"/>
                        </a:rPr>
                        <a:t>Taux de notification des cas suspects de rougeole/rubéole</a:t>
                      </a:r>
                      <a:endParaRPr lang="en-US" sz="140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215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Poppins" panose="00000500000000000000" pitchFamily="2" charset="0"/>
                          <a:ea typeface="Calibri" panose="020F0502020204030204" pitchFamily="34" charset="0"/>
                          <a:cs typeface="Poppins" panose="00000500000000000000" pitchFamily="2" charset="0"/>
                        </a:rPr>
                        <a:t>% sites avec rapport hebdomadaire</a:t>
                      </a:r>
                      <a:endParaRPr lang="en-US" sz="1400" dirty="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97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Poppins" panose="00000500000000000000" pitchFamily="2" charset="0"/>
                          <a:ea typeface="Calibri" panose="020F0502020204030204" pitchFamily="34" charset="0"/>
                          <a:cs typeface="Poppins" panose="00000500000000000000" pitchFamily="2" charset="0"/>
                        </a:rPr>
                        <a:t>% cas suspects de rougeole/rubéole avec une investigation adéquate a été menée</a:t>
                      </a:r>
                      <a:endParaRPr lang="en-US" sz="1400" dirty="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97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Poppins" panose="00000500000000000000" pitchFamily="2" charset="0"/>
                          <a:ea typeface="Calibri" panose="020F0502020204030204" pitchFamily="34" charset="0"/>
                          <a:cs typeface="Poppins" panose="00000500000000000000" pitchFamily="2" charset="0"/>
                        </a:rPr>
                        <a:t>% cas suspects de rougeole/rubéole pour lesquels l'échantillon collecté est adéquat</a:t>
                      </a:r>
                      <a:endParaRPr lang="en-US" sz="1400" dirty="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97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Poppins" panose="00000500000000000000" pitchFamily="2" charset="0"/>
                          <a:ea typeface="Calibri" panose="020F0502020204030204" pitchFamily="34" charset="0"/>
                          <a:cs typeface="Poppins" panose="00000500000000000000" pitchFamily="2" charset="0"/>
                        </a:rPr>
                        <a:t>% cas suspects de rougeole/rubéole avec un échantillon reçu au laboratoire dans ≤5 jours</a:t>
                      </a:r>
                      <a:endParaRPr lang="en-US" sz="1400" dirty="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97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Poppins" panose="00000500000000000000" pitchFamily="2" charset="0"/>
                          <a:ea typeface="Calibri" panose="020F0502020204030204" pitchFamily="34" charset="0"/>
                          <a:cs typeface="Poppins" panose="00000500000000000000" pitchFamily="2" charset="0"/>
                        </a:rPr>
                        <a:t>% cas suspects de rougeole/rubéole avec résultats de laboratoire dans ≤4 jours</a:t>
                      </a:r>
                      <a:endParaRPr lang="en-US" sz="1400" dirty="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215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Poppins" panose="00000500000000000000" pitchFamily="2" charset="0"/>
                          <a:ea typeface="Calibri" panose="020F0502020204030204" pitchFamily="34" charset="0"/>
                          <a:cs typeface="Poppins" panose="00000500000000000000" pitchFamily="2" charset="0"/>
                        </a:rPr>
                        <a:t>Nb. cas suspects de PFA notifiés</a:t>
                      </a:r>
                      <a:endParaRPr lang="en-US" sz="1400" dirty="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215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Poppins" panose="00000500000000000000" pitchFamily="2" charset="0"/>
                          <a:ea typeface="Calibri" panose="020F0502020204030204" pitchFamily="34" charset="0"/>
                          <a:cs typeface="Poppins" panose="00000500000000000000" pitchFamily="2" charset="0"/>
                        </a:rPr>
                        <a:t>Taux annuel de PFA</a:t>
                      </a:r>
                      <a:endParaRPr lang="en-US" sz="1400" dirty="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215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Poppins" panose="00000500000000000000" pitchFamily="2" charset="0"/>
                          <a:ea typeface="Calibri" panose="020F0502020204030204" pitchFamily="34" charset="0"/>
                          <a:cs typeface="Poppins" panose="00000500000000000000" pitchFamily="2" charset="0"/>
                        </a:rPr>
                        <a:t>% cas de PFA avec l'échantillon collecté est adéquat</a:t>
                      </a:r>
                      <a:endParaRPr lang="en-US" sz="1400" dirty="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62" name="Google Shape;262;p30"/>
          <p:cNvSpPr txBox="1"/>
          <p:nvPr/>
        </p:nvSpPr>
        <p:spPr>
          <a:xfrm>
            <a:off x="905857" y="742325"/>
            <a:ext cx="8190296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 b="1" i="1" dirty="0">
                <a:solidFill>
                  <a:srgbClr val="6ACD9A"/>
                </a:solidFill>
                <a:latin typeface="Poppins"/>
                <a:ea typeface="Poppins"/>
                <a:cs typeface="Poppins"/>
                <a:sym typeface="Poppins"/>
              </a:rPr>
              <a:t>Indicateurs de performance de la surveillance épidémiologique et de laboratoire</a:t>
            </a:r>
            <a:endParaRPr sz="1500" b="1" i="1" dirty="0">
              <a:solidFill>
                <a:srgbClr val="6ACD9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1"/>
          <p:cNvSpPr txBox="1"/>
          <p:nvPr/>
        </p:nvSpPr>
        <p:spPr>
          <a:xfrm>
            <a:off x="796675" y="258400"/>
            <a:ext cx="69618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Situation générale du pays</a:t>
            </a:r>
            <a:endParaRPr sz="24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8" name="Google Shape;268;p31"/>
          <p:cNvSpPr txBox="1"/>
          <p:nvPr/>
        </p:nvSpPr>
        <p:spPr>
          <a:xfrm>
            <a:off x="907629" y="1187645"/>
            <a:ext cx="74733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 b="1" i="1" dirty="0">
                <a:solidFill>
                  <a:srgbClr val="6ACD9A"/>
                </a:solidFill>
                <a:latin typeface="Poppins"/>
                <a:ea typeface="Poppins"/>
                <a:cs typeface="Poppins"/>
                <a:sym typeface="Poppins"/>
              </a:rPr>
              <a:t>Épidémies de maladies evitables par la vaccination (MEV) signalées au cours des 5 dernières années</a:t>
            </a:r>
            <a:endParaRPr sz="1500" b="1" i="1" dirty="0">
              <a:solidFill>
                <a:srgbClr val="6ACD9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269" name="Google Shape;269;p31"/>
          <p:cNvGraphicFramePr/>
          <p:nvPr>
            <p:extLst>
              <p:ext uri="{D42A27DB-BD31-4B8C-83A1-F6EECF244321}">
                <p14:modId xmlns:p14="http://schemas.microsoft.com/office/powerpoint/2010/main" val="3729512907"/>
              </p:ext>
            </p:extLst>
          </p:nvPr>
        </p:nvGraphicFramePr>
        <p:xfrm>
          <a:off x="796675" y="1875375"/>
          <a:ext cx="7915525" cy="1924000"/>
        </p:xfrm>
        <a:graphic>
          <a:graphicData uri="http://schemas.openxmlformats.org/drawingml/2006/table">
            <a:tbl>
              <a:tblPr firstRow="1" firstCol="1" bandRow="1">
                <a:noFill/>
                <a:tableStyleId>{71D8EBA1-5CBE-45A2-8EB1-9592F92A4EF9}</a:tableStyleId>
              </a:tblPr>
              <a:tblGrid>
                <a:gridCol w="1479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27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49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51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33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3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Calibri" panose="020F0502020204030204" pitchFamily="34" charset="0"/>
                          <a:cs typeface="Poppins" panose="00000500000000000000" pitchFamily="2" charset="0"/>
                        </a:rPr>
                        <a:t>Année</a:t>
                      </a:r>
                      <a:endParaRPr lang="en-US" sz="140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 anchor="ctr">
                    <a:solidFill>
                      <a:srgbClr val="6ACD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Calibri" panose="020F0502020204030204" pitchFamily="34" charset="0"/>
                          <a:cs typeface="Poppins" panose="00000500000000000000" pitchFamily="2" charset="0"/>
                        </a:rPr>
                        <a:t>MEV</a:t>
                      </a:r>
                      <a:endParaRPr lang="en-US" sz="140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 anchor="ctr">
                    <a:solidFill>
                      <a:srgbClr val="6ACD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Calibri" panose="020F0502020204030204" pitchFamily="34" charset="0"/>
                          <a:cs typeface="Poppins" panose="00000500000000000000" pitchFamily="2" charset="0"/>
                        </a:rPr>
                        <a:t>Nombre de cas confirmés</a:t>
                      </a:r>
                      <a:endParaRPr lang="en-US" sz="140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 anchor="ctr">
                    <a:solidFill>
                      <a:srgbClr val="6ACD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Calibri" panose="020F0502020204030204" pitchFamily="34" charset="0"/>
                          <a:cs typeface="Poppins" panose="00000500000000000000" pitchFamily="2" charset="0"/>
                        </a:rPr>
                        <a:t>Nombre de décès</a:t>
                      </a:r>
                      <a:endParaRPr lang="en-US" sz="140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 anchor="ctr">
                    <a:solidFill>
                      <a:srgbClr val="6ACD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Calibri" panose="020F0502020204030204" pitchFamily="34" charset="0"/>
                          <a:cs typeface="Poppins" panose="00000500000000000000" pitchFamily="2" charset="0"/>
                        </a:rPr>
                        <a:t>Durée de la flambée (dates)</a:t>
                      </a:r>
                      <a:endParaRPr lang="en-US" sz="1400" dirty="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 anchor="ctr">
                    <a:solidFill>
                      <a:srgbClr val="6ACD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400"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73025" marR="73025" marT="0" marB="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2"/>
          <p:cNvSpPr txBox="1">
            <a:spLocks noGrp="1"/>
          </p:cNvSpPr>
          <p:nvPr>
            <p:ph type="ctrTitle"/>
          </p:nvPr>
        </p:nvSpPr>
        <p:spPr>
          <a:xfrm>
            <a:off x="804100" y="951614"/>
            <a:ext cx="7757100" cy="2244861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fr" sz="3350" dirty="0"/>
              <a:t>Sessions d’auto-evaluation,</a:t>
            </a:r>
            <a:br>
              <a:rPr lang="fr" sz="3350" dirty="0"/>
            </a:br>
            <a:r>
              <a:rPr lang="fr" sz="3350" dirty="0"/>
              <a:t> par composante du PEV</a:t>
            </a:r>
            <a:br>
              <a:rPr lang="fr" sz="3350" dirty="0"/>
            </a:br>
            <a:endParaRPr sz="335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fr" sz="2400" b="0" i="1" dirty="0">
                <a:latin typeface="Poppins SemiBold"/>
                <a:ea typeface="Poppins SemiBold"/>
                <a:cs typeface="Poppins SemiBold"/>
                <a:sym typeface="Poppins SemiBold"/>
              </a:rPr>
              <a:t>Remarque : Veuillez transporter la diapositive de chaque composante dans la présentation d'introduction de la session respective.</a:t>
            </a:r>
            <a:endParaRPr sz="2400" b="0" i="1" dirty="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044fde1cc444aeb99680595bf09c781 xmlns="13824d70-7bf2-44bc-87a6-298660e5dadd">
      <Terms xmlns="http://schemas.microsoft.com/office/infopath/2007/PartnerControls"/>
    </c044fde1cc444aeb99680595bf09c781>
    <lcf76f155ced4ddcb4097134ff3c332f xmlns="13824d70-7bf2-44bc-87a6-298660e5dadd">
      <Terms xmlns="http://schemas.microsoft.com/office/infopath/2007/PartnerControls"/>
    </lcf76f155ced4ddcb4097134ff3c332f>
    <TaxCatchAll xmlns="5e13aadc-de86-43ee-b386-40c01ba74c8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17C0D6E002DC4A9954B279402C024D" ma:contentTypeVersion="20" ma:contentTypeDescription="Create a new document." ma:contentTypeScope="" ma:versionID="c9e009728f5cfba670b057a6f188be73">
  <xsd:schema xmlns:xsd="http://www.w3.org/2001/XMLSchema" xmlns:xs="http://www.w3.org/2001/XMLSchema" xmlns:p="http://schemas.microsoft.com/office/2006/metadata/properties" xmlns:ns2="13824d70-7bf2-44bc-87a6-298660e5dadd" xmlns:ns3="824a6a19-c959-42ab-aba9-d8066f14d880" xmlns:ns4="5e13aadc-de86-43ee-b386-40c01ba74c80" targetNamespace="http://schemas.microsoft.com/office/2006/metadata/properties" ma:root="true" ma:fieldsID="fa8fd96ccf753695bffec13620459a90" ns2:_="" ns3:_="" ns4:_="">
    <xsd:import namespace="13824d70-7bf2-44bc-87a6-298660e5dadd"/>
    <xsd:import namespace="824a6a19-c959-42ab-aba9-d8066f14d880"/>
    <xsd:import namespace="5e13aadc-de86-43ee-b386-40c01ba74c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c044fde1cc444aeb99680595bf09c781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824d70-7bf2-44bc-87a6-298660e5da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0f44cca-6aff-4d49-827c-e4b3bc2e3f1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c044fde1cc444aeb99680595bf09c781" ma:index="25" nillable="true" ma:taxonomy="true" ma:internalName="c044fde1cc444aeb99680595bf09c781" ma:taxonomyFieldName="PAHO_x0020_Keyword" ma:displayName="PAHO Keyword" ma:default="" ma:fieldId="{c044fde1-cc44-4aeb-9968-0595bf09c781}" ma:taxonomyMulti="true" ma:sspId="c0f44cca-6aff-4d49-827c-e4b3bc2e3f13" ma:termSetId="e04e7722-c50b-42ac-a63e-7080933752e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4a6a19-c959-42ab-aba9-d8066f14d88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13aadc-de86-43ee-b386-40c01ba74c80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ba6e248f-8c9f-452a-954e-7ee3bb8c38b6}" ma:internalName="TaxCatchAll" ma:showField="CatchAllData" ma:web="824a6a19-c959-42ab-aba9-d8066f14d8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47F2DB1-3D1E-43B3-94A7-2BD99FD884D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10C7173-44B2-4787-92E1-97509467F0E3}">
  <ds:schemaRefs>
    <ds:schemaRef ds:uri="http://purl.org/dc/dcmitype/"/>
    <ds:schemaRef ds:uri="http://purl.org/dc/terms/"/>
    <ds:schemaRef ds:uri="http://purl.org/dc/elements/1.1/"/>
    <ds:schemaRef ds:uri="824a6a19-c959-42ab-aba9-d8066f14d880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5e13aadc-de86-43ee-b386-40c01ba74c80"/>
    <ds:schemaRef ds:uri="13824d70-7bf2-44bc-87a6-298660e5dadd"/>
  </ds:schemaRefs>
</ds:datastoreItem>
</file>

<file path=customXml/itemProps3.xml><?xml version="1.0" encoding="utf-8"?>
<ds:datastoreItem xmlns:ds="http://schemas.openxmlformats.org/officeDocument/2006/customXml" ds:itemID="{7B0027BA-0692-470B-B41B-8C3C8B5F54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824d70-7bf2-44bc-87a6-298660e5dadd"/>
    <ds:schemaRef ds:uri="824a6a19-c959-42ab-aba9-d8066f14d880"/>
    <ds:schemaRef ds:uri="5e13aadc-de86-43ee-b386-40c01ba74c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1199</Words>
  <Application>Microsoft Macintosh PowerPoint</Application>
  <PresentationFormat>On-screen Show (16:9)</PresentationFormat>
  <Paragraphs>214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Poppins</vt:lpstr>
      <vt:lpstr>Arial</vt:lpstr>
      <vt:lpstr>Calibri</vt:lpstr>
      <vt:lpstr>Poppins Black</vt:lpstr>
      <vt:lpstr>Poppins SemiBold</vt:lpstr>
      <vt:lpstr>Simple Light</vt:lpstr>
      <vt:lpstr>Office Theme</vt:lpstr>
      <vt:lpstr>Rapport d'analyse de la situation du PEV national</vt:lpstr>
      <vt:lpstr>PowerPoint Presentation</vt:lpstr>
      <vt:lpstr>Pour la cérémonie d'ouverture au niveau national  Remarque : Veuillez transporter les diapositives 4 à 8 dans la présentation d'introduction pour la cérémonie d'ouverture.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Sessions d’auto-evaluation,  par composante du PEV  Remarque : Veuillez transporter la diapositive de chaque composante dans la présentation d'introduction de la session respective.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EPI Situation Analysis </dc:title>
  <cp:lastModifiedBy>Juanjo J. Vasquez Rojas</cp:lastModifiedBy>
  <cp:revision>1</cp:revision>
  <dcterms:modified xsi:type="dcterms:W3CDTF">2024-06-11T20:41:55Z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0x0101003717C0D6E002DC4A9954B279402C024D</vt:lpwstr>
  </property>
  <property fmtid="{D5CDD505-2E9C-101B-9397-08002B2CF9AE}" pid="3" name="PAHO Keyword">
    <vt:lpwstr/>
  </property>
</Properties>
</file>