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18"/>
  </p:notesMasterIdLst>
  <p:sldIdLst>
    <p:sldId id="256" r:id="rId5"/>
    <p:sldId id="310" r:id="rId6"/>
    <p:sldId id="311" r:id="rId7"/>
    <p:sldId id="312" r:id="rId8"/>
    <p:sldId id="314" r:id="rId9"/>
    <p:sldId id="315" r:id="rId10"/>
    <p:sldId id="261" r:id="rId11"/>
    <p:sldId id="297" r:id="rId12"/>
    <p:sldId id="317" r:id="rId13"/>
    <p:sldId id="299" r:id="rId14"/>
    <p:sldId id="318" r:id="rId15"/>
    <p:sldId id="319" r:id="rId16"/>
    <p:sldId id="320" r:id="rId17"/>
  </p:sldIdLst>
  <p:sldSz cx="9144000" cy="5143500" type="screen16x9"/>
  <p:notesSz cx="6858000" cy="9144000"/>
  <p:embeddedFontLst>
    <p:embeddedFont>
      <p:font typeface="Poppins" pitchFamily="2" charset="77"/>
      <p:regular r:id="rId19"/>
      <p:bold r:id="rId20"/>
      <p:italic r:id="rId21"/>
      <p:boldItalic r:id="rId22"/>
    </p:embeddedFont>
    <p:embeddedFont>
      <p:font typeface="Poppins Black" pitchFamily="2" charset="77"/>
      <p:bold r:id="rId23"/>
      <p:italic r:id="rId24"/>
      <p:boldItalic r:id="rId25"/>
    </p:embeddedFont>
    <p:embeddedFont>
      <p:font typeface="Poppins ExtraBold" pitchFamily="2" charset="77"/>
      <p:bold r:id="rId26"/>
      <p:italic r:id="rId27"/>
      <p:boldItalic r:id="rId28"/>
    </p:embeddedFont>
    <p:embeddedFont>
      <p:font typeface="Poppins SemiBold"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56">
          <p15:clr>
            <a:srgbClr val="747775"/>
          </p15:clr>
        </p15:guide>
        <p15:guide id="2" pos="39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3F012-489B-BA4F-9218-10481625955C}" v="1" dt="2024-06-13T16:05:35.5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8"/>
  </p:normalViewPr>
  <p:slideViewPr>
    <p:cSldViewPr snapToGrid="0">
      <p:cViewPr varScale="1">
        <p:scale>
          <a:sx n="150" d="100"/>
          <a:sy n="150" d="100"/>
        </p:scale>
        <p:origin x="424" y="160"/>
      </p:cViewPr>
      <p:guideLst>
        <p:guide orient="horz" pos="356"/>
        <p:guide pos="3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quez,  Juan Jose (OS-)" userId="c4e85e20-e9a5-4645-9363-921cd6c61213" providerId="ADAL" clId="{4043F012-489B-BA4F-9218-10481625955C}"/>
    <pc:docChg chg="custSel modSld">
      <pc:chgData name="Vasquez,  Juan Jose (OS-)" userId="c4e85e20-e9a5-4645-9363-921cd6c61213" providerId="ADAL" clId="{4043F012-489B-BA4F-9218-10481625955C}" dt="2024-06-13T16:06:35.738" v="13" actId="255"/>
      <pc:docMkLst>
        <pc:docMk/>
      </pc:docMkLst>
      <pc:sldChg chg="addSp delSp modSp mod">
        <pc:chgData name="Vasquez,  Juan Jose (OS-)" userId="c4e85e20-e9a5-4645-9363-921cd6c61213" providerId="ADAL" clId="{4043F012-489B-BA4F-9218-10481625955C}" dt="2024-06-13T16:05:59.216" v="8" actId="20577"/>
        <pc:sldMkLst>
          <pc:docMk/>
          <pc:sldMk cId="0" sldId="256"/>
        </pc:sldMkLst>
        <pc:spChg chg="add mod">
          <ac:chgData name="Vasquez,  Juan Jose (OS-)" userId="c4e85e20-e9a5-4645-9363-921cd6c61213" providerId="ADAL" clId="{4043F012-489B-BA4F-9218-10481625955C}" dt="2024-06-13T16:05:35.527" v="2"/>
          <ac:spMkLst>
            <pc:docMk/>
            <pc:sldMk cId="0" sldId="256"/>
            <ac:spMk id="2" creationId="{A634A118-DA59-1B6A-AFBF-BF0F09C695F2}"/>
          </ac:spMkLst>
        </pc:spChg>
        <pc:spChg chg="mod">
          <ac:chgData name="Vasquez,  Juan Jose (OS-)" userId="c4e85e20-e9a5-4645-9363-921cd6c61213" providerId="ADAL" clId="{4043F012-489B-BA4F-9218-10481625955C}" dt="2024-06-13T16:05:54.461" v="5" actId="2711"/>
          <ac:spMkLst>
            <pc:docMk/>
            <pc:sldMk cId="0" sldId="256"/>
            <ac:spMk id="223" creationId="{00000000-0000-0000-0000-000000000000}"/>
          </ac:spMkLst>
        </pc:spChg>
        <pc:spChg chg="del mod">
          <ac:chgData name="Vasquez,  Juan Jose (OS-)" userId="c4e85e20-e9a5-4645-9363-921cd6c61213" providerId="ADAL" clId="{4043F012-489B-BA4F-9218-10481625955C}" dt="2024-06-13T16:05:34.744" v="1" actId="478"/>
          <ac:spMkLst>
            <pc:docMk/>
            <pc:sldMk cId="0" sldId="256"/>
            <ac:spMk id="224" creationId="{00000000-0000-0000-0000-000000000000}"/>
          </ac:spMkLst>
        </pc:spChg>
        <pc:spChg chg="mod">
          <ac:chgData name="Vasquez,  Juan Jose (OS-)" userId="c4e85e20-e9a5-4645-9363-921cd6c61213" providerId="ADAL" clId="{4043F012-489B-BA4F-9218-10481625955C}" dt="2024-06-13T16:05:59.216" v="8" actId="20577"/>
          <ac:spMkLst>
            <pc:docMk/>
            <pc:sldMk cId="0" sldId="256"/>
            <ac:spMk id="225" creationId="{00000000-0000-0000-0000-000000000000}"/>
          </ac:spMkLst>
        </pc:spChg>
        <pc:grpChg chg="del">
          <ac:chgData name="Vasquez,  Juan Jose (OS-)" userId="c4e85e20-e9a5-4645-9363-921cd6c61213" providerId="ADAL" clId="{4043F012-489B-BA4F-9218-10481625955C}" dt="2024-06-13T16:05:34.744" v="1" actId="478"/>
          <ac:grpSpMkLst>
            <pc:docMk/>
            <pc:sldMk cId="0" sldId="256"/>
            <ac:grpSpMk id="83" creationId="{00000000-0000-0000-0000-000000000000}"/>
          </ac:grpSpMkLst>
        </pc:grpChg>
        <pc:picChg chg="add mod">
          <ac:chgData name="Vasquez,  Juan Jose (OS-)" userId="c4e85e20-e9a5-4645-9363-921cd6c61213" providerId="ADAL" clId="{4043F012-489B-BA4F-9218-10481625955C}" dt="2024-06-13T16:05:45.609" v="4" actId="552"/>
          <ac:picMkLst>
            <pc:docMk/>
            <pc:sldMk cId="0" sldId="256"/>
            <ac:picMk id="3" creationId="{E8DC6C0E-0236-C367-37F0-00FF3771A754}"/>
          </ac:picMkLst>
        </pc:picChg>
      </pc:sldChg>
      <pc:sldChg chg="modSp mod">
        <pc:chgData name="Vasquez,  Juan Jose (OS-)" userId="c4e85e20-e9a5-4645-9363-921cd6c61213" providerId="ADAL" clId="{4043F012-489B-BA4F-9218-10481625955C}" dt="2024-06-13T16:06:35.738" v="13" actId="255"/>
        <pc:sldMkLst>
          <pc:docMk/>
          <pc:sldMk cId="0" sldId="317"/>
        </pc:sldMkLst>
        <pc:spChg chg="mod">
          <ac:chgData name="Vasquez,  Juan Jose (OS-)" userId="c4e85e20-e9a5-4645-9363-921cd6c61213" providerId="ADAL" clId="{4043F012-489B-BA4F-9218-10481625955C}" dt="2024-06-13T16:06:18.667" v="10" actId="255"/>
          <ac:spMkLst>
            <pc:docMk/>
            <pc:sldMk cId="0" sldId="317"/>
            <ac:spMk id="2" creationId="{43B5F809-A3BD-29B5-D8D1-ED2C89EC57C4}"/>
          </ac:spMkLst>
        </pc:spChg>
        <pc:spChg chg="mod">
          <ac:chgData name="Vasquez,  Juan Jose (OS-)" userId="c4e85e20-e9a5-4645-9363-921cd6c61213" providerId="ADAL" clId="{4043F012-489B-BA4F-9218-10481625955C}" dt="2024-06-13T16:06:30" v="12" actId="1076"/>
          <ac:spMkLst>
            <pc:docMk/>
            <pc:sldMk cId="0" sldId="317"/>
            <ac:spMk id="3" creationId="{B114B90D-2520-684F-32FD-1A4DD3C3C70A}"/>
          </ac:spMkLst>
        </pc:spChg>
        <pc:spChg chg="mod">
          <ac:chgData name="Vasquez,  Juan Jose (OS-)" userId="c4e85e20-e9a5-4645-9363-921cd6c61213" providerId="ADAL" clId="{4043F012-489B-BA4F-9218-10481625955C}" dt="2024-06-13T16:06:18.667" v="10" actId="255"/>
          <ac:spMkLst>
            <pc:docMk/>
            <pc:sldMk cId="0" sldId="317"/>
            <ac:spMk id="4" creationId="{7026DD3B-05B9-C79D-6F3F-A58A1C04B375}"/>
          </ac:spMkLst>
        </pc:spChg>
        <pc:spChg chg="mod">
          <ac:chgData name="Vasquez,  Juan Jose (OS-)" userId="c4e85e20-e9a5-4645-9363-921cd6c61213" providerId="ADAL" clId="{4043F012-489B-BA4F-9218-10481625955C}" dt="2024-06-13T16:06:30" v="12" actId="1076"/>
          <ac:spMkLst>
            <pc:docMk/>
            <pc:sldMk cId="0" sldId="317"/>
            <ac:spMk id="5" creationId="{E1FBEE29-9E31-2104-1C12-5B0A6709783D}"/>
          </ac:spMkLst>
        </pc:spChg>
        <pc:spChg chg="mod">
          <ac:chgData name="Vasquez,  Juan Jose (OS-)" userId="c4e85e20-e9a5-4645-9363-921cd6c61213" providerId="ADAL" clId="{4043F012-489B-BA4F-9218-10481625955C}" dt="2024-06-13T16:06:18.667" v="10" actId="255"/>
          <ac:spMkLst>
            <pc:docMk/>
            <pc:sldMk cId="0" sldId="317"/>
            <ac:spMk id="6" creationId="{9FBD6ACC-E329-08CE-C822-E30C84F2169F}"/>
          </ac:spMkLst>
        </pc:spChg>
        <pc:spChg chg="mod">
          <ac:chgData name="Vasquez,  Juan Jose (OS-)" userId="c4e85e20-e9a5-4645-9363-921cd6c61213" providerId="ADAL" clId="{4043F012-489B-BA4F-9218-10481625955C}" dt="2024-06-13T16:06:30" v="12" actId="1076"/>
          <ac:spMkLst>
            <pc:docMk/>
            <pc:sldMk cId="0" sldId="317"/>
            <ac:spMk id="7" creationId="{3351C22B-4870-DBE2-6DB7-BE5AF91E9D4F}"/>
          </ac:spMkLst>
        </pc:spChg>
        <pc:spChg chg="mod">
          <ac:chgData name="Vasquez,  Juan Jose (OS-)" userId="c4e85e20-e9a5-4645-9363-921cd6c61213" providerId="ADAL" clId="{4043F012-489B-BA4F-9218-10481625955C}" dt="2024-06-13T16:06:18.667" v="10" actId="255"/>
          <ac:spMkLst>
            <pc:docMk/>
            <pc:sldMk cId="0" sldId="317"/>
            <ac:spMk id="8" creationId="{AD3A140D-C6B1-5E96-A823-03C618FF3D94}"/>
          </ac:spMkLst>
        </pc:spChg>
        <pc:spChg chg="mod">
          <ac:chgData name="Vasquez,  Juan Jose (OS-)" userId="c4e85e20-e9a5-4645-9363-921cd6c61213" providerId="ADAL" clId="{4043F012-489B-BA4F-9218-10481625955C}" dt="2024-06-13T16:06:30" v="12" actId="1076"/>
          <ac:spMkLst>
            <pc:docMk/>
            <pc:sldMk cId="0" sldId="317"/>
            <ac:spMk id="9" creationId="{5B4F4351-A278-072B-EB99-CA95D2AC0F40}"/>
          </ac:spMkLst>
        </pc:spChg>
        <pc:spChg chg="mod">
          <ac:chgData name="Vasquez,  Juan Jose (OS-)" userId="c4e85e20-e9a5-4645-9363-921cd6c61213" providerId="ADAL" clId="{4043F012-489B-BA4F-9218-10481625955C}" dt="2024-06-13T16:06:18.667" v="10" actId="255"/>
          <ac:spMkLst>
            <pc:docMk/>
            <pc:sldMk cId="0" sldId="317"/>
            <ac:spMk id="10" creationId="{862CB85C-DF72-0F61-5F21-9EF0A505B27F}"/>
          </ac:spMkLst>
        </pc:spChg>
        <pc:spChg chg="mod">
          <ac:chgData name="Vasquez,  Juan Jose (OS-)" userId="c4e85e20-e9a5-4645-9363-921cd6c61213" providerId="ADAL" clId="{4043F012-489B-BA4F-9218-10481625955C}" dt="2024-06-13T16:06:30" v="12" actId="1076"/>
          <ac:spMkLst>
            <pc:docMk/>
            <pc:sldMk cId="0" sldId="317"/>
            <ac:spMk id="11" creationId="{00933549-21DB-CB74-2766-4D9531BFCE12}"/>
          </ac:spMkLst>
        </pc:spChg>
        <pc:spChg chg="mod">
          <ac:chgData name="Vasquez,  Juan Jose (OS-)" userId="c4e85e20-e9a5-4645-9363-921cd6c61213" providerId="ADAL" clId="{4043F012-489B-BA4F-9218-10481625955C}" dt="2024-06-13T16:06:35.738" v="13" actId="255"/>
          <ac:spMkLst>
            <pc:docMk/>
            <pc:sldMk cId="0" sldId="317"/>
            <ac:spMk id="12" creationId="{51914CD8-5DE0-6DA9-51FA-CE705059AE7A}"/>
          </ac:spMkLst>
        </pc:spChg>
      </pc:sldChg>
    </pc:docChg>
  </pc:docChgLst>
  <pc:docChgLst>
    <pc:chgData name="Ghiselli, Dr. Margherita (WDC)" userId="153b8431-d800-4665-9c6b-c555f3b8579e" providerId="ADAL" clId="{0140666E-F259-4E90-B4B2-9B4AF229ADB7}"/>
    <pc:docChg chg="undo custSel addSld delSld modSld">
      <pc:chgData name="Ghiselli, Dr. Margherita (WDC)" userId="153b8431-d800-4665-9c6b-c555f3b8579e" providerId="ADAL" clId="{0140666E-F259-4E90-B4B2-9B4AF229ADB7}" dt="2024-01-19T19:58:02.697" v="489" actId="47"/>
      <pc:docMkLst>
        <pc:docMk/>
      </pc:docMkLst>
      <pc:sldChg chg="modSp mod">
        <pc:chgData name="Ghiselli, Dr. Margherita (WDC)" userId="153b8431-d800-4665-9c6b-c555f3b8579e" providerId="ADAL" clId="{0140666E-F259-4E90-B4B2-9B4AF229ADB7}" dt="2024-01-19T15:29:05.980" v="14" actId="20577"/>
        <pc:sldMkLst>
          <pc:docMk/>
          <pc:sldMk cId="0" sldId="256"/>
        </pc:sldMkLst>
        <pc:spChg chg="mod">
          <ac:chgData name="Ghiselli, Dr. Margherita (WDC)" userId="153b8431-d800-4665-9c6b-c555f3b8579e" providerId="ADAL" clId="{0140666E-F259-4E90-B4B2-9B4AF229ADB7}" dt="2024-01-19T15:28:49.785" v="0"/>
          <ac:spMkLst>
            <pc:docMk/>
            <pc:sldMk cId="0" sldId="256"/>
            <ac:spMk id="223" creationId="{00000000-0000-0000-0000-000000000000}"/>
          </ac:spMkLst>
        </pc:spChg>
        <pc:spChg chg="mod">
          <ac:chgData name="Ghiselli, Dr. Margherita (WDC)" userId="153b8431-d800-4665-9c6b-c555f3b8579e" providerId="ADAL" clId="{0140666E-F259-4E90-B4B2-9B4AF229ADB7}" dt="2024-01-19T15:29:05.980" v="14" actId="20577"/>
          <ac:spMkLst>
            <pc:docMk/>
            <pc:sldMk cId="0" sldId="256"/>
            <ac:spMk id="225" creationId="{00000000-0000-0000-0000-000000000000}"/>
          </ac:spMkLst>
        </pc:spChg>
      </pc:sldChg>
      <pc:sldChg chg="del">
        <pc:chgData name="Ghiselli, Dr. Margherita (WDC)" userId="153b8431-d800-4665-9c6b-c555f3b8579e" providerId="ADAL" clId="{0140666E-F259-4E90-B4B2-9B4AF229ADB7}" dt="2024-01-19T15:32:15.662" v="16" actId="47"/>
        <pc:sldMkLst>
          <pc:docMk/>
          <pc:sldMk cId="0" sldId="257"/>
        </pc:sldMkLst>
      </pc:sldChg>
      <pc:sldChg chg="modSp mod">
        <pc:chgData name="Ghiselli, Dr. Margherita (WDC)" userId="153b8431-d800-4665-9c6b-c555f3b8579e" providerId="ADAL" clId="{0140666E-F259-4E90-B4B2-9B4AF229ADB7}" dt="2024-01-19T19:50:50.764" v="289" actId="20577"/>
        <pc:sldMkLst>
          <pc:docMk/>
          <pc:sldMk cId="0" sldId="261"/>
        </pc:sldMkLst>
        <pc:spChg chg="mod">
          <ac:chgData name="Ghiselli, Dr. Margherita (WDC)" userId="153b8431-d800-4665-9c6b-c555f3b8579e" providerId="ADAL" clId="{0140666E-F259-4E90-B4B2-9B4AF229ADB7}" dt="2024-01-19T19:50:50.764" v="289" actId="20577"/>
          <ac:spMkLst>
            <pc:docMk/>
            <pc:sldMk cId="0" sldId="261"/>
            <ac:spMk id="278" creationId="{00000000-0000-0000-0000-000000000000}"/>
          </ac:spMkLst>
        </pc:spChg>
      </pc:sldChg>
      <pc:sldChg chg="del">
        <pc:chgData name="Ghiselli, Dr. Margherita (WDC)" userId="153b8431-d800-4665-9c6b-c555f3b8579e" providerId="ADAL" clId="{0140666E-F259-4E90-B4B2-9B4AF229ADB7}" dt="2024-01-19T15:32:56.970" v="23" actId="47"/>
        <pc:sldMkLst>
          <pc:docMk/>
          <pc:sldMk cId="0" sldId="262"/>
        </pc:sldMkLst>
      </pc:sldChg>
      <pc:sldChg chg="delSp del mod">
        <pc:chgData name="Ghiselli, Dr. Margherita (WDC)" userId="153b8431-d800-4665-9c6b-c555f3b8579e" providerId="ADAL" clId="{0140666E-F259-4E90-B4B2-9B4AF229ADB7}" dt="2024-01-19T19:52:25.174" v="445" actId="47"/>
        <pc:sldMkLst>
          <pc:docMk/>
          <pc:sldMk cId="0" sldId="266"/>
        </pc:sldMkLst>
        <pc:spChg chg="del">
          <ac:chgData name="Ghiselli, Dr. Margherita (WDC)" userId="153b8431-d800-4665-9c6b-c555f3b8579e" providerId="ADAL" clId="{0140666E-F259-4E90-B4B2-9B4AF229ADB7}" dt="2024-01-19T19:52:05.996" v="430" actId="21"/>
          <ac:spMkLst>
            <pc:docMk/>
            <pc:sldMk cId="0" sldId="266"/>
            <ac:spMk id="356" creationId="{00000000-0000-0000-0000-000000000000}"/>
          </ac:spMkLst>
        </pc:spChg>
      </pc:sldChg>
      <pc:sldChg chg="delSp modSp del mod">
        <pc:chgData name="Ghiselli, Dr. Margherita (WDC)" userId="153b8431-d800-4665-9c6b-c555f3b8579e" providerId="ADAL" clId="{0140666E-F259-4E90-B4B2-9B4AF229ADB7}" dt="2024-01-19T19:50:03.660" v="260" actId="47"/>
        <pc:sldMkLst>
          <pc:docMk/>
          <pc:sldMk cId="4254515707" sldId="267"/>
        </pc:sldMkLst>
        <pc:spChg chg="del mod">
          <ac:chgData name="Ghiselli, Dr. Margherita (WDC)" userId="153b8431-d800-4665-9c6b-c555f3b8579e" providerId="ADAL" clId="{0140666E-F259-4E90-B4B2-9B4AF229ADB7}" dt="2024-01-19T19:47:00.633" v="106"/>
          <ac:spMkLst>
            <pc:docMk/>
            <pc:sldMk cId="4254515707" sldId="267"/>
            <ac:spMk id="4" creationId="{AA6ED1A6-C0CF-54B4-3F0A-9F5994AFA474}"/>
          </ac:spMkLst>
        </pc:spChg>
      </pc:sldChg>
      <pc:sldChg chg="add">
        <pc:chgData name="Ghiselli, Dr. Margherita (WDC)" userId="153b8431-d800-4665-9c6b-c555f3b8579e" providerId="ADAL" clId="{0140666E-F259-4E90-B4B2-9B4AF229ADB7}" dt="2024-01-19T15:32:55.254" v="22"/>
        <pc:sldMkLst>
          <pc:docMk/>
          <pc:sldMk cId="4006942512" sldId="297"/>
        </pc:sldMkLst>
      </pc:sldChg>
      <pc:sldChg chg="del">
        <pc:chgData name="Ghiselli, Dr. Margherita (WDC)" userId="153b8431-d800-4665-9c6b-c555f3b8579e" providerId="ADAL" clId="{0140666E-F259-4E90-B4B2-9B4AF229ADB7}" dt="2024-01-19T15:32:15.662" v="16" actId="47"/>
        <pc:sldMkLst>
          <pc:docMk/>
          <pc:sldMk cId="2016653765" sldId="298"/>
        </pc:sldMkLst>
      </pc:sldChg>
      <pc:sldChg chg="del">
        <pc:chgData name="Ghiselli, Dr. Margherita (WDC)" userId="153b8431-d800-4665-9c6b-c555f3b8579e" providerId="ADAL" clId="{0140666E-F259-4E90-B4B2-9B4AF229ADB7}" dt="2024-01-19T15:32:30.777" v="18" actId="47"/>
        <pc:sldMkLst>
          <pc:docMk/>
          <pc:sldMk cId="1067264210" sldId="299"/>
        </pc:sldMkLst>
      </pc:sldChg>
      <pc:sldChg chg="modSp add mod">
        <pc:chgData name="Ghiselli, Dr. Margherita (WDC)" userId="153b8431-d800-4665-9c6b-c555f3b8579e" providerId="ADAL" clId="{0140666E-F259-4E90-B4B2-9B4AF229ADB7}" dt="2024-01-19T19:48:11.914" v="158" actId="403"/>
        <pc:sldMkLst>
          <pc:docMk/>
          <pc:sldMk cId="1299738290" sldId="299"/>
        </pc:sldMkLst>
        <pc:spChg chg="mod">
          <ac:chgData name="Ghiselli, Dr. Margherita (WDC)" userId="153b8431-d800-4665-9c6b-c555f3b8579e" providerId="ADAL" clId="{0140666E-F259-4E90-B4B2-9B4AF229ADB7}" dt="2024-01-19T19:48:11.914" v="158" actId="403"/>
          <ac:spMkLst>
            <pc:docMk/>
            <pc:sldMk cId="1299738290" sldId="299"/>
            <ac:spMk id="4" creationId="{1705F736-B6FF-4953-00C5-A581E1140087}"/>
          </ac:spMkLst>
        </pc:spChg>
      </pc:sldChg>
      <pc:sldChg chg="del">
        <pc:chgData name="Ghiselli, Dr. Margherita (WDC)" userId="153b8431-d800-4665-9c6b-c555f3b8579e" providerId="ADAL" clId="{0140666E-F259-4E90-B4B2-9B4AF229ADB7}" dt="2024-01-19T15:32:43.263" v="20" actId="47"/>
        <pc:sldMkLst>
          <pc:docMk/>
          <pc:sldMk cId="715395807" sldId="300"/>
        </pc:sldMkLst>
      </pc:sldChg>
      <pc:sldChg chg="del">
        <pc:chgData name="Ghiselli, Dr. Margherita (WDC)" userId="153b8431-d800-4665-9c6b-c555f3b8579e" providerId="ADAL" clId="{0140666E-F259-4E90-B4B2-9B4AF229ADB7}" dt="2024-01-19T15:32:57.815" v="24" actId="47"/>
        <pc:sldMkLst>
          <pc:docMk/>
          <pc:sldMk cId="0" sldId="301"/>
        </pc:sldMkLst>
      </pc:sldChg>
      <pc:sldChg chg="del">
        <pc:chgData name="Ghiselli, Dr. Margherita (WDC)" userId="153b8431-d800-4665-9c6b-c555f3b8579e" providerId="ADAL" clId="{0140666E-F259-4E90-B4B2-9B4AF229ADB7}" dt="2024-01-19T15:33:09.348" v="26" actId="47"/>
        <pc:sldMkLst>
          <pc:docMk/>
          <pc:sldMk cId="3376894062" sldId="302"/>
        </pc:sldMkLst>
      </pc:sldChg>
      <pc:sldChg chg="add">
        <pc:chgData name="Ghiselli, Dr. Margherita (WDC)" userId="153b8431-d800-4665-9c6b-c555f3b8579e" providerId="ADAL" clId="{0140666E-F259-4E90-B4B2-9B4AF229ADB7}" dt="2024-01-19T15:32:13.044" v="15"/>
        <pc:sldMkLst>
          <pc:docMk/>
          <pc:sldMk cId="716845127" sldId="310"/>
        </pc:sldMkLst>
      </pc:sldChg>
      <pc:sldChg chg="modSp add mod">
        <pc:chgData name="Ghiselli, Dr. Margherita (WDC)" userId="153b8431-d800-4665-9c6b-c555f3b8579e" providerId="ADAL" clId="{0140666E-F259-4E90-B4B2-9B4AF229ADB7}" dt="2024-01-19T19:52:30.556" v="446" actId="207"/>
        <pc:sldMkLst>
          <pc:docMk/>
          <pc:sldMk cId="3775037167" sldId="311"/>
        </pc:sldMkLst>
        <pc:spChg chg="mod">
          <ac:chgData name="Ghiselli, Dr. Margherita (WDC)" userId="153b8431-d800-4665-9c6b-c555f3b8579e" providerId="ADAL" clId="{0140666E-F259-4E90-B4B2-9B4AF229ADB7}" dt="2024-01-19T19:52:30.556" v="446" actId="207"/>
          <ac:spMkLst>
            <pc:docMk/>
            <pc:sldMk cId="3775037167" sldId="311"/>
            <ac:spMk id="4" creationId="{101313FF-2908-7A17-7404-2668552B2E1D}"/>
          </ac:spMkLst>
        </pc:spChg>
      </pc:sldChg>
      <pc:sldChg chg="add">
        <pc:chgData name="Ghiselli, Dr. Margherita (WDC)" userId="153b8431-d800-4665-9c6b-c555f3b8579e" providerId="ADAL" clId="{0140666E-F259-4E90-B4B2-9B4AF229ADB7}" dt="2024-01-19T15:32:13.044" v="15"/>
        <pc:sldMkLst>
          <pc:docMk/>
          <pc:sldMk cId="1801878395" sldId="312"/>
        </pc:sldMkLst>
      </pc:sldChg>
      <pc:sldChg chg="add">
        <pc:chgData name="Ghiselli, Dr. Margherita (WDC)" userId="153b8431-d800-4665-9c6b-c555f3b8579e" providerId="ADAL" clId="{0140666E-F259-4E90-B4B2-9B4AF229ADB7}" dt="2024-01-19T15:32:29.085" v="17"/>
        <pc:sldMkLst>
          <pc:docMk/>
          <pc:sldMk cId="759650278" sldId="314"/>
        </pc:sldMkLst>
      </pc:sldChg>
      <pc:sldChg chg="add">
        <pc:chgData name="Ghiselli, Dr. Margherita (WDC)" userId="153b8431-d800-4665-9c6b-c555f3b8579e" providerId="ADAL" clId="{0140666E-F259-4E90-B4B2-9B4AF229ADB7}" dt="2024-01-19T15:32:41.359" v="19"/>
        <pc:sldMkLst>
          <pc:docMk/>
          <pc:sldMk cId="1152953036" sldId="315"/>
        </pc:sldMkLst>
      </pc:sldChg>
      <pc:sldChg chg="add">
        <pc:chgData name="Ghiselli, Dr. Margherita (WDC)" userId="153b8431-d800-4665-9c6b-c555f3b8579e" providerId="ADAL" clId="{0140666E-F259-4E90-B4B2-9B4AF229ADB7}" dt="2024-01-19T15:32:55.254" v="22"/>
        <pc:sldMkLst>
          <pc:docMk/>
          <pc:sldMk cId="0" sldId="317"/>
        </pc:sldMkLst>
      </pc:sldChg>
      <pc:sldChg chg="addSp modSp new mod">
        <pc:chgData name="Ghiselli, Dr. Margherita (WDC)" userId="153b8431-d800-4665-9c6b-c555f3b8579e" providerId="ADAL" clId="{0140666E-F259-4E90-B4B2-9B4AF229ADB7}" dt="2024-01-19T19:50:10.216" v="262" actId="6549"/>
        <pc:sldMkLst>
          <pc:docMk/>
          <pc:sldMk cId="1130652555" sldId="318"/>
        </pc:sldMkLst>
        <pc:spChg chg="mod">
          <ac:chgData name="Ghiselli, Dr. Margherita (WDC)" userId="153b8431-d800-4665-9c6b-c555f3b8579e" providerId="ADAL" clId="{0140666E-F259-4E90-B4B2-9B4AF229ADB7}" dt="2024-01-19T19:46:52.323" v="103" actId="790"/>
          <ac:spMkLst>
            <pc:docMk/>
            <pc:sldMk cId="1130652555" sldId="318"/>
            <ac:spMk id="2" creationId="{E548E565-3495-F1A6-0FFD-E22EF6990098}"/>
          </ac:spMkLst>
        </pc:spChg>
        <pc:spChg chg="add mod">
          <ac:chgData name="Ghiselli, Dr. Margherita (WDC)" userId="153b8431-d800-4665-9c6b-c555f3b8579e" providerId="ADAL" clId="{0140666E-F259-4E90-B4B2-9B4AF229ADB7}" dt="2024-01-19T19:50:10.216" v="262" actId="6549"/>
          <ac:spMkLst>
            <pc:docMk/>
            <pc:sldMk cId="1130652555" sldId="318"/>
            <ac:spMk id="4" creationId="{B76F2262-CFE8-1039-DDDA-EC00E9BD8F6D}"/>
          </ac:spMkLst>
        </pc:spChg>
      </pc:sldChg>
      <pc:sldChg chg="addSp modSp new mod">
        <pc:chgData name="Ghiselli, Dr. Margherita (WDC)" userId="153b8431-d800-4665-9c6b-c555f3b8579e" providerId="ADAL" clId="{0140666E-F259-4E90-B4B2-9B4AF229ADB7}" dt="2024-01-19T19:52:23.791" v="444" actId="1076"/>
        <pc:sldMkLst>
          <pc:docMk/>
          <pc:sldMk cId="2332023622" sldId="319"/>
        </pc:sldMkLst>
        <pc:spChg chg="mod">
          <ac:chgData name="Ghiselli, Dr. Margherita (WDC)" userId="153b8431-d800-4665-9c6b-c555f3b8579e" providerId="ADAL" clId="{0140666E-F259-4E90-B4B2-9B4AF229ADB7}" dt="2024-01-19T19:52:01.550" v="429" actId="313"/>
          <ac:spMkLst>
            <pc:docMk/>
            <pc:sldMk cId="2332023622" sldId="319"/>
            <ac:spMk id="2" creationId="{F7208F15-ED85-4872-32F3-13658A048911}"/>
          </ac:spMkLst>
        </pc:spChg>
        <pc:spChg chg="add mod">
          <ac:chgData name="Ghiselli, Dr. Margherita (WDC)" userId="153b8431-d800-4665-9c6b-c555f3b8579e" providerId="ADAL" clId="{0140666E-F259-4E90-B4B2-9B4AF229ADB7}" dt="2024-01-19T19:52:23.791" v="444" actId="1076"/>
          <ac:spMkLst>
            <pc:docMk/>
            <pc:sldMk cId="2332023622" sldId="319"/>
            <ac:spMk id="356" creationId="{00000000-0000-0000-0000-000000000000}"/>
          </ac:spMkLst>
        </pc:spChg>
      </pc:sldChg>
      <pc:sldChg chg="add">
        <pc:chgData name="Ghiselli, Dr. Margherita (WDC)" userId="153b8431-d800-4665-9c6b-c555f3b8579e" providerId="ADAL" clId="{0140666E-F259-4E90-B4B2-9B4AF229ADB7}" dt="2024-01-19T19:53:58.184" v="447"/>
        <pc:sldMkLst>
          <pc:docMk/>
          <pc:sldMk cId="3389684158" sldId="320"/>
        </pc:sldMkLst>
      </pc:sldChg>
      <pc:sldChg chg="new del">
        <pc:chgData name="Ghiselli, Dr. Margherita (WDC)" userId="153b8431-d800-4665-9c6b-c555f3b8579e" providerId="ADAL" clId="{0140666E-F259-4E90-B4B2-9B4AF229ADB7}" dt="2024-01-19T19:54:02.150" v="449" actId="680"/>
        <pc:sldMkLst>
          <pc:docMk/>
          <pc:sldMk cId="3039401474" sldId="321"/>
        </pc:sldMkLst>
      </pc:sldChg>
      <pc:sldChg chg="addSp delSp modSp new del mod">
        <pc:chgData name="Ghiselli, Dr. Margherita (WDC)" userId="153b8431-d800-4665-9c6b-c555f3b8579e" providerId="ADAL" clId="{0140666E-F259-4E90-B4B2-9B4AF229ADB7}" dt="2024-01-19T19:58:02.697" v="489" actId="47"/>
        <pc:sldMkLst>
          <pc:docMk/>
          <pc:sldMk cId="3353326222" sldId="321"/>
        </pc:sldMkLst>
        <pc:spChg chg="del">
          <ac:chgData name="Ghiselli, Dr. Margherita (WDC)" userId="153b8431-d800-4665-9c6b-c555f3b8579e" providerId="ADAL" clId="{0140666E-F259-4E90-B4B2-9B4AF229ADB7}" dt="2024-01-19T19:54:14.514" v="451" actId="478"/>
          <ac:spMkLst>
            <pc:docMk/>
            <pc:sldMk cId="3353326222" sldId="321"/>
            <ac:spMk id="2" creationId="{BD130A80-E505-E3CC-487D-5CDD88746A05}"/>
          </ac:spMkLst>
        </pc:spChg>
        <pc:spChg chg="del">
          <ac:chgData name="Ghiselli, Dr. Margherita (WDC)" userId="153b8431-d800-4665-9c6b-c555f3b8579e" providerId="ADAL" clId="{0140666E-F259-4E90-B4B2-9B4AF229ADB7}" dt="2024-01-19T19:54:16.456" v="452" actId="478"/>
          <ac:spMkLst>
            <pc:docMk/>
            <pc:sldMk cId="3353326222" sldId="321"/>
            <ac:spMk id="3" creationId="{A2C117C1-E87D-6C2E-AC45-FF77109E4948}"/>
          </ac:spMkLst>
        </pc:spChg>
        <pc:spChg chg="add mod">
          <ac:chgData name="Ghiselli, Dr. Margherita (WDC)" userId="153b8431-d800-4665-9c6b-c555f3b8579e" providerId="ADAL" clId="{0140666E-F259-4E90-B4B2-9B4AF229ADB7}" dt="2024-01-19T19:54:16.820" v="453"/>
          <ac:spMkLst>
            <pc:docMk/>
            <pc:sldMk cId="3353326222" sldId="321"/>
            <ac:spMk id="4" creationId="{6529460C-6AF4-7760-A9A4-03BC5F37F125}"/>
          </ac:spMkLst>
        </pc:spChg>
        <pc:spChg chg="add mod">
          <ac:chgData name="Ghiselli, Dr. Margherita (WDC)" userId="153b8431-d800-4665-9c6b-c555f3b8579e" providerId="ADAL" clId="{0140666E-F259-4E90-B4B2-9B4AF229ADB7}" dt="2024-01-19T19:54:23.172" v="454"/>
          <ac:spMkLst>
            <pc:docMk/>
            <pc:sldMk cId="3353326222" sldId="321"/>
            <ac:spMk id="5" creationId="{E376E19F-E3B6-04DC-FA4D-2BD55C1FCFEF}"/>
          </ac:spMkLst>
        </pc:spChg>
        <pc:spChg chg="add mod">
          <ac:chgData name="Ghiselli, Dr. Margherita (WDC)" userId="153b8431-d800-4665-9c6b-c555f3b8579e" providerId="ADAL" clId="{0140666E-F259-4E90-B4B2-9B4AF229ADB7}" dt="2024-01-19T19:54:29.166" v="455"/>
          <ac:spMkLst>
            <pc:docMk/>
            <pc:sldMk cId="3353326222" sldId="321"/>
            <ac:spMk id="6" creationId="{73B4AEC1-79AF-AEB4-DD27-B6D02C95CB4B}"/>
          </ac:spMkLst>
        </pc:spChg>
      </pc:sldChg>
      <pc:sldChg chg="modSp new del mod">
        <pc:chgData name="Ghiselli, Dr. Margherita (WDC)" userId="153b8431-d800-4665-9c6b-c555f3b8579e" providerId="ADAL" clId="{0140666E-F259-4E90-B4B2-9B4AF229ADB7}" dt="2024-01-19T19:58:02.697" v="489" actId="47"/>
        <pc:sldMkLst>
          <pc:docMk/>
          <pc:sldMk cId="1373762208" sldId="322"/>
        </pc:sldMkLst>
        <pc:spChg chg="mod">
          <ac:chgData name="Ghiselli, Dr. Margherita (WDC)" userId="153b8431-d800-4665-9c6b-c555f3b8579e" providerId="ADAL" clId="{0140666E-F259-4E90-B4B2-9B4AF229ADB7}" dt="2024-01-19T19:55:00.760" v="468" actId="20577"/>
          <ac:spMkLst>
            <pc:docMk/>
            <pc:sldMk cId="1373762208" sldId="322"/>
            <ac:spMk id="2" creationId="{7F865A97-0109-7234-01DF-81562F6E2C52}"/>
          </ac:spMkLst>
        </pc:spChg>
        <pc:spChg chg="mod">
          <ac:chgData name="Ghiselli, Dr. Margherita (WDC)" userId="153b8431-d800-4665-9c6b-c555f3b8579e" providerId="ADAL" clId="{0140666E-F259-4E90-B4B2-9B4AF229ADB7}" dt="2024-01-19T19:55:46.496" v="488" actId="27636"/>
          <ac:spMkLst>
            <pc:docMk/>
            <pc:sldMk cId="1373762208" sldId="322"/>
            <ac:spMk id="3" creationId="{911FA99A-A2A1-36FC-3CF3-348E98036CFF}"/>
          </ac:spMkLst>
        </pc:spChg>
      </pc:sldChg>
      <pc:sldMasterChg chg="delSldLayout">
        <pc:chgData name="Ghiselli, Dr. Margherita (WDC)" userId="153b8431-d800-4665-9c6b-c555f3b8579e" providerId="ADAL" clId="{0140666E-F259-4E90-B4B2-9B4AF229ADB7}" dt="2024-01-19T15:32:56.970" v="23" actId="47"/>
        <pc:sldMasterMkLst>
          <pc:docMk/>
          <pc:sldMasterMk cId="0" sldId="2147483670"/>
        </pc:sldMasterMkLst>
        <pc:sldLayoutChg chg="del">
          <pc:chgData name="Ghiselli, Dr. Margherita (WDC)" userId="153b8431-d800-4665-9c6b-c555f3b8579e" providerId="ADAL" clId="{0140666E-F259-4E90-B4B2-9B4AF229ADB7}" dt="2024-01-19T15:32:56.970" v="23" actId="47"/>
          <pc:sldLayoutMkLst>
            <pc:docMk/>
            <pc:sldMasterMk cId="0" sldId="2147483670"/>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7db20ce4d_0_3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1" name="Google Shape;81;g297db20ce4d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a04eae5a1a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a04eae5a1a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04eae5a1a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a04eae5a1a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433552" y="1008589"/>
            <a:ext cx="5289300" cy="1790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433553" y="2868345"/>
            <a:ext cx="4560000" cy="1241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dk1"/>
              </a:buClr>
              <a:buSzPts val="1800"/>
              <a:buNone/>
              <a:defRPr sz="1800">
                <a:latin typeface="Poppins"/>
                <a:ea typeface="Poppins"/>
                <a:cs typeface="Poppins"/>
                <a:sym typeface="Poppi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49"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628649" y="1369219"/>
            <a:ext cx="82365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28650"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628650" y="273844"/>
            <a:ext cx="82365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8"/>
          <p:cNvSpPr txBox="1">
            <a:spLocks noGrp="1"/>
          </p:cNvSpPr>
          <p:nvPr>
            <p:ph type="body" idx="1"/>
          </p:nvPr>
        </p:nvSpPr>
        <p:spPr>
          <a:xfrm>
            <a:off x="628649" y="1369219"/>
            <a:ext cx="40710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8"/>
          <p:cNvSpPr txBox="1">
            <a:spLocks noGrp="1"/>
          </p:cNvSpPr>
          <p:nvPr>
            <p:ph type="body" idx="2"/>
          </p:nvPr>
        </p:nvSpPr>
        <p:spPr>
          <a:xfrm>
            <a:off x="4871196" y="1369219"/>
            <a:ext cx="3993600" cy="3048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chemeClr val="dk1"/>
              </a:buClr>
              <a:buSzPts val="2100"/>
              <a:buChar char="•"/>
              <a:defRPr>
                <a:latin typeface="Poppins"/>
                <a:ea typeface="Poppins"/>
                <a:cs typeface="Poppins"/>
                <a:sym typeface="Poppins"/>
              </a:defRPr>
            </a:lvl1pPr>
            <a:lvl2pPr marL="914400" lvl="1" indent="-342900" algn="l" rtl="0">
              <a:lnSpc>
                <a:spcPct val="90000"/>
              </a:lnSpc>
              <a:spcBef>
                <a:spcPts val="400"/>
              </a:spcBef>
              <a:spcAft>
                <a:spcPts val="0"/>
              </a:spcAft>
              <a:buClr>
                <a:schemeClr val="dk1"/>
              </a:buClr>
              <a:buSzPts val="1800"/>
              <a:buChar char="•"/>
              <a:defRPr>
                <a:latin typeface="Poppins"/>
                <a:ea typeface="Poppins"/>
                <a:cs typeface="Poppins"/>
                <a:sym typeface="Poppins"/>
              </a:defRPr>
            </a:lvl2pPr>
            <a:lvl3pPr marL="1371600" lvl="2" indent="-323850" algn="l" rtl="0">
              <a:lnSpc>
                <a:spcPct val="90000"/>
              </a:lnSpc>
              <a:spcBef>
                <a:spcPts val="400"/>
              </a:spcBef>
              <a:spcAft>
                <a:spcPts val="0"/>
              </a:spcAft>
              <a:buClr>
                <a:schemeClr val="dk1"/>
              </a:buClr>
              <a:buSzPts val="1500"/>
              <a:buChar char="•"/>
              <a:defRPr>
                <a:latin typeface="Poppins"/>
                <a:ea typeface="Poppins"/>
                <a:cs typeface="Poppins"/>
                <a:sym typeface="Poppins"/>
              </a:defRPr>
            </a:lvl3pPr>
            <a:lvl4pPr marL="1828800" lvl="3"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4pPr>
            <a:lvl5pPr marL="2286000" lvl="4" indent="-317500" algn="l" rtl="0">
              <a:lnSpc>
                <a:spcPct val="90000"/>
              </a:lnSpc>
              <a:spcBef>
                <a:spcPts val="400"/>
              </a:spcBef>
              <a:spcAft>
                <a:spcPts val="0"/>
              </a:spcAft>
              <a:buClr>
                <a:schemeClr val="dk1"/>
              </a:buClr>
              <a:buSzPts val="1400"/>
              <a:buChar char="•"/>
              <a:defRPr>
                <a:latin typeface="Poppins"/>
                <a:ea typeface="Poppins"/>
                <a:cs typeface="Poppins"/>
                <a:sym typeface="Poppins"/>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range">
  <p:cSld name="Title Orang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0"/>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ink">
  <p:cSld name="Title Pink">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2"/>
          <p:cNvSpPr txBox="1">
            <a:spLocks noGrp="1"/>
          </p:cNvSpPr>
          <p:nvPr>
            <p:ph type="ctrTitle"/>
          </p:nvPr>
        </p:nvSpPr>
        <p:spPr>
          <a:xfrm>
            <a:off x="648725" y="276702"/>
            <a:ext cx="6700500" cy="1202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45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ose Slide">
  <p:cSld name="Close Slid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648729" y="1658107"/>
            <a:ext cx="3354900" cy="1827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600"/>
              <a:buFont typeface="Poppins Black"/>
              <a:buNone/>
              <a:defRPr sz="36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375389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5" r:id="rId5"/>
    <p:sldLayoutId id="2147483667" r:id="rId6"/>
    <p:sldLayoutId id="2147483668" r:id="rId7"/>
    <p:sldLayoutId id="214748367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23" name="Google Shape;223;p24"/>
          <p:cNvSpPr txBox="1">
            <a:spLocks noGrp="1"/>
          </p:cNvSpPr>
          <p:nvPr>
            <p:ph type="ctrTitle"/>
          </p:nvPr>
        </p:nvSpPr>
        <p:spPr>
          <a:xfrm>
            <a:off x="300651" y="209000"/>
            <a:ext cx="5014800" cy="3811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fr" sz="3200" dirty="0">
                <a:solidFill>
                  <a:srgbClr val="000000"/>
                </a:solidFill>
                <a:effectLst/>
                <a:latin typeface="Poppins ExtraBold" pitchFamily="2" charset="77"/>
                <a:ea typeface="Calibri" panose="020F0502020204030204" pitchFamily="34" charset="0"/>
                <a:cs typeface="Poppins ExtraBold" pitchFamily="2" charset="77"/>
              </a:rPr>
              <a:t>Outil de monitorage de la peformance du programme élargi de vaccination (PEV)</a:t>
            </a:r>
            <a:endParaRPr sz="3200" dirty="0">
              <a:latin typeface="Poppins ExtraBold" pitchFamily="2" charset="77"/>
              <a:cs typeface="Poppins ExtraBold" pitchFamily="2" charset="77"/>
            </a:endParaRPr>
          </a:p>
        </p:txBody>
      </p:sp>
      <p:sp>
        <p:nvSpPr>
          <p:cNvPr id="225" name="Google Shape;225;p24"/>
          <p:cNvSpPr txBox="1">
            <a:spLocks noGrp="1"/>
          </p:cNvSpPr>
          <p:nvPr>
            <p:ph type="body" idx="4294967295"/>
          </p:nvPr>
        </p:nvSpPr>
        <p:spPr>
          <a:xfrm>
            <a:off x="300651" y="3497729"/>
            <a:ext cx="4071000" cy="554100"/>
          </a:xfrm>
          <a:prstGeom prst="rect">
            <a:avLst/>
          </a:prstGeom>
          <a:noFill/>
        </p:spPr>
        <p:txBody>
          <a:bodyPr spcFirstLastPara="1" wrap="square" lIns="68575" tIns="34275" rIns="68575" bIns="34275" anchor="t" anchorCtr="0">
            <a:normAutofit fontScale="85000" lnSpcReduction="20000"/>
          </a:bodyPr>
          <a:lstStyle/>
          <a:p>
            <a:pPr marL="0" marR="0" lvl="0" indent="0" algn="l" rtl="0">
              <a:lnSpc>
                <a:spcPct val="100000"/>
              </a:lnSpc>
              <a:spcBef>
                <a:spcPts val="800"/>
              </a:spcBef>
              <a:spcAft>
                <a:spcPts val="0"/>
              </a:spcAft>
              <a:buNone/>
            </a:pPr>
            <a:r>
              <a:rPr lang="fr-FR" sz="1800" i="1" dirty="0">
                <a:latin typeface="Poppins SemiBold"/>
                <a:ea typeface="Poppins SemiBold"/>
                <a:cs typeface="Poppins SemiBold"/>
                <a:sym typeface="Poppins SemiBold"/>
              </a:rPr>
              <a:t>Annexe 13. Présentation de l'analyse de la situation - modèle</a:t>
            </a:r>
            <a:endParaRPr sz="2105" i="1" dirty="0">
              <a:latin typeface="Poppins SemiBold"/>
              <a:ea typeface="Poppins SemiBold"/>
              <a:cs typeface="Poppins SemiBold"/>
              <a:sym typeface="Poppins SemiBold"/>
            </a:endParaRPr>
          </a:p>
        </p:txBody>
      </p:sp>
      <p:sp>
        <p:nvSpPr>
          <p:cNvPr id="2" name="Google Shape;224;p24">
            <a:extLst>
              <a:ext uri="{FF2B5EF4-FFF2-40B4-BE49-F238E27FC236}">
                <a16:creationId xmlns:a16="http://schemas.microsoft.com/office/drawing/2014/main" id="{A634A118-DA59-1B6A-AFBF-BF0F09C695F2}"/>
              </a:ext>
            </a:extLst>
          </p:cNvPr>
          <p:cNvSpPr txBox="1"/>
          <p:nvPr/>
        </p:nvSpPr>
        <p:spPr>
          <a:xfrm>
            <a:off x="0" y="-923"/>
            <a:ext cx="1080000" cy="386700"/>
          </a:xfrm>
          <a:prstGeom prst="rect">
            <a:avLst/>
          </a:prstGeom>
          <a:solidFill>
            <a:srgbClr val="FF2F9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200" b="1" dirty="0">
                <a:solidFill>
                  <a:schemeClr val="bg1"/>
                </a:solidFill>
                <a:latin typeface="Poppins ExtraBold" pitchFamily="2" charset="77"/>
                <a:ea typeface="Source Serif Pro"/>
                <a:cs typeface="Poppins ExtraBold" pitchFamily="2" charset="77"/>
                <a:sym typeface="Source Serif Pro"/>
              </a:rPr>
              <a:t>Modèle</a:t>
            </a:r>
            <a:endParaRPr sz="1200" b="1" dirty="0">
              <a:solidFill>
                <a:schemeClr val="bg1"/>
              </a:solidFill>
              <a:latin typeface="Poppins ExtraBold" pitchFamily="2" charset="77"/>
              <a:ea typeface="Source Serif Pro"/>
              <a:cs typeface="Poppins ExtraBold" pitchFamily="2" charset="77"/>
              <a:sym typeface="Source Serif Pro"/>
            </a:endParaRPr>
          </a:p>
        </p:txBody>
      </p:sp>
      <p:pic>
        <p:nvPicPr>
          <p:cNvPr id="3" name="Picture 2">
            <a:extLst>
              <a:ext uri="{FF2B5EF4-FFF2-40B4-BE49-F238E27FC236}">
                <a16:creationId xmlns:a16="http://schemas.microsoft.com/office/drawing/2014/main" id="{E8DC6C0E-0236-C367-37F0-00FF3771A754}"/>
              </a:ext>
            </a:extLst>
          </p:cNvPr>
          <p:cNvPicPr>
            <a:picLocks noChangeAspect="1"/>
          </p:cNvPicPr>
          <p:nvPr/>
        </p:nvPicPr>
        <p:blipFill>
          <a:blip r:embed="rId3"/>
          <a:stretch>
            <a:fillRect/>
          </a:stretch>
        </p:blipFill>
        <p:spPr>
          <a:xfrm>
            <a:off x="300651" y="4447908"/>
            <a:ext cx="4144349" cy="4284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3778-FA6E-32EC-3BB0-C1E790181B4E}"/>
              </a:ext>
            </a:extLst>
          </p:cNvPr>
          <p:cNvSpPr>
            <a:spLocks noGrp="1"/>
          </p:cNvSpPr>
          <p:nvPr>
            <p:ph type="title"/>
          </p:nvPr>
        </p:nvSpPr>
        <p:spPr/>
        <p:txBody>
          <a:bodyPr/>
          <a:lstStyle/>
          <a:p>
            <a:r>
              <a:rPr lang="fr" dirty="0"/>
              <a:t>Procedures d’auto-évaluation</a:t>
            </a:r>
          </a:p>
        </p:txBody>
      </p:sp>
      <p:sp>
        <p:nvSpPr>
          <p:cNvPr id="4" name="TextBox 3">
            <a:extLst>
              <a:ext uri="{FF2B5EF4-FFF2-40B4-BE49-F238E27FC236}">
                <a16:creationId xmlns:a16="http://schemas.microsoft.com/office/drawing/2014/main" id="{1705F736-B6FF-4953-00C5-A581E1140087}"/>
              </a:ext>
            </a:extLst>
          </p:cNvPr>
          <p:cNvSpPr txBox="1"/>
          <p:nvPr/>
        </p:nvSpPr>
        <p:spPr>
          <a:xfrm>
            <a:off x="729205" y="1419963"/>
            <a:ext cx="7587206" cy="2870016"/>
          </a:xfrm>
          <a:prstGeom prst="rect">
            <a:avLst/>
          </a:prstGeom>
          <a:noFill/>
        </p:spPr>
        <p:txBody>
          <a:bodyPr wrap="square" lIns="68580" tIns="34290" rIns="68580" bIns="34290" anchor="t">
            <a:spAutoFit/>
          </a:bodyPr>
          <a:lstStyle/>
          <a:p>
            <a:pPr marL="257175" indent="-257175">
              <a:buFont typeface="+mj-lt"/>
              <a:buAutoNum type="arabicPeriod"/>
            </a:pPr>
            <a:r>
              <a:rPr lang="fr" dirty="0">
                <a:latin typeface="Poppins"/>
                <a:cs typeface="Poppins"/>
                <a:sym typeface="Poppins"/>
              </a:rPr>
              <a:t>L'outil est auto-administré par le pays.</a:t>
            </a:r>
          </a:p>
          <a:p>
            <a:pPr marL="713899" indent="-257175">
              <a:buFont typeface="+mj-lt"/>
              <a:buAutoNum type="arabicPeriod"/>
            </a:pPr>
            <a:endParaRPr lang="es-ES" dirty="0">
              <a:latin typeface="Poppins"/>
              <a:cs typeface="Poppins"/>
            </a:endParaRPr>
          </a:p>
          <a:p>
            <a:pPr marL="257175" indent="-257175">
              <a:buFont typeface="+mj-lt"/>
              <a:buAutoNum type="arabicPeriod"/>
            </a:pPr>
            <a:r>
              <a:rPr lang="fr" dirty="0">
                <a:latin typeface="Poppins"/>
                <a:cs typeface="Poppins"/>
                <a:sym typeface="Poppins"/>
              </a:rPr>
              <a:t>Les conseillers CIM de l’OPS fournissent un soutien technique et des éclaircissements. Ils ne fournissent pas de recommandations pour la sélection des pointages finals.</a:t>
            </a:r>
          </a:p>
          <a:p>
            <a:pPr marL="713899" indent="-257175">
              <a:buFont typeface="+mj-lt"/>
              <a:buAutoNum type="arabicPeriod"/>
            </a:pPr>
            <a:endParaRPr lang="es-ES" dirty="0">
              <a:latin typeface="Poppins"/>
              <a:cs typeface="Poppins"/>
            </a:endParaRPr>
          </a:p>
          <a:p>
            <a:pPr marL="257175" indent="-257175">
              <a:buFont typeface="+mj-lt"/>
              <a:buAutoNum type="arabicPeriod"/>
            </a:pPr>
            <a:r>
              <a:rPr lang="fr" dirty="0">
                <a:latin typeface="Poppins"/>
                <a:cs typeface="Poppins"/>
                <a:sym typeface="Poppins"/>
              </a:rPr>
              <a:t>L'outil est conçu pour l'auto-évaluation du PEV et pour promouvoir l'amélioration du programme. Sa fonction n’est pas d’évaluer ou apporter un jugement sur la performance du pays.</a:t>
            </a:r>
            <a:endParaRPr lang="es-ES" dirty="0">
              <a:latin typeface="Poppins"/>
              <a:cs typeface="Poppins"/>
            </a:endParaRPr>
          </a:p>
          <a:p>
            <a:pPr marL="713899" indent="-257175">
              <a:buFont typeface="+mj-lt"/>
              <a:buAutoNum type="arabicPeriod"/>
            </a:pPr>
            <a:endParaRPr lang="es-ES" dirty="0">
              <a:latin typeface="Poppins"/>
              <a:cs typeface="Poppins"/>
            </a:endParaRPr>
          </a:p>
          <a:p>
            <a:pPr marL="257175" indent="-257175">
              <a:buFont typeface="+mj-lt"/>
              <a:buAutoNum type="arabicPeriod"/>
            </a:pPr>
            <a:r>
              <a:rPr lang="fr" dirty="0">
                <a:latin typeface="Poppins"/>
                <a:cs typeface="Poppins"/>
                <a:sym typeface="Poppins"/>
              </a:rPr>
              <a:t>L’évaluation sur l’échelle de maturité n’est pas l’objectif principal. Le but est d’identifier les causes sous-jacentes des obstacles et de elaborer des points d’action qui contribueront à améliorer le PEV national.</a:t>
            </a:r>
          </a:p>
        </p:txBody>
      </p:sp>
    </p:spTree>
    <p:extLst>
      <p:ext uri="{BB962C8B-B14F-4D97-AF65-F5344CB8AC3E}">
        <p14:creationId xmlns:p14="http://schemas.microsoft.com/office/powerpoint/2010/main" val="129973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E565-3495-F1A6-0FFD-E22EF6990098}"/>
              </a:ext>
            </a:extLst>
          </p:cNvPr>
          <p:cNvSpPr>
            <a:spLocks noGrp="1"/>
          </p:cNvSpPr>
          <p:nvPr>
            <p:ph type="title"/>
          </p:nvPr>
        </p:nvSpPr>
        <p:spPr/>
        <p:txBody>
          <a:bodyPr>
            <a:normAutofit fontScale="90000"/>
          </a:bodyPr>
          <a:lstStyle/>
          <a:p>
            <a:r>
              <a:rPr lang="fr" dirty="0"/>
              <a:t>Pour achever un “5” pour la composante, </a:t>
            </a:r>
            <a:r>
              <a:rPr lang="fr" sz="3600" dirty="0">
                <a:latin typeface="Poppins" panose="00000500000000000000" pitchFamily="2" charset="0"/>
                <a:cs typeface="Poppins" panose="00000500000000000000" pitchFamily="2" charset="0"/>
                <a:sym typeface="Poppins Black"/>
              </a:rPr>
              <a:t>il faut atteindre les critères suivantes</a:t>
            </a:r>
            <a:endParaRPr lang="fr"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B76F2262-CFE8-1039-DDDA-EC00E9BD8F6D}"/>
              </a:ext>
            </a:extLst>
          </p:cNvPr>
          <p:cNvSpPr txBox="1"/>
          <p:nvPr/>
        </p:nvSpPr>
        <p:spPr>
          <a:xfrm>
            <a:off x="628650" y="1395994"/>
            <a:ext cx="8020936" cy="2677656"/>
          </a:xfrm>
          <a:prstGeom prst="rect">
            <a:avLst/>
          </a:prstGeom>
          <a:noFill/>
        </p:spPr>
        <p:txBody>
          <a:bodyPr wrap="square">
            <a:spAutoFit/>
          </a:bodyPr>
          <a:lstStyle/>
          <a:p>
            <a:pPr marL="457200" lvl="0" indent="-323850">
              <a:buClr>
                <a:schemeClr val="dk1"/>
              </a:buClr>
              <a:buSzPts val="1500"/>
              <a:buFont typeface="Poppins"/>
              <a:buChar char="●"/>
            </a:pPr>
            <a:r>
              <a:rPr lang="fr-FR" sz="1400" dirty="0">
                <a:solidFill>
                  <a:schemeClr val="dk1"/>
                </a:solidFill>
                <a:latin typeface="Poppins" panose="00000500000000000000" pitchFamily="2" charset="0"/>
                <a:ea typeface="Poppins"/>
                <a:cs typeface="Poppins" panose="00000500000000000000" pitchFamily="2" charset="0"/>
                <a:sym typeface="Poppins"/>
              </a:rPr>
              <a:t>Le pays a établi des procédures documentées pour planifier la demande annuelle en vaccins et intrants, qui sont utilisées a tous niveaux. L'autorité </a:t>
            </a:r>
            <a:r>
              <a:rPr lang="fr-FR" dirty="0">
                <a:solidFill>
                  <a:schemeClr val="dk1"/>
                </a:solidFill>
                <a:latin typeface="Poppins" panose="00000500000000000000" pitchFamily="2" charset="0"/>
                <a:ea typeface="Poppins"/>
                <a:cs typeface="Poppins" panose="00000500000000000000" pitchFamily="2" charset="0"/>
                <a:sym typeface="Poppins"/>
              </a:rPr>
              <a:t>nationale </a:t>
            </a:r>
            <a:r>
              <a:rPr lang="fr-FR" sz="1400" dirty="0">
                <a:solidFill>
                  <a:schemeClr val="dk1"/>
                </a:solidFill>
                <a:latin typeface="Poppins" panose="00000500000000000000" pitchFamily="2" charset="0"/>
                <a:ea typeface="Poppins"/>
                <a:cs typeface="Poppins" panose="00000500000000000000" pitchFamily="2" charset="0"/>
                <a:sym typeface="Poppins"/>
              </a:rPr>
              <a:t>régulatrice participe activement dans activités liées au PEV.</a:t>
            </a:r>
          </a:p>
          <a:p>
            <a:pPr marL="457200" lvl="0" indent="0" algn="l" rtl="0">
              <a:spcBef>
                <a:spcPts val="0"/>
              </a:spcBef>
              <a:spcAft>
                <a:spcPts val="0"/>
              </a:spcAft>
              <a:buNone/>
            </a:pPr>
            <a:endParaRPr lang="fr-FR" sz="1400" dirty="0">
              <a:solidFill>
                <a:schemeClr val="dk1"/>
              </a:solidFill>
              <a:latin typeface="Poppins" panose="00000500000000000000" pitchFamily="2" charset="0"/>
              <a:ea typeface="Poppins"/>
              <a:cs typeface="Poppins" panose="00000500000000000000" pitchFamily="2" charset="0"/>
              <a:sym typeface="Poppins"/>
            </a:endParaRPr>
          </a:p>
          <a:p>
            <a:pPr marL="457200" lvl="0" indent="-323850" algn="l" rtl="0">
              <a:spcBef>
                <a:spcPts val="0"/>
              </a:spcBef>
              <a:spcAft>
                <a:spcPts val="0"/>
              </a:spcAft>
              <a:buClr>
                <a:schemeClr val="dk1"/>
              </a:buClr>
              <a:buSzPts val="1500"/>
              <a:buFont typeface="Poppins"/>
              <a:buChar char="●"/>
            </a:pPr>
            <a:r>
              <a:rPr lang="fr-FR" sz="1400" dirty="0">
                <a:solidFill>
                  <a:schemeClr val="dk1"/>
                </a:solidFill>
                <a:latin typeface="Poppins" panose="00000500000000000000" pitchFamily="2" charset="0"/>
                <a:ea typeface="Poppins"/>
                <a:cs typeface="Poppins" panose="00000500000000000000" pitchFamily="2" charset="0"/>
                <a:sym typeface="Poppins"/>
              </a:rPr>
              <a:t>Le pays adhère aux procédures réglementaires mises à jour pour autoriser l'introduction de vaccins sous la liste d'utilisation d'urgence (EUL) ou de préqualification (PQ) de l'OMS, ainsi que les procédures pour la libération des lots de vaccins, avec un monitorage systématique en place.</a:t>
            </a:r>
          </a:p>
          <a:p>
            <a:pPr marL="457200" lvl="0" indent="0" algn="l" rtl="0">
              <a:spcBef>
                <a:spcPts val="0"/>
              </a:spcBef>
              <a:spcAft>
                <a:spcPts val="0"/>
              </a:spcAft>
              <a:buNone/>
            </a:pPr>
            <a:endParaRPr lang="fr-FR" sz="1400" dirty="0">
              <a:solidFill>
                <a:schemeClr val="dk1"/>
              </a:solidFill>
              <a:latin typeface="Poppins" panose="00000500000000000000" pitchFamily="2" charset="0"/>
              <a:ea typeface="Poppins"/>
              <a:cs typeface="Poppins" panose="00000500000000000000" pitchFamily="2" charset="0"/>
              <a:sym typeface="Poppins"/>
            </a:endParaRPr>
          </a:p>
          <a:p>
            <a:pPr marL="457200" lvl="0" indent="-323850">
              <a:buClr>
                <a:schemeClr val="dk1"/>
              </a:buClr>
              <a:buSzPts val="1500"/>
              <a:buFont typeface="Poppins"/>
              <a:buChar char="●"/>
            </a:pPr>
            <a:r>
              <a:rPr lang="fr-FR" sz="1400" dirty="0">
                <a:solidFill>
                  <a:schemeClr val="dk1"/>
                </a:solidFill>
                <a:latin typeface="Poppins" panose="00000500000000000000" pitchFamily="2" charset="0"/>
                <a:ea typeface="Poppins"/>
                <a:cs typeface="Poppins" panose="00000500000000000000" pitchFamily="2" charset="0"/>
                <a:sym typeface="Poppins"/>
              </a:rPr>
              <a:t>Il n'y a pas eu de la pénurie de vaccins au cours des </a:t>
            </a:r>
            <a:r>
              <a:rPr lang="fr-FR" dirty="0">
                <a:solidFill>
                  <a:schemeClr val="dk1"/>
                </a:solidFill>
                <a:latin typeface="Poppins" panose="00000500000000000000" pitchFamily="2" charset="0"/>
                <a:ea typeface="Poppins"/>
                <a:cs typeface="Poppins" panose="00000500000000000000" pitchFamily="2" charset="0"/>
                <a:sym typeface="Poppins"/>
              </a:rPr>
              <a:t>derniers </a:t>
            </a:r>
            <a:r>
              <a:rPr lang="fr-FR" sz="1400" dirty="0">
                <a:solidFill>
                  <a:schemeClr val="dk1"/>
                </a:solidFill>
                <a:latin typeface="Poppins" panose="00000500000000000000" pitchFamily="2" charset="0"/>
                <a:ea typeface="Poppins"/>
                <a:cs typeface="Poppins" panose="00000500000000000000" pitchFamily="2" charset="0"/>
                <a:sym typeface="Poppins"/>
              </a:rPr>
              <a:t>12 mois et le taux de perte de vaccins est toujours gardé au-dessous des seuils indiques par les lignes directrices nationales de chaque vaccin.</a:t>
            </a:r>
            <a:endParaRPr lang="fr-FR" sz="1400" dirty="0">
              <a:latin typeface="Poppins" panose="00000500000000000000" pitchFamily="2" charset="0"/>
              <a:ea typeface="Poppins"/>
              <a:cs typeface="Poppins" panose="00000500000000000000" pitchFamily="2" charset="0"/>
              <a:sym typeface="Poppins"/>
            </a:endParaRPr>
          </a:p>
        </p:txBody>
      </p:sp>
    </p:spTree>
    <p:extLst>
      <p:ext uri="{BB962C8B-B14F-4D97-AF65-F5344CB8AC3E}">
        <p14:creationId xmlns:p14="http://schemas.microsoft.com/office/powerpoint/2010/main" val="113065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8F15-ED85-4872-32F3-13658A048911}"/>
              </a:ext>
            </a:extLst>
          </p:cNvPr>
          <p:cNvSpPr>
            <a:spLocks noGrp="1"/>
          </p:cNvSpPr>
          <p:nvPr>
            <p:ph type="title"/>
          </p:nvPr>
        </p:nvSpPr>
        <p:spPr/>
        <p:txBody>
          <a:bodyPr>
            <a:noAutofit/>
          </a:bodyPr>
          <a:lstStyle/>
          <a:p>
            <a:r>
              <a:rPr lang="fr-FR" sz="2400" dirty="0"/>
              <a:t>Une revue documentaire réalisée avant de cette session a démontré que les documents suivants ne sont pas disponibles</a:t>
            </a:r>
          </a:p>
        </p:txBody>
      </p:sp>
      <p:sp>
        <p:nvSpPr>
          <p:cNvPr id="356" name="Google Shape;356;p34"/>
          <p:cNvSpPr txBox="1"/>
          <p:nvPr/>
        </p:nvSpPr>
        <p:spPr>
          <a:xfrm>
            <a:off x="1268783" y="1937463"/>
            <a:ext cx="7032000" cy="150038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fr" sz="1900" b="1" dirty="0">
                <a:solidFill>
                  <a:srgbClr val="CC0000"/>
                </a:solidFill>
                <a:latin typeface="Poppins"/>
                <a:ea typeface="Poppins"/>
                <a:cs typeface="Poppins"/>
                <a:sym typeface="Poppins"/>
              </a:rPr>
              <a:t>Note:</a:t>
            </a:r>
            <a:endParaRPr sz="1900" b="1" dirty="0">
              <a:solidFill>
                <a:srgbClr val="CC0000"/>
              </a:solidFill>
              <a:latin typeface="Poppins"/>
              <a:ea typeface="Poppins"/>
              <a:cs typeface="Poppins"/>
              <a:sym typeface="Poppins"/>
            </a:endParaRPr>
          </a:p>
          <a:p>
            <a:pPr marL="457200" lvl="0" indent="-349250" algn="l" rtl="0">
              <a:lnSpc>
                <a:spcPct val="90000"/>
              </a:lnSpc>
              <a:spcBef>
                <a:spcPts val="0"/>
              </a:spcBef>
              <a:spcAft>
                <a:spcPts val="0"/>
              </a:spcAft>
              <a:buClr>
                <a:srgbClr val="CC0000"/>
              </a:buClr>
              <a:buSzPts val="1900"/>
              <a:buFont typeface="Poppins"/>
              <a:buChar char="●"/>
            </a:pPr>
            <a:r>
              <a:rPr lang="fr" sz="1900" b="1" dirty="0">
                <a:solidFill>
                  <a:srgbClr val="CC0000"/>
                </a:solidFill>
                <a:latin typeface="Poppins"/>
                <a:ea typeface="Poppins"/>
                <a:cs typeface="Poppins"/>
                <a:sym typeface="Poppins"/>
              </a:rPr>
              <a:t>Inclure le tableau et les diapositives correspondants de « Annexe 4b : Présentation de l'analyse de la situation »</a:t>
            </a:r>
            <a:endParaRPr sz="1900" b="1" dirty="0">
              <a:solidFill>
                <a:srgbClr val="CC0000"/>
              </a:solidFill>
              <a:latin typeface="Poppins"/>
              <a:ea typeface="Poppins"/>
              <a:cs typeface="Poppins"/>
              <a:sym typeface="Poppins"/>
            </a:endParaRPr>
          </a:p>
          <a:p>
            <a:pPr marL="457200" lvl="0" indent="-349250" algn="l" rtl="0">
              <a:lnSpc>
                <a:spcPct val="90000"/>
              </a:lnSpc>
              <a:spcBef>
                <a:spcPts val="0"/>
              </a:spcBef>
              <a:spcAft>
                <a:spcPts val="0"/>
              </a:spcAft>
              <a:buClr>
                <a:srgbClr val="CC0000"/>
              </a:buClr>
              <a:buSzPts val="1900"/>
              <a:buFont typeface="Poppins"/>
              <a:buChar char="●"/>
            </a:pPr>
            <a:r>
              <a:rPr lang="fr" sz="1900" b="1" dirty="0">
                <a:solidFill>
                  <a:srgbClr val="CC0000"/>
                </a:solidFill>
                <a:latin typeface="Poppins"/>
                <a:ea typeface="Poppins"/>
                <a:cs typeface="Poppins"/>
                <a:sym typeface="Poppins"/>
              </a:rPr>
              <a:t>Modifier le titre en fonction des détails du tableau.</a:t>
            </a:r>
            <a:endParaRPr sz="1900" b="1" dirty="0">
              <a:solidFill>
                <a:srgbClr val="CC0000"/>
              </a:solidFill>
              <a:latin typeface="Poppins"/>
              <a:ea typeface="Poppins"/>
              <a:cs typeface="Poppins"/>
              <a:sym typeface="Poppins"/>
            </a:endParaRPr>
          </a:p>
        </p:txBody>
      </p:sp>
    </p:spTree>
    <p:extLst>
      <p:ext uri="{BB962C8B-B14F-4D97-AF65-F5344CB8AC3E}">
        <p14:creationId xmlns:p14="http://schemas.microsoft.com/office/powerpoint/2010/main" val="233202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433-D027-F3BA-9C49-CCA2DCF26225}"/>
              </a:ext>
            </a:extLst>
          </p:cNvPr>
          <p:cNvSpPr>
            <a:spLocks noGrp="1"/>
          </p:cNvSpPr>
          <p:nvPr>
            <p:ph type="ctrTitle"/>
          </p:nvPr>
        </p:nvSpPr>
        <p:spPr/>
        <p:txBody>
          <a:bodyPr/>
          <a:lstStyle/>
          <a:p>
            <a:r>
              <a:rPr lang="fr" dirty="0"/>
              <a:t>Merci</a:t>
            </a:r>
          </a:p>
        </p:txBody>
      </p:sp>
    </p:spTree>
    <p:extLst>
      <p:ext uri="{BB962C8B-B14F-4D97-AF65-F5344CB8AC3E}">
        <p14:creationId xmlns:p14="http://schemas.microsoft.com/office/powerpoint/2010/main" val="338968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C9C0-9E3E-FE47-346A-A802961993B7}"/>
              </a:ext>
            </a:extLst>
          </p:cNvPr>
          <p:cNvSpPr>
            <a:spLocks noGrp="1"/>
          </p:cNvSpPr>
          <p:nvPr>
            <p:ph type="title"/>
          </p:nvPr>
        </p:nvSpPr>
        <p:spPr/>
        <p:txBody>
          <a:bodyPr>
            <a:normAutofit/>
          </a:bodyPr>
          <a:lstStyle/>
          <a:p>
            <a:r>
              <a:rPr lang="en-US" sz="2700" dirty="0"/>
              <a:t>Agenda</a:t>
            </a:r>
          </a:p>
        </p:txBody>
      </p:sp>
      <p:sp>
        <p:nvSpPr>
          <p:cNvPr id="3" name="Google Shape;233;p25">
            <a:extLst>
              <a:ext uri="{FF2B5EF4-FFF2-40B4-BE49-F238E27FC236}">
                <a16:creationId xmlns:a16="http://schemas.microsoft.com/office/drawing/2014/main" id="{3ABD2A24-495F-9728-6C8A-FF09D6BE8BD9}"/>
              </a:ext>
            </a:extLst>
          </p:cNvPr>
          <p:cNvSpPr txBox="1">
            <a:spLocks/>
          </p:cNvSpPr>
          <p:nvPr/>
        </p:nvSpPr>
        <p:spPr>
          <a:xfrm>
            <a:off x="628650" y="1199370"/>
            <a:ext cx="8079415" cy="3553383"/>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244800" indent="-181968">
              <a:lnSpc>
                <a:spcPct val="100000"/>
              </a:lnSpc>
              <a:spcBef>
                <a:spcPts val="1200"/>
              </a:spcBef>
              <a:buSzPts val="1505"/>
              <a:buFont typeface="Poppins"/>
              <a:buChar char="●"/>
            </a:pPr>
            <a:r>
              <a:rPr lang="fr-FR" sz="1800" dirty="0">
                <a:latin typeface="Poppins"/>
                <a:ea typeface="Poppins"/>
                <a:cs typeface="Poppins"/>
                <a:sym typeface="Poppins"/>
              </a:rPr>
              <a:t>État actuel du programme régional d’immunisation des Amériques</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But et objectif de la méthodologie de monitorage de la performance du PEV national.</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Différentes composantes de l’outil</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Items par composante du PEV</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Points clés à considérer</a:t>
            </a:r>
          </a:p>
          <a:p>
            <a:pPr marL="244800" indent="-181968">
              <a:lnSpc>
                <a:spcPct val="100000"/>
              </a:lnSpc>
              <a:spcBef>
                <a:spcPts val="1200"/>
              </a:spcBef>
              <a:buSzPts val="1505"/>
              <a:buFont typeface="Poppins"/>
              <a:buChar char="●"/>
            </a:pPr>
            <a:r>
              <a:rPr lang="fr-FR" sz="1800" dirty="0">
                <a:latin typeface="Poppins"/>
                <a:ea typeface="Poppins"/>
                <a:cs typeface="Poppins"/>
                <a:sym typeface="Poppins"/>
              </a:rPr>
              <a:t>Résultats attendus</a:t>
            </a:r>
          </a:p>
        </p:txBody>
      </p:sp>
    </p:spTree>
    <p:extLst>
      <p:ext uri="{BB962C8B-B14F-4D97-AF65-F5344CB8AC3E}">
        <p14:creationId xmlns:p14="http://schemas.microsoft.com/office/powerpoint/2010/main" val="71684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FA28-F00C-448B-1B09-11DB9BE53138}"/>
              </a:ext>
            </a:extLst>
          </p:cNvPr>
          <p:cNvSpPr>
            <a:spLocks noGrp="1"/>
          </p:cNvSpPr>
          <p:nvPr>
            <p:ph type="title"/>
          </p:nvPr>
        </p:nvSpPr>
        <p:spPr/>
        <p:txBody>
          <a:bodyPr>
            <a:normAutofit fontScale="90000"/>
          </a:bodyPr>
          <a:lstStyle/>
          <a:p>
            <a:r>
              <a:rPr lang="fr-FR" sz="3600" dirty="0">
                <a:latin typeface="Poppins"/>
                <a:ea typeface="Poppins"/>
                <a:cs typeface="Poppins"/>
                <a:sym typeface="Poppins"/>
              </a:rPr>
              <a:t>État actuel du programme national d’immunisation</a:t>
            </a:r>
            <a:endParaRPr lang="en-US" dirty="0"/>
          </a:p>
        </p:txBody>
      </p:sp>
      <p:sp>
        <p:nvSpPr>
          <p:cNvPr id="4" name="CuadroTexto 3">
            <a:extLst>
              <a:ext uri="{FF2B5EF4-FFF2-40B4-BE49-F238E27FC236}">
                <a16:creationId xmlns:a16="http://schemas.microsoft.com/office/drawing/2014/main" id="{101313FF-2908-7A17-7404-2668552B2E1D}"/>
              </a:ext>
            </a:extLst>
          </p:cNvPr>
          <p:cNvSpPr txBox="1"/>
          <p:nvPr/>
        </p:nvSpPr>
        <p:spPr>
          <a:xfrm>
            <a:off x="628650" y="1554402"/>
            <a:ext cx="8004987" cy="2862322"/>
          </a:xfrm>
          <a:prstGeom prst="rect">
            <a:avLst/>
          </a:prstGeom>
          <a:noFill/>
        </p:spPr>
        <p:txBody>
          <a:bodyPr wrap="square" rtlCol="0">
            <a:spAutoFit/>
          </a:bodyPr>
          <a:lstStyle/>
          <a:p>
            <a:pPr marL="285750" lvl="0" indent="-285750">
              <a:buSzPts val="1100"/>
              <a:buFont typeface="Wingdings" pitchFamily="2" charset="2"/>
              <a:buChar char="§"/>
              <a:tabLst>
                <a:tab pos="270510" algn="l"/>
              </a:tabLst>
            </a:pPr>
            <a:r>
              <a:rPr lang="fr" sz="1800" i="1" dirty="0">
                <a:solidFill>
                  <a:srgbClr val="FF0000"/>
                </a:solidFill>
                <a:effectLst/>
                <a:latin typeface="Poppins" panose="00000500000000000000" pitchFamily="2" charset="0"/>
                <a:ea typeface="Calibri" panose="020F0502020204030204" pitchFamily="34" charset="0"/>
                <a:cs typeface="Poppins" panose="00000500000000000000" pitchFamily="2" charset="0"/>
              </a:rPr>
              <a:t>Situation des services de santé suite à la pandémie</a:t>
            </a:r>
          </a:p>
          <a:p>
            <a:pPr marL="285750" lvl="0" indent="-285750">
              <a:buSzPts val="1100"/>
              <a:buFont typeface="Wingdings" pitchFamily="2" charset="2"/>
              <a:buChar char="§"/>
              <a:tabLst>
                <a:tab pos="270510" algn="l"/>
              </a:tabLst>
            </a:pPr>
            <a:r>
              <a:rPr lang="fr" sz="1800" i="1" dirty="0">
                <a:solidFill>
                  <a:srgbClr val="FF0000"/>
                </a:solidFill>
                <a:latin typeface="Poppins" panose="00000500000000000000" pitchFamily="2" charset="0"/>
                <a:ea typeface="Calibri" panose="020F0502020204030204" pitchFamily="34" charset="0"/>
                <a:cs typeface="Poppins" panose="00000500000000000000" pitchFamily="2" charset="0"/>
              </a:rPr>
              <a:t>O</a:t>
            </a:r>
            <a:r>
              <a:rPr lang="fr" sz="1800" i="1" dirty="0">
                <a:solidFill>
                  <a:srgbClr val="FF0000"/>
                </a:solidFill>
                <a:effectLst/>
                <a:latin typeface="Poppins" panose="00000500000000000000" pitchFamily="2" charset="0"/>
                <a:ea typeface="Calibri" panose="020F0502020204030204" pitchFamily="34" charset="0"/>
                <a:cs typeface="Poppins" panose="00000500000000000000" pitchFamily="2" charset="0"/>
              </a:rPr>
              <a:t>pérations de vaccination contre COVID-19.</a:t>
            </a:r>
          </a:p>
          <a:p>
            <a:pPr marL="285750" lvl="0" indent="-285750">
              <a:buSzPts val="1100"/>
              <a:buFont typeface="Wingdings" pitchFamily="2" charset="2"/>
              <a:buChar char="§"/>
              <a:tabLst>
                <a:tab pos="270510" algn="l"/>
              </a:tabLst>
            </a:pPr>
            <a:r>
              <a:rPr lang="fr" sz="1800" i="1" dirty="0">
                <a:solidFill>
                  <a:srgbClr val="FF0000"/>
                </a:solidFill>
                <a:effectLst/>
                <a:latin typeface="Poppins" panose="00000500000000000000" pitchFamily="2" charset="0"/>
                <a:ea typeface="Calibri" panose="020F0502020204030204" pitchFamily="34" charset="0"/>
                <a:cs typeface="Poppins" panose="00000500000000000000" pitchFamily="2" charset="0"/>
              </a:rPr>
              <a:t>Indicateurs </a:t>
            </a:r>
            <a:r>
              <a:rPr lang="fr" sz="1800" i="1" dirty="0">
                <a:solidFill>
                  <a:srgbClr val="FF0000"/>
                </a:solidFill>
                <a:latin typeface="Poppins" panose="00000500000000000000" pitchFamily="2" charset="0"/>
                <a:ea typeface="Calibri" panose="020F0502020204030204" pitchFamily="34" charset="0"/>
                <a:cs typeface="Poppins" panose="00000500000000000000" pitchFamily="2" charset="0"/>
              </a:rPr>
              <a:t>clé </a:t>
            </a:r>
            <a:r>
              <a:rPr lang="fr" sz="1800" i="1" dirty="0">
                <a:solidFill>
                  <a:srgbClr val="FF0000"/>
                </a:solidFill>
                <a:effectLst/>
                <a:latin typeface="Poppins" panose="00000500000000000000" pitchFamily="2" charset="0"/>
                <a:ea typeface="Calibri" panose="020F0502020204030204" pitchFamily="34" charset="0"/>
                <a:cs typeface="Poppins" panose="00000500000000000000" pitchFamily="2" charset="0"/>
              </a:rPr>
              <a:t>de la performance du PEV :</a:t>
            </a:r>
            <a:endParaRPr lang="es-MX" sz="1800" i="1" dirty="0">
              <a:solidFill>
                <a:srgbClr val="FF0000"/>
              </a:solidFill>
              <a:latin typeface="Poppins" panose="00000500000000000000" pitchFamily="2" charset="0"/>
              <a:ea typeface="Noto Sans Symbols"/>
              <a:cs typeface="Poppins" panose="00000500000000000000" pitchFamily="2" charset="0"/>
            </a:endParaRPr>
          </a:p>
          <a:p>
            <a:pPr marL="574675" lvl="8" indent="-285750">
              <a:buSzPts val="1100"/>
              <a:buFont typeface="Courier New" panose="02070309020205020404" pitchFamily="49" charset="0"/>
              <a:buChar char="o"/>
              <a:tabLst>
                <a:tab pos="574675" algn="l"/>
              </a:tabLst>
            </a:pPr>
            <a:r>
              <a:rPr lang="fr" sz="1800" i="1" dirty="0">
                <a:solidFill>
                  <a:srgbClr val="FF0000"/>
                </a:solidFill>
                <a:latin typeface="Poppins" panose="00000500000000000000" pitchFamily="2" charset="0"/>
                <a:cs typeface="Poppins" panose="00000500000000000000" pitchFamily="2" charset="0"/>
              </a:rPr>
              <a:t>Enfants de moins d’un an qui sont dose zéro (c-a-d, sans DTC1).</a:t>
            </a:r>
          </a:p>
          <a:p>
            <a:pPr marL="574675" lvl="8" indent="-285750">
              <a:buSzPts val="1100"/>
              <a:buFont typeface="Courier New" panose="02070309020205020404" pitchFamily="49" charset="0"/>
              <a:buChar char="o"/>
              <a:tabLst>
                <a:tab pos="574675" algn="l"/>
              </a:tabLst>
            </a:pPr>
            <a:r>
              <a:rPr lang="fr" sz="1800" i="1" dirty="0">
                <a:solidFill>
                  <a:srgbClr val="FF0000"/>
                </a:solidFill>
                <a:effectLst/>
                <a:latin typeface="Poppins" panose="00000500000000000000" pitchFamily="2" charset="0"/>
                <a:ea typeface="Noto Sans Symbols"/>
                <a:cs typeface="Poppins" panose="00000500000000000000" pitchFamily="2" charset="0"/>
              </a:rPr>
              <a:t>Taux de couverture chez les enfants de moins de 5 ans, par antigene</a:t>
            </a:r>
          </a:p>
          <a:p>
            <a:pPr marL="574675" lvl="8" indent="-285750">
              <a:buSzPts val="1100"/>
              <a:buFont typeface="Courier New" panose="02070309020205020404" pitchFamily="49" charset="0"/>
              <a:buChar char="o"/>
              <a:tabLst>
                <a:tab pos="574675" algn="l"/>
              </a:tabLst>
            </a:pPr>
            <a:r>
              <a:rPr lang="fr" sz="1800" i="1" dirty="0">
                <a:solidFill>
                  <a:srgbClr val="FF0000"/>
                </a:solidFill>
                <a:latin typeface="Poppins" panose="00000500000000000000" pitchFamily="2" charset="0"/>
                <a:ea typeface="Noto Sans Symbols"/>
                <a:cs typeface="Poppins" panose="00000500000000000000" pitchFamily="2" charset="0"/>
              </a:rPr>
              <a:t>Taux de couverture chez la population adolescente et adulte (filles jusqu'à 15 ans, femmes enceintes, personnes âgées, agents de santé, autres groupes de population).</a:t>
            </a:r>
          </a:p>
        </p:txBody>
      </p:sp>
    </p:spTree>
    <p:extLst>
      <p:ext uri="{BB962C8B-B14F-4D97-AF65-F5344CB8AC3E}">
        <p14:creationId xmlns:p14="http://schemas.microsoft.com/office/powerpoint/2010/main" val="377503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FA28-F00C-448B-1B09-11DB9BE53138}"/>
              </a:ext>
            </a:extLst>
          </p:cNvPr>
          <p:cNvSpPr>
            <a:spLocks noGrp="1"/>
          </p:cNvSpPr>
          <p:nvPr>
            <p:ph type="title"/>
          </p:nvPr>
        </p:nvSpPr>
        <p:spPr/>
        <p:txBody>
          <a:bodyPr>
            <a:normAutofit fontScale="90000"/>
          </a:bodyPr>
          <a:lstStyle/>
          <a:p>
            <a:r>
              <a:rPr lang="fr-FR" sz="3600" dirty="0">
                <a:latin typeface="Poppins"/>
                <a:ea typeface="Poppins"/>
                <a:cs typeface="Poppins"/>
                <a:sym typeface="Poppins"/>
              </a:rPr>
              <a:t>État actuel du programme national d’immunisation</a:t>
            </a:r>
            <a:endParaRPr lang="en-US" dirty="0"/>
          </a:p>
        </p:txBody>
      </p:sp>
      <p:sp>
        <p:nvSpPr>
          <p:cNvPr id="4" name="CuadroTexto 3">
            <a:extLst>
              <a:ext uri="{FF2B5EF4-FFF2-40B4-BE49-F238E27FC236}">
                <a16:creationId xmlns:a16="http://schemas.microsoft.com/office/drawing/2014/main" id="{101313FF-2908-7A17-7404-2668552B2E1D}"/>
              </a:ext>
            </a:extLst>
          </p:cNvPr>
          <p:cNvSpPr txBox="1"/>
          <p:nvPr/>
        </p:nvSpPr>
        <p:spPr>
          <a:xfrm>
            <a:off x="628650" y="1400230"/>
            <a:ext cx="8004987" cy="923330"/>
          </a:xfrm>
          <a:prstGeom prst="rect">
            <a:avLst/>
          </a:prstGeom>
          <a:noFill/>
        </p:spPr>
        <p:txBody>
          <a:bodyPr wrap="square" rtlCol="0">
            <a:spAutoFit/>
          </a:bodyPr>
          <a:lstStyle/>
          <a:p>
            <a:pPr marL="342900" lvl="0" indent="-342900">
              <a:buSzPts val="1100"/>
              <a:buFont typeface="Arial" panose="020B0604020202020204" pitchFamily="34" charset="0"/>
              <a:buChar char="●"/>
              <a:tabLst>
                <a:tab pos="270510" algn="l"/>
              </a:tabLst>
            </a:pPr>
            <a:r>
              <a:rPr lang="fr" sz="18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Principales recommandations de la dernière évaluation nationale du PEV : défis, recommandations (atteintes</a:t>
            </a:r>
            <a:r>
              <a:rPr lang="fr" sz="1800" dirty="0">
                <a:latin typeface="Poppins" panose="00000500000000000000" pitchFamily="2" charset="0"/>
                <a:ea typeface="Calibri" panose="020F0502020204030204" pitchFamily="34" charset="0"/>
                <a:cs typeface="Poppins" panose="00000500000000000000" pitchFamily="2" charset="0"/>
              </a:rPr>
              <a:t>, </a:t>
            </a:r>
            <a:r>
              <a:rPr lang="fr" sz="18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en cours, non atteintes)</a:t>
            </a:r>
            <a:endParaRPr lang="es-MX"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0187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4A96-C2AC-9877-3275-FF6785B1AA7A}"/>
              </a:ext>
            </a:extLst>
          </p:cNvPr>
          <p:cNvSpPr>
            <a:spLocks noGrp="1"/>
          </p:cNvSpPr>
          <p:nvPr>
            <p:ph type="title"/>
          </p:nvPr>
        </p:nvSpPr>
        <p:spPr/>
        <p:txBody>
          <a:bodyPr>
            <a:normAutofit/>
          </a:bodyPr>
          <a:lstStyle/>
          <a:p>
            <a:r>
              <a:rPr lang="fr-FR" sz="2700" dirty="0">
                <a:latin typeface="Poppins"/>
                <a:ea typeface="Poppins"/>
                <a:cs typeface="Poppins"/>
                <a:sym typeface="Poppins"/>
              </a:rPr>
              <a:t>But de la méthodologie</a:t>
            </a:r>
            <a:endParaRPr lang="en-US" sz="2700" dirty="0"/>
          </a:p>
        </p:txBody>
      </p:sp>
      <p:sp>
        <p:nvSpPr>
          <p:cNvPr id="3" name="Text Placeholder 2">
            <a:extLst>
              <a:ext uri="{FF2B5EF4-FFF2-40B4-BE49-F238E27FC236}">
                <a16:creationId xmlns:a16="http://schemas.microsoft.com/office/drawing/2014/main" id="{FEEFF2B1-1FD0-9F11-B3F6-350EFCB17088}"/>
              </a:ext>
            </a:extLst>
          </p:cNvPr>
          <p:cNvSpPr txBox="1">
            <a:spLocks/>
          </p:cNvSpPr>
          <p:nvPr/>
        </p:nvSpPr>
        <p:spPr>
          <a:xfrm>
            <a:off x="628651" y="1286762"/>
            <a:ext cx="4320806" cy="3048000"/>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997" indent="0">
              <a:buNone/>
            </a:pPr>
            <a:r>
              <a:rPr lang="fr" sz="1800" dirty="0">
                <a:latin typeface="Poppins"/>
                <a:ea typeface="Poppins"/>
                <a:cs typeface="Poppins"/>
                <a:sym typeface="Poppins"/>
              </a:rPr>
              <a:t>Auto-évaluer la performance du programme national de vaccination selon les 13 composantes du PEV, en utilisant un outil complet et standardisé pour identifier ses succès et lacunes et établir les priorités du programme.</a:t>
            </a:r>
          </a:p>
        </p:txBody>
      </p:sp>
      <p:pic>
        <p:nvPicPr>
          <p:cNvPr id="4" name="Google Shape;249;p27">
            <a:extLst>
              <a:ext uri="{FF2B5EF4-FFF2-40B4-BE49-F238E27FC236}">
                <a16:creationId xmlns:a16="http://schemas.microsoft.com/office/drawing/2014/main" id="{76809938-BAEE-97AF-64AA-ADEAE1BABFA3}"/>
              </a:ext>
            </a:extLst>
          </p:cNvPr>
          <p:cNvPicPr preferRelativeResize="0"/>
          <p:nvPr/>
        </p:nvPicPr>
        <p:blipFill rotWithShape="1">
          <a:blip r:embed="rId2">
            <a:alphaModFix/>
          </a:blip>
          <a:srcRect l="7433" t="6496" b="2387"/>
          <a:stretch/>
        </p:blipFill>
        <p:spPr>
          <a:xfrm>
            <a:off x="5114261" y="1236651"/>
            <a:ext cx="3694589" cy="3633005"/>
          </a:xfrm>
          <a:prstGeom prst="rect">
            <a:avLst/>
          </a:prstGeom>
          <a:noFill/>
          <a:ln>
            <a:noFill/>
          </a:ln>
        </p:spPr>
      </p:pic>
    </p:spTree>
    <p:extLst>
      <p:ext uri="{BB962C8B-B14F-4D97-AF65-F5344CB8AC3E}">
        <p14:creationId xmlns:p14="http://schemas.microsoft.com/office/powerpoint/2010/main" val="75965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8DF0-01EB-AB7A-4838-5A3A914C29DA}"/>
              </a:ext>
            </a:extLst>
          </p:cNvPr>
          <p:cNvSpPr>
            <a:spLocks noGrp="1"/>
          </p:cNvSpPr>
          <p:nvPr>
            <p:ph type="title"/>
          </p:nvPr>
        </p:nvSpPr>
        <p:spPr/>
        <p:txBody>
          <a:bodyPr/>
          <a:lstStyle/>
          <a:p>
            <a:r>
              <a:rPr lang="fr" sz="2700" dirty="0"/>
              <a:t>Objectifs de la méthodologie – </a:t>
            </a:r>
            <a:br>
              <a:rPr lang="fr" sz="2700" dirty="0"/>
            </a:br>
            <a:r>
              <a:rPr lang="fr" sz="2700" dirty="0"/>
              <a:t>Niveau national</a:t>
            </a:r>
            <a:endParaRPr lang="en-US" dirty="0"/>
          </a:p>
        </p:txBody>
      </p:sp>
      <p:sp>
        <p:nvSpPr>
          <p:cNvPr id="3" name="Text Placeholder 2">
            <a:extLst>
              <a:ext uri="{FF2B5EF4-FFF2-40B4-BE49-F238E27FC236}">
                <a16:creationId xmlns:a16="http://schemas.microsoft.com/office/drawing/2014/main" id="{44BDFFEF-1C64-5421-97DA-09B135B956F4}"/>
              </a:ext>
            </a:extLst>
          </p:cNvPr>
          <p:cNvSpPr>
            <a:spLocks noGrp="1"/>
          </p:cNvSpPr>
          <p:nvPr>
            <p:ph type="body" idx="1"/>
          </p:nvPr>
        </p:nvSpPr>
        <p:spPr/>
        <p:txBody>
          <a:bodyPr>
            <a:normAutofit/>
          </a:bodyPr>
          <a:lstStyle/>
          <a:p>
            <a:pPr marL="94774" indent="0">
              <a:buNone/>
            </a:pPr>
            <a:r>
              <a:rPr lang="fr" sz="1600" dirty="0"/>
              <a:t>Le protocole offre aux pays </a:t>
            </a:r>
            <a:r>
              <a:rPr lang="fr" sz="1600" dirty="0">
                <a:solidFill>
                  <a:srgbClr val="000000"/>
                </a:solidFill>
              </a:rPr>
              <a:t>une </a:t>
            </a:r>
            <a:r>
              <a:rPr lang="fr" sz="1600" dirty="0"/>
              <a:t>méthodologie et des outils pour :</a:t>
            </a:r>
            <a:endParaRPr lang="es-ES" sz="1600" dirty="0"/>
          </a:p>
          <a:p>
            <a:pPr marL="685800" indent="-342900">
              <a:spcBef>
                <a:spcPts val="1350"/>
              </a:spcBef>
              <a:buFont typeface="+mj-lt"/>
              <a:buAutoNum type="arabicPeriod"/>
            </a:pPr>
            <a:r>
              <a:rPr lang="fr" sz="1600" dirty="0"/>
              <a:t>Réaliser une auto-évaluation visant à reconnaître le niveau de performance des composantes du PEV pour répondre à ses objectifs et stratégies en fonction de contrôler et éliminer les maladies evitables par la vaccination (MEV).</a:t>
            </a:r>
          </a:p>
          <a:p>
            <a:pPr marL="685800" indent="-342900">
              <a:spcBef>
                <a:spcPts val="1350"/>
              </a:spcBef>
              <a:buFont typeface="+mj-lt"/>
              <a:buAutoNum type="arabicPeriod"/>
            </a:pPr>
            <a:r>
              <a:rPr lang="fr" sz="1600" dirty="0"/>
              <a:t>Identifier les difficultés et les défis rencontrés lors de l’auto-évaluation de chaque composante du PEV.</a:t>
            </a:r>
          </a:p>
          <a:p>
            <a:pPr marL="685800" indent="-342900">
              <a:spcBef>
                <a:spcPts val="1350"/>
              </a:spcBef>
              <a:buFont typeface="+mj-lt"/>
              <a:buAutoNum type="arabicPeriod"/>
            </a:pPr>
            <a:r>
              <a:rPr lang="fr" sz="1600" dirty="0"/>
              <a:t>Proposer un Plan d’action à court et moyen terme pour l'amélioration continue du PEV national</a:t>
            </a:r>
            <a:r>
              <a:rPr lang="f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s-MX" sz="1600" dirty="0">
              <a:latin typeface="Arial" panose="020B0604020202020204" pitchFamily="34" charset="0"/>
              <a:ea typeface="Times New Roman" panose="02020603050405020304" pitchFamily="18" charset="0"/>
              <a:cs typeface="Times New Roman" panose="02020603050405020304" pitchFamily="18" charset="0"/>
            </a:endParaRPr>
          </a:p>
          <a:p>
            <a:pPr marL="456724" indent="-361474"/>
            <a:endParaRPr lang="en-US" sz="1400" dirty="0"/>
          </a:p>
        </p:txBody>
      </p:sp>
    </p:spTree>
    <p:extLst>
      <p:ext uri="{BB962C8B-B14F-4D97-AF65-F5344CB8AC3E}">
        <p14:creationId xmlns:p14="http://schemas.microsoft.com/office/powerpoint/2010/main" val="115295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p:nvPr/>
        </p:nvSpPr>
        <p:spPr>
          <a:xfrm>
            <a:off x="595423" y="1727500"/>
            <a:ext cx="8224284" cy="1957429"/>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fr" sz="3200" i="1" dirty="0">
                <a:solidFill>
                  <a:schemeClr val="dk1"/>
                </a:solidFill>
                <a:latin typeface="Poppins Black"/>
                <a:ea typeface="Poppins Black"/>
                <a:cs typeface="Poppins Black"/>
                <a:sym typeface="Poppins Black"/>
              </a:rPr>
              <a:t>Nous passerons en revue la composant e :</a:t>
            </a:r>
          </a:p>
          <a:p>
            <a:pPr marL="0" lvl="0" indent="0" algn="ctr" rtl="0">
              <a:lnSpc>
                <a:spcPct val="90000"/>
              </a:lnSpc>
              <a:spcBef>
                <a:spcPts val="0"/>
              </a:spcBef>
              <a:spcAft>
                <a:spcPts val="0"/>
              </a:spcAft>
              <a:buNone/>
            </a:pPr>
            <a:endParaRPr sz="3200" i="1" dirty="0">
              <a:solidFill>
                <a:schemeClr val="dk1"/>
              </a:solidFill>
              <a:latin typeface="Poppins Black"/>
              <a:ea typeface="Poppins Black"/>
              <a:cs typeface="Poppins Black"/>
              <a:sym typeface="Poppins Black"/>
            </a:endParaRPr>
          </a:p>
          <a:p>
            <a:pPr marL="0" lvl="0" indent="0" algn="ctr" rtl="0">
              <a:lnSpc>
                <a:spcPct val="90000"/>
              </a:lnSpc>
              <a:spcBef>
                <a:spcPts val="0"/>
              </a:spcBef>
              <a:spcAft>
                <a:spcPts val="0"/>
              </a:spcAft>
              <a:buNone/>
            </a:pPr>
            <a:r>
              <a:rPr lang="fr" sz="3200" b="1" dirty="0">
                <a:solidFill>
                  <a:srgbClr val="30B671"/>
                </a:solidFill>
                <a:latin typeface="Poppins"/>
                <a:ea typeface="Poppins"/>
                <a:cs typeface="Poppins"/>
                <a:sym typeface="Poppins"/>
              </a:rPr>
              <a:t>APROVISSIONNEMENT EN VACCINS</a:t>
            </a:r>
            <a:endParaRPr sz="3200" b="1" dirty="0">
              <a:solidFill>
                <a:srgbClr val="30B67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F763-A5AC-0007-C7A2-0689CC725E01}"/>
              </a:ext>
            </a:extLst>
          </p:cNvPr>
          <p:cNvSpPr>
            <a:spLocks noGrp="1"/>
          </p:cNvSpPr>
          <p:nvPr>
            <p:ph type="title"/>
          </p:nvPr>
        </p:nvSpPr>
        <p:spPr>
          <a:xfrm>
            <a:off x="628649" y="112572"/>
            <a:ext cx="8236500" cy="994200"/>
          </a:xfrm>
        </p:spPr>
        <p:txBody>
          <a:bodyPr/>
          <a:lstStyle/>
          <a:p>
            <a:r>
              <a:rPr lang="fr" dirty="0"/>
              <a:t>Description de l'outil</a:t>
            </a:r>
          </a:p>
        </p:txBody>
      </p:sp>
      <p:pic>
        <p:nvPicPr>
          <p:cNvPr id="4" name="Google Shape;258;p28">
            <a:extLst>
              <a:ext uri="{FF2B5EF4-FFF2-40B4-BE49-F238E27FC236}">
                <a16:creationId xmlns:a16="http://schemas.microsoft.com/office/drawing/2014/main" id="{663B09F0-28AF-664F-A428-38AADB6BF08E}"/>
              </a:ext>
            </a:extLst>
          </p:cNvPr>
          <p:cNvPicPr preferRelativeResize="0"/>
          <p:nvPr/>
        </p:nvPicPr>
        <p:blipFill>
          <a:blip r:embed="rId2">
            <a:alphaModFix/>
          </a:blip>
          <a:stretch>
            <a:fillRect/>
          </a:stretch>
        </p:blipFill>
        <p:spPr>
          <a:xfrm>
            <a:off x="1803411" y="1625433"/>
            <a:ext cx="6338074" cy="3311401"/>
          </a:xfrm>
          <a:prstGeom prst="rect">
            <a:avLst/>
          </a:prstGeom>
          <a:noFill/>
          <a:ln>
            <a:noFill/>
          </a:ln>
        </p:spPr>
      </p:pic>
      <p:grpSp>
        <p:nvGrpSpPr>
          <p:cNvPr id="5" name="Google Shape;259;p28">
            <a:extLst>
              <a:ext uri="{FF2B5EF4-FFF2-40B4-BE49-F238E27FC236}">
                <a16:creationId xmlns:a16="http://schemas.microsoft.com/office/drawing/2014/main" id="{9AAB9BDC-2460-AE0E-944C-010F03F99364}"/>
              </a:ext>
            </a:extLst>
          </p:cNvPr>
          <p:cNvGrpSpPr/>
          <p:nvPr/>
        </p:nvGrpSpPr>
        <p:grpSpPr>
          <a:xfrm>
            <a:off x="1603641" y="1004140"/>
            <a:ext cx="1236900" cy="491700"/>
            <a:chOff x="526681" y="1086707"/>
            <a:chExt cx="1236900" cy="491700"/>
          </a:xfrm>
        </p:grpSpPr>
        <p:sp>
          <p:nvSpPr>
            <p:cNvPr id="6" name="Google Shape;260;p28">
              <a:extLst>
                <a:ext uri="{FF2B5EF4-FFF2-40B4-BE49-F238E27FC236}">
                  <a16:creationId xmlns:a16="http://schemas.microsoft.com/office/drawing/2014/main" id="{CA5DD6B2-467F-AE77-26E0-338620A7C3FD}"/>
                </a:ext>
              </a:extLst>
            </p:cNvPr>
            <p:cNvSpPr/>
            <p:nvPr/>
          </p:nvSpPr>
          <p:spPr>
            <a:xfrm rot="-5400000">
              <a:off x="899281" y="714107"/>
              <a:ext cx="491700" cy="1236900"/>
            </a:xfrm>
            <a:prstGeom prst="wedgeRectCallout">
              <a:avLst>
                <a:gd name="adj1" fmla="val -128527"/>
                <a:gd name="adj2" fmla="val 8506"/>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endParaRPr sz="1800">
                <a:latin typeface="Calibri"/>
                <a:ea typeface="Calibri"/>
                <a:cs typeface="Calibri"/>
                <a:sym typeface="Calibri"/>
              </a:endParaRPr>
            </a:p>
          </p:txBody>
        </p:sp>
        <p:sp>
          <p:nvSpPr>
            <p:cNvPr id="7" name="Google Shape;261;p28">
              <a:extLst>
                <a:ext uri="{FF2B5EF4-FFF2-40B4-BE49-F238E27FC236}">
                  <a16:creationId xmlns:a16="http://schemas.microsoft.com/office/drawing/2014/main" id="{0539BCC3-1A3D-F3D9-26C6-12BF7E54B5D5}"/>
                </a:ext>
              </a:extLst>
            </p:cNvPr>
            <p:cNvSpPr txBox="1"/>
            <p:nvPr/>
          </p:nvSpPr>
          <p:spPr>
            <a:xfrm>
              <a:off x="575536" y="1137899"/>
              <a:ext cx="1152300" cy="3471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1.Items</a:t>
              </a:r>
              <a:endParaRPr sz="1200" b="1" dirty="0">
                <a:solidFill>
                  <a:schemeClr val="dk1"/>
                </a:solidFill>
                <a:latin typeface="Poppins"/>
                <a:ea typeface="Poppins"/>
                <a:cs typeface="Poppins"/>
                <a:sym typeface="Poppins"/>
              </a:endParaRPr>
            </a:p>
          </p:txBody>
        </p:sp>
      </p:grpSp>
      <p:grpSp>
        <p:nvGrpSpPr>
          <p:cNvPr id="8" name="Google Shape;262;p28">
            <a:extLst>
              <a:ext uri="{FF2B5EF4-FFF2-40B4-BE49-F238E27FC236}">
                <a16:creationId xmlns:a16="http://schemas.microsoft.com/office/drawing/2014/main" id="{4D90454C-1452-7E56-1D61-1F8826508574}"/>
              </a:ext>
            </a:extLst>
          </p:cNvPr>
          <p:cNvGrpSpPr/>
          <p:nvPr/>
        </p:nvGrpSpPr>
        <p:grpSpPr>
          <a:xfrm>
            <a:off x="5831106" y="904712"/>
            <a:ext cx="2408700" cy="515984"/>
            <a:chOff x="6554025" y="939567"/>
            <a:chExt cx="2408700" cy="515984"/>
          </a:xfrm>
        </p:grpSpPr>
        <p:sp>
          <p:nvSpPr>
            <p:cNvPr id="9" name="Google Shape;263;p28">
              <a:extLst>
                <a:ext uri="{FF2B5EF4-FFF2-40B4-BE49-F238E27FC236}">
                  <a16:creationId xmlns:a16="http://schemas.microsoft.com/office/drawing/2014/main" id="{BA6B1F54-1A52-3518-4946-04C3631AC4C8}"/>
                </a:ext>
              </a:extLst>
            </p:cNvPr>
            <p:cNvSpPr/>
            <p:nvPr/>
          </p:nvSpPr>
          <p:spPr>
            <a:xfrm rot="-5400000">
              <a:off x="7512525" y="5351"/>
              <a:ext cx="491700" cy="2408700"/>
            </a:xfrm>
            <a:prstGeom prst="wedgeRectCallout">
              <a:avLst>
                <a:gd name="adj1" fmla="val -131701"/>
                <a:gd name="adj2" fmla="val -47970"/>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endParaRPr sz="1800">
                <a:latin typeface="Calibri"/>
                <a:ea typeface="Calibri"/>
                <a:cs typeface="Calibri"/>
                <a:sym typeface="Calibri"/>
              </a:endParaRPr>
            </a:p>
          </p:txBody>
        </p:sp>
        <p:sp>
          <p:nvSpPr>
            <p:cNvPr id="10" name="Google Shape;264;p28">
              <a:extLst>
                <a:ext uri="{FF2B5EF4-FFF2-40B4-BE49-F238E27FC236}">
                  <a16:creationId xmlns:a16="http://schemas.microsoft.com/office/drawing/2014/main" id="{73CB1FB5-A348-BC52-1219-BDC922344493}"/>
                </a:ext>
              </a:extLst>
            </p:cNvPr>
            <p:cNvSpPr txBox="1"/>
            <p:nvPr/>
          </p:nvSpPr>
          <p:spPr>
            <a:xfrm>
              <a:off x="6567225" y="939567"/>
              <a:ext cx="2395500" cy="3471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3. Échelle de maturité à 5 niveaux</a:t>
              </a:r>
            </a:p>
          </p:txBody>
        </p:sp>
      </p:grpSp>
      <p:grpSp>
        <p:nvGrpSpPr>
          <p:cNvPr id="11" name="Google Shape;265;p28">
            <a:extLst>
              <a:ext uri="{FF2B5EF4-FFF2-40B4-BE49-F238E27FC236}">
                <a16:creationId xmlns:a16="http://schemas.microsoft.com/office/drawing/2014/main" id="{F90252A5-DBF9-6AA8-DB6C-0BF9E0D4580D}"/>
              </a:ext>
            </a:extLst>
          </p:cNvPr>
          <p:cNvGrpSpPr/>
          <p:nvPr/>
        </p:nvGrpSpPr>
        <p:grpSpPr>
          <a:xfrm>
            <a:off x="1567610" y="2958184"/>
            <a:ext cx="1706100" cy="426599"/>
            <a:chOff x="-326325" y="2510706"/>
            <a:chExt cx="1706100" cy="491700"/>
          </a:xfrm>
        </p:grpSpPr>
        <p:sp>
          <p:nvSpPr>
            <p:cNvPr id="12" name="Google Shape;266;p28">
              <a:extLst>
                <a:ext uri="{FF2B5EF4-FFF2-40B4-BE49-F238E27FC236}">
                  <a16:creationId xmlns:a16="http://schemas.microsoft.com/office/drawing/2014/main" id="{BED2E369-7E87-58E9-03D2-47FF8C21EA0C}"/>
                </a:ext>
              </a:extLst>
            </p:cNvPr>
            <p:cNvSpPr/>
            <p:nvPr/>
          </p:nvSpPr>
          <p:spPr>
            <a:xfrm rot="-5400000">
              <a:off x="217100" y="1972956"/>
              <a:ext cx="491700" cy="1567200"/>
            </a:xfrm>
            <a:prstGeom prst="wedgeRectCallout">
              <a:avLst>
                <a:gd name="adj1" fmla="val -123107"/>
                <a:gd name="adj2" fmla="val -25528"/>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endParaRPr sz="1800">
                <a:latin typeface="Calibri"/>
                <a:ea typeface="Calibri"/>
                <a:cs typeface="Calibri"/>
                <a:sym typeface="Calibri"/>
              </a:endParaRPr>
            </a:p>
          </p:txBody>
        </p:sp>
        <p:sp>
          <p:nvSpPr>
            <p:cNvPr id="13" name="Google Shape;267;p28">
              <a:extLst>
                <a:ext uri="{FF2B5EF4-FFF2-40B4-BE49-F238E27FC236}">
                  <a16:creationId xmlns:a16="http://schemas.microsoft.com/office/drawing/2014/main" id="{BC921F08-69BA-92C6-FBFF-287C0B7CA1B2}"/>
                </a:ext>
              </a:extLst>
            </p:cNvPr>
            <p:cNvSpPr txBox="1"/>
            <p:nvPr/>
          </p:nvSpPr>
          <p:spPr>
            <a:xfrm>
              <a:off x="-326325" y="2572745"/>
              <a:ext cx="1706100" cy="3471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4. Sous-sections</a:t>
              </a:r>
              <a:endParaRPr sz="1200" b="1" dirty="0">
                <a:solidFill>
                  <a:schemeClr val="dk1"/>
                </a:solidFill>
                <a:latin typeface="Poppins"/>
                <a:ea typeface="Poppins"/>
                <a:cs typeface="Poppins"/>
                <a:sym typeface="Poppins"/>
              </a:endParaRPr>
            </a:p>
          </p:txBody>
        </p:sp>
      </p:grpSp>
      <p:sp>
        <p:nvSpPr>
          <p:cNvPr id="14" name="Google Shape;268;p28">
            <a:extLst>
              <a:ext uri="{FF2B5EF4-FFF2-40B4-BE49-F238E27FC236}">
                <a16:creationId xmlns:a16="http://schemas.microsoft.com/office/drawing/2014/main" id="{C5FFA772-AB33-9AAF-B77C-61DEC14AB7F7}"/>
              </a:ext>
            </a:extLst>
          </p:cNvPr>
          <p:cNvSpPr/>
          <p:nvPr/>
        </p:nvSpPr>
        <p:spPr>
          <a:xfrm rot="-5400000">
            <a:off x="3990510" y="-118"/>
            <a:ext cx="426600" cy="2500200"/>
          </a:xfrm>
          <a:prstGeom prst="wedgeRectCallout">
            <a:avLst>
              <a:gd name="adj1" fmla="val -181364"/>
              <a:gd name="adj2" fmla="val -74568"/>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sz="1800">
              <a:latin typeface="Calibri"/>
              <a:ea typeface="Calibri"/>
              <a:cs typeface="Calibri"/>
              <a:sym typeface="Calibri"/>
            </a:endParaRPr>
          </a:p>
        </p:txBody>
      </p:sp>
      <p:sp>
        <p:nvSpPr>
          <p:cNvPr id="15" name="Google Shape;269;p28">
            <a:extLst>
              <a:ext uri="{FF2B5EF4-FFF2-40B4-BE49-F238E27FC236}">
                <a16:creationId xmlns:a16="http://schemas.microsoft.com/office/drawing/2014/main" id="{D634301D-96D9-943C-1200-F7C43C7C8E76}"/>
              </a:ext>
            </a:extLst>
          </p:cNvPr>
          <p:cNvSpPr txBox="1"/>
          <p:nvPr/>
        </p:nvSpPr>
        <p:spPr>
          <a:xfrm>
            <a:off x="2953710" y="997751"/>
            <a:ext cx="2651700" cy="301200"/>
          </a:xfrm>
          <a:prstGeom prst="rect">
            <a:avLst/>
          </a:prstGeom>
          <a:noFill/>
          <a:ln>
            <a:noFill/>
          </a:ln>
        </p:spPr>
        <p:txBody>
          <a:bodyPr spcFirstLastPara="1" wrap="square" lIns="91425" tIns="91425" rIns="91425" bIns="91425" anchor="t" anchorCtr="0">
            <a:noAutofit/>
          </a:bodyPr>
          <a:lstStyle/>
          <a:p>
            <a:r>
              <a:rPr lang="fr" sz="1200" b="1" dirty="0">
                <a:solidFill>
                  <a:schemeClr val="dk1"/>
                </a:solidFill>
                <a:latin typeface="Poppins"/>
                <a:ea typeface="Poppins"/>
                <a:cs typeface="Poppins"/>
                <a:sym typeface="Poppins"/>
              </a:rPr>
              <a:t>2. Niveau national / sous-national</a:t>
            </a:r>
          </a:p>
        </p:txBody>
      </p:sp>
    </p:spTree>
    <p:extLst>
      <p:ext uri="{BB962C8B-B14F-4D97-AF65-F5344CB8AC3E}">
        <p14:creationId xmlns:p14="http://schemas.microsoft.com/office/powerpoint/2010/main" val="400694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p:nvPr/>
        </p:nvSpPr>
        <p:spPr>
          <a:xfrm>
            <a:off x="692469" y="1489091"/>
            <a:ext cx="2907260" cy="965100"/>
          </a:xfrm>
          <a:prstGeom prst="rect">
            <a:avLst/>
          </a:prstGeom>
          <a:solidFill>
            <a:srgbClr val="FFCB03">
              <a:alpha val="64709"/>
            </a:srgbClr>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5" name="Google Shape;335;p32"/>
          <p:cNvSpPr/>
          <p:nvPr/>
        </p:nvSpPr>
        <p:spPr>
          <a:xfrm>
            <a:off x="1847240" y="1489091"/>
            <a:ext cx="2661600" cy="965100"/>
          </a:xfrm>
          <a:prstGeom prst="chevron">
            <a:avLst>
              <a:gd name="adj" fmla="val 50000"/>
            </a:avLst>
          </a:prstGeom>
          <a:solidFill>
            <a:srgbClr val="FFCB07"/>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6" name="Google Shape;336;p32"/>
          <p:cNvSpPr/>
          <p:nvPr/>
        </p:nvSpPr>
        <p:spPr>
          <a:xfrm>
            <a:off x="3179533" y="1489091"/>
            <a:ext cx="2201534" cy="965100"/>
          </a:xfrm>
          <a:prstGeom prst="chevron">
            <a:avLst>
              <a:gd name="adj" fmla="val 50000"/>
            </a:avLst>
          </a:prstGeom>
          <a:solidFill>
            <a:srgbClr val="F5821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7" name="Google Shape;337;p32"/>
          <p:cNvSpPr/>
          <p:nvPr/>
        </p:nvSpPr>
        <p:spPr>
          <a:xfrm>
            <a:off x="4870227" y="1489091"/>
            <a:ext cx="2428520" cy="965100"/>
          </a:xfrm>
          <a:prstGeom prst="chevron">
            <a:avLst>
              <a:gd name="adj" fmla="val 50000"/>
            </a:avLst>
          </a:prstGeom>
          <a:solidFill>
            <a:srgbClr val="F04E9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8" name="Google Shape;338;p32"/>
          <p:cNvSpPr/>
          <p:nvPr/>
        </p:nvSpPr>
        <p:spPr>
          <a:xfrm>
            <a:off x="6773509" y="1489091"/>
            <a:ext cx="2219700" cy="965100"/>
          </a:xfrm>
          <a:prstGeom prst="chevron">
            <a:avLst>
              <a:gd name="adj" fmla="val 50000"/>
            </a:avLst>
          </a:prstGeom>
          <a:solidFill>
            <a:srgbClr val="30B67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lang="fr-FR" sz="1800" dirty="0">
              <a:latin typeface="Calibri"/>
              <a:ea typeface="Calibri"/>
              <a:cs typeface="Calibri"/>
              <a:sym typeface="Calibri"/>
            </a:endParaRPr>
          </a:p>
        </p:txBody>
      </p:sp>
      <p:sp>
        <p:nvSpPr>
          <p:cNvPr id="339" name="Google Shape;339;p32"/>
          <p:cNvSpPr/>
          <p:nvPr/>
        </p:nvSpPr>
        <p:spPr>
          <a:xfrm>
            <a:off x="1199179"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1</a:t>
            </a:r>
          </a:p>
        </p:txBody>
      </p:sp>
      <p:sp>
        <p:nvSpPr>
          <p:cNvPr id="340" name="Google Shape;340;p32"/>
          <p:cNvSpPr/>
          <p:nvPr/>
        </p:nvSpPr>
        <p:spPr>
          <a:xfrm>
            <a:off x="2544353"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2</a:t>
            </a:r>
          </a:p>
        </p:txBody>
      </p:sp>
      <p:sp>
        <p:nvSpPr>
          <p:cNvPr id="341" name="Google Shape;341;p32"/>
          <p:cNvSpPr/>
          <p:nvPr/>
        </p:nvSpPr>
        <p:spPr>
          <a:xfrm>
            <a:off x="3889529"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3</a:t>
            </a:r>
          </a:p>
        </p:txBody>
      </p:sp>
      <p:sp>
        <p:nvSpPr>
          <p:cNvPr id="342" name="Google Shape;342;p32"/>
          <p:cNvSpPr/>
          <p:nvPr/>
        </p:nvSpPr>
        <p:spPr>
          <a:xfrm>
            <a:off x="5742452"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4</a:t>
            </a:r>
          </a:p>
        </p:txBody>
      </p:sp>
      <p:sp>
        <p:nvSpPr>
          <p:cNvPr id="343" name="Google Shape;343;p32"/>
          <p:cNvSpPr/>
          <p:nvPr/>
        </p:nvSpPr>
        <p:spPr>
          <a:xfrm>
            <a:off x="7587859" y="1676141"/>
            <a:ext cx="591000" cy="591000"/>
          </a:xfrm>
          <a:prstGeom prst="ellipse">
            <a:avLst/>
          </a:prstGeom>
          <a:solidFill>
            <a:srgbClr val="7F7F7F">
              <a:alpha val="49800"/>
            </a:srgbClr>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fr-FR" sz="2700" dirty="0">
                <a:solidFill>
                  <a:schemeClr val="lt1"/>
                </a:solidFill>
                <a:latin typeface="Poppins Black"/>
                <a:ea typeface="Poppins Black"/>
                <a:cs typeface="Poppins Black"/>
                <a:sym typeface="Poppins Black"/>
              </a:rPr>
              <a:t>5</a:t>
            </a:r>
          </a:p>
        </p:txBody>
      </p:sp>
      <p:sp>
        <p:nvSpPr>
          <p:cNvPr id="344" name="Google Shape;344;p32"/>
          <p:cNvSpPr txBox="1">
            <a:spLocks noGrp="1"/>
          </p:cNvSpPr>
          <p:nvPr>
            <p:ph type="ctrTitle" idx="4294967295"/>
          </p:nvPr>
        </p:nvSpPr>
        <p:spPr>
          <a:xfrm>
            <a:off x="765362" y="220166"/>
            <a:ext cx="7872300" cy="764400"/>
          </a:xfrm>
          <a:prstGeom prst="rect">
            <a:avLst/>
          </a:prstGeom>
        </p:spPr>
        <p:txBody>
          <a:bodyPr spcFirstLastPara="1" vert="horz" wrap="square" lIns="68575" tIns="34275" rIns="68575" bIns="34275" rtlCol="0" anchor="ctr" anchorCtr="0">
            <a:noAutofit/>
          </a:bodyPr>
          <a:lstStyle/>
          <a:p>
            <a:r>
              <a:rPr lang="fr" sz="2400" dirty="0">
                <a:latin typeface="Poppins Black"/>
                <a:ea typeface="Poppins Black"/>
                <a:cs typeface="Poppins Black"/>
                <a:sym typeface="Poppins Black"/>
              </a:rPr>
              <a:t>L'échelle de maturite en 5 points</a:t>
            </a:r>
            <a:endParaRPr sz="2400" dirty="0">
              <a:latin typeface="Poppins Black"/>
              <a:ea typeface="Poppins Black"/>
              <a:cs typeface="Poppins Black"/>
              <a:sym typeface="Poppins Black"/>
            </a:endParaRPr>
          </a:p>
        </p:txBody>
      </p:sp>
      <p:sp>
        <p:nvSpPr>
          <p:cNvPr id="2" name="CuadroTexto 1">
            <a:extLst>
              <a:ext uri="{FF2B5EF4-FFF2-40B4-BE49-F238E27FC236}">
                <a16:creationId xmlns:a16="http://schemas.microsoft.com/office/drawing/2014/main" id="{43B5F809-A3BD-29B5-D8D1-ED2C89EC57C4}"/>
              </a:ext>
            </a:extLst>
          </p:cNvPr>
          <p:cNvSpPr txBox="1"/>
          <p:nvPr/>
        </p:nvSpPr>
        <p:spPr>
          <a:xfrm>
            <a:off x="712198" y="2486451"/>
            <a:ext cx="1187048"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initial</a:t>
            </a:r>
          </a:p>
        </p:txBody>
      </p:sp>
      <p:sp>
        <p:nvSpPr>
          <p:cNvPr id="3" name="CuadroTexto 2">
            <a:extLst>
              <a:ext uri="{FF2B5EF4-FFF2-40B4-BE49-F238E27FC236}">
                <a16:creationId xmlns:a16="http://schemas.microsoft.com/office/drawing/2014/main" id="{B114B90D-2520-684F-32FD-1A4DD3C3C70A}"/>
              </a:ext>
            </a:extLst>
          </p:cNvPr>
          <p:cNvSpPr txBox="1"/>
          <p:nvPr/>
        </p:nvSpPr>
        <p:spPr>
          <a:xfrm>
            <a:off x="672763" y="3144050"/>
            <a:ext cx="1400134" cy="1277273"/>
          </a:xfrm>
          <a:prstGeom prst="rect">
            <a:avLst/>
          </a:prstGeom>
          <a:noFill/>
          <a:ln>
            <a:noFill/>
          </a:ln>
        </p:spPr>
        <p:txBody>
          <a:bodyPr wrap="square" rtlCol="0">
            <a:spAutoFit/>
          </a:bodyPr>
          <a:lstStyle/>
          <a:p>
            <a:r>
              <a:rPr lang="fr-FR" sz="1100" dirty="0">
                <a:latin typeface="Poppins" pitchFamily="2" charset="77"/>
                <a:ea typeface="Calibri" panose="020F0502020204030204" pitchFamily="34" charset="0"/>
                <a:cs typeface="Poppins" pitchFamily="2" charset="77"/>
              </a:rPr>
              <a:t>Un ou plusieurs éléments clés d'une composante ne sont pas disponibles ou sont insuffisants</a:t>
            </a:r>
            <a:endParaRPr lang="fr-FR" sz="1100" dirty="0">
              <a:latin typeface="Poppins" pitchFamily="2" charset="77"/>
              <a:cs typeface="Poppins" pitchFamily="2" charset="77"/>
            </a:endParaRPr>
          </a:p>
        </p:txBody>
      </p:sp>
      <p:sp>
        <p:nvSpPr>
          <p:cNvPr id="4" name="CuadroTexto 3">
            <a:extLst>
              <a:ext uri="{FF2B5EF4-FFF2-40B4-BE49-F238E27FC236}">
                <a16:creationId xmlns:a16="http://schemas.microsoft.com/office/drawing/2014/main" id="{7026DD3B-05B9-C79D-6F3F-A58A1C04B375}"/>
              </a:ext>
            </a:extLst>
          </p:cNvPr>
          <p:cNvSpPr txBox="1"/>
          <p:nvPr/>
        </p:nvSpPr>
        <p:spPr>
          <a:xfrm>
            <a:off x="1912788" y="2497330"/>
            <a:ext cx="1564015"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géré</a:t>
            </a:r>
          </a:p>
        </p:txBody>
      </p:sp>
      <p:sp>
        <p:nvSpPr>
          <p:cNvPr id="5" name="CuadroTexto 4">
            <a:extLst>
              <a:ext uri="{FF2B5EF4-FFF2-40B4-BE49-F238E27FC236}">
                <a16:creationId xmlns:a16="http://schemas.microsoft.com/office/drawing/2014/main" id="{E1FBEE29-9E31-2104-1C12-5B0A6709783D}"/>
              </a:ext>
            </a:extLst>
          </p:cNvPr>
          <p:cNvSpPr txBox="1"/>
          <p:nvPr/>
        </p:nvSpPr>
        <p:spPr>
          <a:xfrm>
            <a:off x="2087822" y="3144050"/>
            <a:ext cx="1400134" cy="1785104"/>
          </a:xfrm>
          <a:prstGeom prst="rect">
            <a:avLst/>
          </a:prstGeom>
          <a:noFill/>
          <a:ln>
            <a:noFill/>
          </a:ln>
        </p:spPr>
        <p:txBody>
          <a:bodyPr wrap="square" rtlCol="0">
            <a:spAutoFit/>
          </a:bodyPr>
          <a:lstStyle/>
          <a:p>
            <a:pPr defTabSz="685646"/>
            <a:r>
              <a:rPr lang="fr-FR" sz="1100" dirty="0">
                <a:latin typeface="Poppins" pitchFamily="2" charset="77"/>
                <a:ea typeface="Calibri" panose="020F0502020204030204" pitchFamily="34" charset="0"/>
                <a:cs typeface="Poppins" pitchFamily="2" charset="77"/>
              </a:rPr>
              <a:t>Les éléments disponibles présentent des problèmes d'exhaustivité, doivent être mis à jour, ou ne sont pas mis en œuvre de façon appropriée.</a:t>
            </a:r>
            <a:endParaRPr lang="fr-FR" sz="1100" dirty="0">
              <a:solidFill>
                <a:srgbClr val="999999"/>
              </a:solidFill>
              <a:latin typeface="Poppins" pitchFamily="2" charset="77"/>
              <a:ea typeface="Lato Light" panose="020F0502020204030203" pitchFamily="34" charset="0"/>
              <a:cs typeface="Poppins" pitchFamily="2" charset="77"/>
            </a:endParaRPr>
          </a:p>
        </p:txBody>
      </p:sp>
      <p:sp>
        <p:nvSpPr>
          <p:cNvPr id="6" name="CuadroTexto 5">
            <a:extLst>
              <a:ext uri="{FF2B5EF4-FFF2-40B4-BE49-F238E27FC236}">
                <a16:creationId xmlns:a16="http://schemas.microsoft.com/office/drawing/2014/main" id="{9FBD6ACC-E329-08CE-C822-E30C84F2169F}"/>
              </a:ext>
            </a:extLst>
          </p:cNvPr>
          <p:cNvSpPr txBox="1"/>
          <p:nvPr/>
        </p:nvSpPr>
        <p:spPr>
          <a:xfrm>
            <a:off x="3599729" y="2497330"/>
            <a:ext cx="1400134"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défini</a:t>
            </a:r>
          </a:p>
        </p:txBody>
      </p:sp>
      <p:sp>
        <p:nvSpPr>
          <p:cNvPr id="7" name="CuadroTexto 6">
            <a:extLst>
              <a:ext uri="{FF2B5EF4-FFF2-40B4-BE49-F238E27FC236}">
                <a16:creationId xmlns:a16="http://schemas.microsoft.com/office/drawing/2014/main" id="{3351C22B-4870-DBE2-6DB7-BE5AF91E9D4F}"/>
              </a:ext>
            </a:extLst>
          </p:cNvPr>
          <p:cNvSpPr txBox="1"/>
          <p:nvPr/>
        </p:nvSpPr>
        <p:spPr>
          <a:xfrm>
            <a:off x="3590208" y="3144050"/>
            <a:ext cx="1439758" cy="1315360"/>
          </a:xfrm>
          <a:prstGeom prst="rect">
            <a:avLst/>
          </a:prstGeom>
          <a:noFill/>
          <a:ln>
            <a:noFill/>
          </a:ln>
        </p:spPr>
        <p:txBody>
          <a:bodyPr wrap="square" rtlCol="0">
            <a:spAutoFit/>
          </a:bodyPr>
          <a:lstStyle/>
          <a:p>
            <a:pPr>
              <a:lnSpc>
                <a:spcPct val="90000"/>
              </a:lnSpc>
              <a:buClr>
                <a:srgbClr val="000000"/>
              </a:buClr>
              <a:buSzPts val="1200"/>
            </a:pPr>
            <a:r>
              <a:rPr lang="fr-FR" sz="1100" dirty="0">
                <a:latin typeface="Poppins" pitchFamily="2" charset="77"/>
                <a:ea typeface="Calibri" panose="020F0502020204030204" pitchFamily="34" charset="0"/>
                <a:cs typeface="Poppins" pitchFamily="2" charset="77"/>
              </a:rPr>
              <a:t>Les éléments disponibles sont systématiquement mis en œuvre, mais il y a des biais ou des problèmes reconnus.</a:t>
            </a:r>
            <a:endParaRPr lang="fr-FR" sz="1100" dirty="0">
              <a:latin typeface="Poppins" pitchFamily="2" charset="77"/>
              <a:cs typeface="Poppins" pitchFamily="2" charset="77"/>
            </a:endParaRPr>
          </a:p>
        </p:txBody>
      </p:sp>
      <p:sp>
        <p:nvSpPr>
          <p:cNvPr id="8" name="CuadroTexto 7">
            <a:extLst>
              <a:ext uri="{FF2B5EF4-FFF2-40B4-BE49-F238E27FC236}">
                <a16:creationId xmlns:a16="http://schemas.microsoft.com/office/drawing/2014/main" id="{AD3A140D-C6B1-5E96-A823-03C618FF3D94}"/>
              </a:ext>
            </a:extLst>
          </p:cNvPr>
          <p:cNvSpPr txBox="1"/>
          <p:nvPr/>
        </p:nvSpPr>
        <p:spPr>
          <a:xfrm>
            <a:off x="5277866" y="2485123"/>
            <a:ext cx="1424568" cy="600164"/>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de gestion quantitative</a:t>
            </a:r>
          </a:p>
        </p:txBody>
      </p:sp>
      <p:sp>
        <p:nvSpPr>
          <p:cNvPr id="9" name="CuadroTexto 8">
            <a:extLst>
              <a:ext uri="{FF2B5EF4-FFF2-40B4-BE49-F238E27FC236}">
                <a16:creationId xmlns:a16="http://schemas.microsoft.com/office/drawing/2014/main" id="{5B4F4351-A278-072B-EB99-CA95D2AC0F40}"/>
              </a:ext>
            </a:extLst>
          </p:cNvPr>
          <p:cNvSpPr txBox="1"/>
          <p:nvPr/>
        </p:nvSpPr>
        <p:spPr>
          <a:xfrm>
            <a:off x="5305984" y="3144050"/>
            <a:ext cx="1531678" cy="1446550"/>
          </a:xfrm>
          <a:prstGeom prst="rect">
            <a:avLst/>
          </a:prstGeom>
          <a:noFill/>
          <a:ln>
            <a:noFill/>
          </a:ln>
        </p:spPr>
        <p:txBody>
          <a:bodyPr wrap="square" rtlCol="0">
            <a:spAutoFit/>
          </a:bodyPr>
          <a:lstStyle/>
          <a:p>
            <a:pPr>
              <a:buClr>
                <a:srgbClr val="000000"/>
              </a:buClr>
              <a:buSzPts val="1200"/>
            </a:pPr>
            <a:r>
              <a:rPr lang="fr-FR" sz="1100" dirty="0">
                <a:latin typeface="Poppins" pitchFamily="2" charset="77"/>
                <a:ea typeface="Calibri" panose="020F0502020204030204" pitchFamily="34" charset="0"/>
                <a:cs typeface="Poppins" pitchFamily="2" charset="77"/>
              </a:rPr>
              <a:t>Tous les éléments sont disponibles, fiables, complets et mis à jour. On sait que certains biais ou problèmes peuvent être améliorés.</a:t>
            </a:r>
            <a:endParaRPr lang="fr-FR" sz="1100" dirty="0">
              <a:latin typeface="Poppins" pitchFamily="2" charset="77"/>
              <a:ea typeface="Poppins"/>
              <a:cs typeface="Poppins" pitchFamily="2" charset="77"/>
              <a:sym typeface="Poppins"/>
            </a:endParaRPr>
          </a:p>
        </p:txBody>
      </p:sp>
      <p:sp>
        <p:nvSpPr>
          <p:cNvPr id="10" name="CuadroTexto 9">
            <a:extLst>
              <a:ext uri="{FF2B5EF4-FFF2-40B4-BE49-F238E27FC236}">
                <a16:creationId xmlns:a16="http://schemas.microsoft.com/office/drawing/2014/main" id="{862CB85C-DF72-0F61-5F21-9EF0A505B27F}"/>
              </a:ext>
            </a:extLst>
          </p:cNvPr>
          <p:cNvSpPr txBox="1"/>
          <p:nvPr/>
        </p:nvSpPr>
        <p:spPr>
          <a:xfrm>
            <a:off x="6804686" y="2512954"/>
            <a:ext cx="1594394" cy="261610"/>
          </a:xfrm>
          <a:prstGeom prst="rect">
            <a:avLst/>
          </a:prstGeom>
          <a:noFill/>
          <a:ln>
            <a:noFill/>
          </a:ln>
        </p:spPr>
        <p:txBody>
          <a:bodyPr wrap="square" rtlCol="0">
            <a:spAutoFit/>
          </a:bodyPr>
          <a:lstStyle/>
          <a:p>
            <a:pPr algn="ctr"/>
            <a:r>
              <a:rPr lang="fr-FR" sz="1100" b="1" dirty="0">
                <a:solidFill>
                  <a:srgbClr val="002060"/>
                </a:solidFill>
                <a:latin typeface="Poppins" pitchFamily="2" charset="77"/>
                <a:cs typeface="Poppins" pitchFamily="2" charset="77"/>
              </a:rPr>
              <a:t>Niveau optimisé</a:t>
            </a:r>
          </a:p>
        </p:txBody>
      </p:sp>
      <p:sp>
        <p:nvSpPr>
          <p:cNvPr id="11" name="CuadroTexto 10">
            <a:extLst>
              <a:ext uri="{FF2B5EF4-FFF2-40B4-BE49-F238E27FC236}">
                <a16:creationId xmlns:a16="http://schemas.microsoft.com/office/drawing/2014/main" id="{00933549-21DB-CB74-2766-4D9531BFCE12}"/>
              </a:ext>
            </a:extLst>
          </p:cNvPr>
          <p:cNvSpPr txBox="1"/>
          <p:nvPr/>
        </p:nvSpPr>
        <p:spPr>
          <a:xfrm>
            <a:off x="7007217" y="3144050"/>
            <a:ext cx="1752283" cy="858312"/>
          </a:xfrm>
          <a:prstGeom prst="rect">
            <a:avLst/>
          </a:prstGeom>
          <a:noFill/>
          <a:ln>
            <a:noFill/>
          </a:ln>
        </p:spPr>
        <p:txBody>
          <a:bodyPr wrap="square" rtlCol="0">
            <a:spAutoFit/>
          </a:bodyPr>
          <a:lstStyle/>
          <a:p>
            <a:pPr>
              <a:lnSpc>
                <a:spcPct val="90000"/>
              </a:lnSpc>
              <a:buClr>
                <a:srgbClr val="000000"/>
              </a:buClr>
              <a:buSzPts val="1200"/>
            </a:pPr>
            <a:r>
              <a:rPr lang="fr-FR" sz="1100" dirty="0">
                <a:latin typeface="Poppins" pitchFamily="2" charset="77"/>
                <a:ea typeface="Calibri" panose="020F0502020204030204" pitchFamily="34" charset="0"/>
                <a:cs typeface="Poppins" pitchFamily="2" charset="77"/>
              </a:rPr>
              <a:t>Tous les éléments sont disponibles, mis à jour et mis en œuvre de manière cohérente.</a:t>
            </a:r>
            <a:endParaRPr lang="fr-FR" sz="1100" dirty="0">
              <a:latin typeface="Poppins" pitchFamily="2" charset="77"/>
              <a:cs typeface="Poppins" pitchFamily="2" charset="77"/>
            </a:endParaRPr>
          </a:p>
        </p:txBody>
      </p:sp>
      <p:sp>
        <p:nvSpPr>
          <p:cNvPr id="12" name="CuadroTexto 11">
            <a:extLst>
              <a:ext uri="{FF2B5EF4-FFF2-40B4-BE49-F238E27FC236}">
                <a16:creationId xmlns:a16="http://schemas.microsoft.com/office/drawing/2014/main" id="{51914CD8-5DE0-6DA9-51FA-CE705059AE7A}"/>
              </a:ext>
            </a:extLst>
          </p:cNvPr>
          <p:cNvSpPr txBox="1"/>
          <p:nvPr/>
        </p:nvSpPr>
        <p:spPr>
          <a:xfrm>
            <a:off x="1847241" y="1086059"/>
            <a:ext cx="5493208" cy="338554"/>
          </a:xfrm>
          <a:prstGeom prst="rect">
            <a:avLst/>
          </a:prstGeom>
          <a:noFill/>
        </p:spPr>
        <p:txBody>
          <a:bodyPr wrap="square" rtlCol="0">
            <a:spAutoFit/>
          </a:bodyPr>
          <a:lstStyle/>
          <a:p>
            <a:pPr algn="ctr"/>
            <a:r>
              <a:rPr lang="fr-FR" sz="1600" b="1" dirty="0">
                <a:solidFill>
                  <a:srgbClr val="002060"/>
                </a:solidFill>
                <a:latin typeface="Poppins" pitchFamily="2" charset="77"/>
                <a:cs typeface="Poppins" pitchFamily="2" charset="77"/>
              </a:rPr>
              <a:t>Niveau de performances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17C0D6E002DC4A9954B279402C024D" ma:contentTypeVersion="20" ma:contentTypeDescription="Create a new document." ma:contentTypeScope="" ma:versionID="c9e009728f5cfba670b057a6f188be73">
  <xsd:schema xmlns:xsd="http://www.w3.org/2001/XMLSchema" xmlns:xs="http://www.w3.org/2001/XMLSchema" xmlns:p="http://schemas.microsoft.com/office/2006/metadata/properties" xmlns:ns2="13824d70-7bf2-44bc-87a6-298660e5dadd" xmlns:ns3="824a6a19-c959-42ab-aba9-d8066f14d880" xmlns:ns4="5e13aadc-de86-43ee-b386-40c01ba74c80" targetNamespace="http://schemas.microsoft.com/office/2006/metadata/properties" ma:root="true" ma:fieldsID="fa8fd96ccf753695bffec13620459a90" ns2:_="" ns3:_="" ns4:_="">
    <xsd:import namespace="13824d70-7bf2-44bc-87a6-298660e5dadd"/>
    <xsd:import namespace="824a6a19-c959-42ab-aba9-d8066f14d880"/>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c044fde1cc444aeb99680595bf09c781"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24d70-7bf2-44bc-87a6-298660e5d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c044fde1cc444aeb99680595bf09c781" ma:index="25" nillable="true" ma:taxonomy="true" ma:internalName="c044fde1cc444aeb99680595bf09c781" ma:taxonomyFieldName="PAHO_x0020_Keyword" ma:displayName="PAHO Keyword" ma:default="" ma:fieldId="{c044fde1-cc44-4aeb-9968-0595bf09c781}" ma:taxonomyMulti="true" ma:sspId="c0f44cca-6aff-4d49-827c-e4b3bc2e3f13" ma:termSetId="e04e7722-c50b-42ac-a63e-7080933752e3" ma:anchorId="00000000-0000-0000-0000-000000000000" ma:open="fals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4a6a19-c959-42ab-aba9-d8066f14d8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a6e248f-8c9f-452a-954e-7ee3bb8c38b6}" ma:internalName="TaxCatchAll" ma:showField="CatchAllData" ma:web="824a6a19-c959-42ab-aba9-d8066f14d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044fde1cc444aeb99680595bf09c781 xmlns="13824d70-7bf2-44bc-87a6-298660e5dadd">
      <Terms xmlns="http://schemas.microsoft.com/office/infopath/2007/PartnerControls"/>
    </c044fde1cc444aeb99680595bf09c781>
    <lcf76f155ced4ddcb4097134ff3c332f xmlns="13824d70-7bf2-44bc-87a6-298660e5dadd">
      <Terms xmlns="http://schemas.microsoft.com/office/infopath/2007/PartnerControls"/>
    </lcf76f155ced4ddcb4097134ff3c332f>
    <TaxCatchAll xmlns="5e13aadc-de86-43ee-b386-40c01ba74c80" xsi:nil="true"/>
  </documentManagement>
</p:properties>
</file>

<file path=customXml/itemProps1.xml><?xml version="1.0" encoding="utf-8"?>
<ds:datastoreItem xmlns:ds="http://schemas.openxmlformats.org/officeDocument/2006/customXml" ds:itemID="{F81B1D11-3DAD-4BB9-80F3-6729389D29D0}">
  <ds:schemaRefs>
    <ds:schemaRef ds:uri="http://schemas.microsoft.com/sharepoint/v3/contenttype/forms"/>
  </ds:schemaRefs>
</ds:datastoreItem>
</file>

<file path=customXml/itemProps2.xml><?xml version="1.0" encoding="utf-8"?>
<ds:datastoreItem xmlns:ds="http://schemas.openxmlformats.org/officeDocument/2006/customXml" ds:itemID="{C6AE5AFA-E039-4326-8880-ABC9DD91E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24d70-7bf2-44bc-87a6-298660e5dadd"/>
    <ds:schemaRef ds:uri="824a6a19-c959-42ab-aba9-d8066f14d880"/>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1681E8-7D54-47CA-95EA-DF1D8F15380F}">
  <ds:schemaRefs>
    <ds:schemaRef ds:uri="5e13aadc-de86-43ee-b386-40c01ba74c80"/>
    <ds:schemaRef ds:uri="13824d70-7bf2-44bc-87a6-298660e5dadd"/>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824a6a19-c959-42ab-aba9-d8066f14d88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99</TotalTime>
  <Words>756</Words>
  <Application>Microsoft Macintosh PowerPoint</Application>
  <PresentationFormat>On-screen Show (16:9)</PresentationFormat>
  <Paragraphs>70</Paragraphs>
  <Slides>13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Wingdings</vt:lpstr>
      <vt:lpstr>Poppins SemiBold</vt:lpstr>
      <vt:lpstr>Poppins Black</vt:lpstr>
      <vt:lpstr>Courier New</vt:lpstr>
      <vt:lpstr>Poppins</vt:lpstr>
      <vt:lpstr>Poppins ExtraBold</vt:lpstr>
      <vt:lpstr>Arial</vt:lpstr>
      <vt:lpstr>Office Theme</vt:lpstr>
      <vt:lpstr>Outil de monitorage de la peformance du programme élargi de vaccination (PEV)</vt:lpstr>
      <vt:lpstr>Agenda</vt:lpstr>
      <vt:lpstr>État actuel du programme national d’immunisation</vt:lpstr>
      <vt:lpstr>État actuel du programme national d’immunisation</vt:lpstr>
      <vt:lpstr>But de la méthodologie</vt:lpstr>
      <vt:lpstr>Objectifs de la méthodologie –  Niveau national</vt:lpstr>
      <vt:lpstr>PowerPoint Presentation</vt:lpstr>
      <vt:lpstr>Description de l'outil</vt:lpstr>
      <vt:lpstr>L'échelle de maturite en 5 points</vt:lpstr>
      <vt:lpstr>Procedures d’auto-évaluation</vt:lpstr>
      <vt:lpstr>Pour achever un “5” pour la composante, il faut atteindre les critères suivantes</vt:lpstr>
      <vt:lpstr>Une revue documentaire réalisée avant de cette session a démontré que les documents suivants ne sont pas disponibles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PAHO's performance monitoring tool for national EPI teams</dc:title>
  <cp:lastModifiedBy>Juanjo J. Vasquez Rojas</cp:lastModifiedBy>
  <cp:revision>6</cp:revision>
  <dcterms:modified xsi:type="dcterms:W3CDTF">2024-06-13T17:06:23Z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0x0101003717C0D6E002DC4A9954B279402C024D</vt:lpwstr>
  </property>
  <property fmtid="{D5CDD505-2E9C-101B-9397-08002B2CF9AE}" pid="3" name="PAHO Keyword">
    <vt:lpwstr/>
  </property>
  <property fmtid="{D5CDD505-2E9C-101B-9397-08002B2CF9AE}" pid="4" name="MediaServiceImageTags">
    <vt:lpwstr/>
  </property>
</Properties>
</file>