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13"/>
  </p:notesMasterIdLst>
  <p:sldIdLst>
    <p:sldId id="256" r:id="rId5"/>
    <p:sldId id="292" r:id="rId6"/>
    <p:sldId id="293" r:id="rId7"/>
    <p:sldId id="295" r:id="rId8"/>
    <p:sldId id="301" r:id="rId9"/>
    <p:sldId id="300" r:id="rId10"/>
    <p:sldId id="299" r:id="rId11"/>
    <p:sldId id="298" r:id="rId12"/>
  </p:sldIdLst>
  <p:sldSz cx="12192000" cy="6858000"/>
  <p:notesSz cx="6858000" cy="9144000"/>
  <p:defaultTextStyle>
    <a:defPPr>
      <a:defRPr lang="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14AA3-821F-481A-A655-6493A5C2473E}" v="3" dt="2024-01-04T21:27:48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iselli, Dr. Margherita (WDC)" userId="153b8431-d800-4665-9c6b-c555f3b8579e" providerId="ADAL" clId="{140F388F-31A5-4926-ADD9-9980B47D2BA2}"/>
    <pc:docChg chg="custSel modSld">
      <pc:chgData name="Ghiselli, Dr. Margherita (WDC)" userId="153b8431-d800-4665-9c6b-c555f3b8579e" providerId="ADAL" clId="{140F388F-31A5-4926-ADD9-9980B47D2BA2}" dt="2024-01-03T15:25:16.748" v="126" actId="20577"/>
      <pc:docMkLst>
        <pc:docMk/>
      </pc:docMkLst>
      <pc:sldChg chg="modSp mod">
        <pc:chgData name="Ghiselli, Dr. Margherita (WDC)" userId="153b8431-d800-4665-9c6b-c555f3b8579e" providerId="ADAL" clId="{140F388F-31A5-4926-ADD9-9980B47D2BA2}" dt="2024-01-03T15:20:20.057" v="26" actId="20577"/>
        <pc:sldMkLst>
          <pc:docMk/>
          <pc:sldMk cId="0" sldId="256"/>
        </pc:sldMkLst>
        <pc:spChg chg="mod">
          <ac:chgData name="Ghiselli, Dr. Margherita (WDC)" userId="153b8431-d800-4665-9c6b-c555f3b8579e" providerId="ADAL" clId="{140F388F-31A5-4926-ADD9-9980B47D2BA2}" dt="2024-01-03T15:20:20.057" v="26" actId="20577"/>
          <ac:spMkLst>
            <pc:docMk/>
            <pc:sldMk cId="0" sldId="256"/>
            <ac:spMk id="3" creationId="{CD610040-3E1E-05CC-A5E2-630D0AE382CA}"/>
          </ac:spMkLst>
        </pc:spChg>
        <pc:spChg chg="mod">
          <ac:chgData name="Ghiselli, Dr. Margherita (WDC)" userId="153b8431-d800-4665-9c6b-c555f3b8579e" providerId="ADAL" clId="{140F388F-31A5-4926-ADD9-9980B47D2BA2}" dt="2024-01-03T15:20:15.073" v="21" actId="20577"/>
          <ac:spMkLst>
            <pc:docMk/>
            <pc:sldMk cId="0" sldId="256"/>
            <ac:spMk id="223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140F388F-31A5-4926-ADD9-9980B47D2BA2}" dt="2024-01-03T15:20:38.304" v="47" actId="20577"/>
        <pc:sldMkLst>
          <pc:docMk/>
          <pc:sldMk cId="1478683913" sldId="292"/>
        </pc:sldMkLst>
        <pc:spChg chg="mod">
          <ac:chgData name="Ghiselli, Dr. Margherita (WDC)" userId="153b8431-d800-4665-9c6b-c555f3b8579e" providerId="ADAL" clId="{140F388F-31A5-4926-ADD9-9980B47D2BA2}" dt="2024-01-03T15:20:02.237" v="11" actId="108"/>
          <ac:spMkLst>
            <pc:docMk/>
            <pc:sldMk cId="1478683913" sldId="292"/>
            <ac:spMk id="2" creationId="{CEAC3E65-510D-02B3-F16D-E241BC18770E}"/>
          </ac:spMkLst>
        </pc:spChg>
        <pc:spChg chg="mod">
          <ac:chgData name="Ghiselli, Dr. Margherita (WDC)" userId="153b8431-d800-4665-9c6b-c555f3b8579e" providerId="ADAL" clId="{140F388F-31A5-4926-ADD9-9980B47D2BA2}" dt="2024-01-03T15:20:38.304" v="47" actId="20577"/>
          <ac:spMkLst>
            <pc:docMk/>
            <pc:sldMk cId="1478683913" sldId="292"/>
            <ac:spMk id="4" creationId="{B46665FF-CBD4-2680-DD7D-ECFC664599AB}"/>
          </ac:spMkLst>
        </pc:spChg>
      </pc:sldChg>
      <pc:sldChg chg="modSp mod">
        <pc:chgData name="Ghiselli, Dr. Margherita (WDC)" userId="153b8431-d800-4665-9c6b-c555f3b8579e" providerId="ADAL" clId="{140F388F-31A5-4926-ADD9-9980B47D2BA2}" dt="2024-01-03T15:24:23.322" v="111"/>
        <pc:sldMkLst>
          <pc:docMk/>
          <pc:sldMk cId="2791323933" sldId="293"/>
        </pc:sldMkLst>
        <pc:spChg chg="mod">
          <ac:chgData name="Ghiselli, Dr. Margherita (WDC)" userId="153b8431-d800-4665-9c6b-c555f3b8579e" providerId="ADAL" clId="{140F388F-31A5-4926-ADD9-9980B47D2BA2}" dt="2024-01-03T15:20:09.860" v="12"/>
          <ac:spMkLst>
            <pc:docMk/>
            <pc:sldMk cId="2791323933" sldId="293"/>
            <ac:spMk id="2" creationId="{715F8DF0-01EB-AB7A-4838-5A3A914C29DA}"/>
          </ac:spMkLst>
        </pc:spChg>
        <pc:spChg chg="mod">
          <ac:chgData name="Ghiselli, Dr. Margherita (WDC)" userId="153b8431-d800-4665-9c6b-c555f3b8579e" providerId="ADAL" clId="{140F388F-31A5-4926-ADD9-9980B47D2BA2}" dt="2024-01-03T15:24:23.322" v="111"/>
          <ac:spMkLst>
            <pc:docMk/>
            <pc:sldMk cId="2791323933" sldId="293"/>
            <ac:spMk id="3" creationId="{44BDFFEF-1C64-5421-97DA-09B135B956F4}"/>
          </ac:spMkLst>
        </pc:spChg>
      </pc:sldChg>
      <pc:sldChg chg="modSp mod">
        <pc:chgData name="Ghiselli, Dr. Margherita (WDC)" userId="153b8431-d800-4665-9c6b-c555f3b8579e" providerId="ADAL" clId="{140F388F-31A5-4926-ADD9-9980B47D2BA2}" dt="2024-01-03T15:24:17.362" v="108"/>
        <pc:sldMkLst>
          <pc:docMk/>
          <pc:sldMk cId="3468522344" sldId="295"/>
        </pc:sldMkLst>
        <pc:spChg chg="mod">
          <ac:chgData name="Ghiselli, Dr. Margherita (WDC)" userId="153b8431-d800-4665-9c6b-c555f3b8579e" providerId="ADAL" clId="{140F388F-31A5-4926-ADD9-9980B47D2BA2}" dt="2024-01-03T15:24:17.362" v="108"/>
          <ac:spMkLst>
            <pc:docMk/>
            <pc:sldMk cId="3468522344" sldId="295"/>
            <ac:spMk id="2" creationId="{E826B978-0777-8627-C7E3-2BF6493E7096}"/>
          </ac:spMkLst>
        </pc:spChg>
        <pc:spChg chg="mod">
          <ac:chgData name="Ghiselli, Dr. Margherita (WDC)" userId="153b8431-d800-4665-9c6b-c555f3b8579e" providerId="ADAL" clId="{140F388F-31A5-4926-ADD9-9980B47D2BA2}" dt="2024-01-03T15:23:18.650" v="96" actId="20577"/>
          <ac:spMkLst>
            <pc:docMk/>
            <pc:sldMk cId="3468522344" sldId="295"/>
            <ac:spMk id="3" creationId="{A609C05B-1387-D375-77F9-4189A7D0A163}"/>
          </ac:spMkLst>
        </pc:spChg>
      </pc:sldChg>
      <pc:sldChg chg="modSp mod">
        <pc:chgData name="Ghiselli, Dr. Margherita (WDC)" userId="153b8431-d800-4665-9c6b-c555f3b8579e" providerId="ADAL" clId="{140F388F-31A5-4926-ADD9-9980B47D2BA2}" dt="2024-01-03T15:25:16.748" v="126" actId="20577"/>
        <pc:sldMkLst>
          <pc:docMk/>
          <pc:sldMk cId="1132849437" sldId="299"/>
        </pc:sldMkLst>
        <pc:spChg chg="mod">
          <ac:chgData name="Ghiselli, Dr. Margherita (WDC)" userId="153b8431-d800-4665-9c6b-c555f3b8579e" providerId="ADAL" clId="{140F388F-31A5-4926-ADD9-9980B47D2BA2}" dt="2024-01-03T15:25:16.748" v="126" actId="20577"/>
          <ac:spMkLst>
            <pc:docMk/>
            <pc:sldMk cId="1132849437" sldId="299"/>
            <ac:spMk id="3" creationId="{E31F0D0B-AC38-1D91-86EA-00DFC9DEDD54}"/>
          </ac:spMkLst>
        </pc:spChg>
      </pc:sldChg>
      <pc:sldChg chg="modSp mod">
        <pc:chgData name="Ghiselli, Dr. Margherita (WDC)" userId="153b8431-d800-4665-9c6b-c555f3b8579e" providerId="ADAL" clId="{140F388F-31A5-4926-ADD9-9980B47D2BA2}" dt="2024-01-03T15:24:04.417" v="105" actId="20577"/>
        <pc:sldMkLst>
          <pc:docMk/>
          <pc:sldMk cId="1080826481" sldId="300"/>
        </pc:sldMkLst>
        <pc:spChg chg="mod">
          <ac:chgData name="Ghiselli, Dr. Margherita (WDC)" userId="153b8431-d800-4665-9c6b-c555f3b8579e" providerId="ADAL" clId="{140F388F-31A5-4926-ADD9-9980B47D2BA2}" dt="2024-01-03T15:24:04.417" v="105" actId="20577"/>
          <ac:spMkLst>
            <pc:docMk/>
            <pc:sldMk cId="1080826481" sldId="300"/>
            <ac:spMk id="3" creationId="{84C81BA8-16B3-15A3-B6ED-166B3FE31EFC}"/>
          </ac:spMkLst>
        </pc:spChg>
      </pc:sldChg>
      <pc:sldChg chg="modSp mod">
        <pc:chgData name="Ghiselli, Dr. Margherita (WDC)" userId="153b8431-d800-4665-9c6b-c555f3b8579e" providerId="ADAL" clId="{140F388F-31A5-4926-ADD9-9980B47D2BA2}" dt="2024-01-03T15:24:13.161" v="107" actId="20577"/>
        <pc:sldMkLst>
          <pc:docMk/>
          <pc:sldMk cId="2141019455" sldId="301"/>
        </pc:sldMkLst>
        <pc:spChg chg="mod">
          <ac:chgData name="Ghiselli, Dr. Margherita (WDC)" userId="153b8431-d800-4665-9c6b-c555f3b8579e" providerId="ADAL" clId="{140F388F-31A5-4926-ADD9-9980B47D2BA2}" dt="2024-01-03T15:24:13.161" v="107" actId="20577"/>
          <ac:spMkLst>
            <pc:docMk/>
            <pc:sldMk cId="2141019455" sldId="301"/>
            <ac:spMk id="2" creationId="{E826B978-0777-8627-C7E3-2BF6493E7096}"/>
          </ac:spMkLst>
        </pc:spChg>
        <pc:spChg chg="mod">
          <ac:chgData name="Ghiselli, Dr. Margherita (WDC)" userId="153b8431-d800-4665-9c6b-c555f3b8579e" providerId="ADAL" clId="{140F388F-31A5-4926-ADD9-9980B47D2BA2}" dt="2024-01-03T15:23:39.886" v="101" actId="20577"/>
          <ac:spMkLst>
            <pc:docMk/>
            <pc:sldMk cId="2141019455" sldId="301"/>
            <ac:spMk id="3" creationId="{A609C05B-1387-D375-77F9-4189A7D0A163}"/>
          </ac:spMkLst>
        </pc:spChg>
      </pc:sldChg>
    </pc:docChg>
  </pc:docChgLst>
  <pc:docChgLst>
    <pc:chgData name="Ghiselli, Dr. Margherita (WDC)" userId="153b8431-d800-4665-9c6b-c555f3b8579e" providerId="ADAL" clId="{DBD14AA3-821F-481A-A655-6493A5C2473E}"/>
    <pc:docChg chg="custSel modSld">
      <pc:chgData name="Ghiselli, Dr. Margherita (WDC)" userId="153b8431-d800-4665-9c6b-c555f3b8579e" providerId="ADAL" clId="{DBD14AA3-821F-481A-A655-6493A5C2473E}" dt="2024-01-04T21:28:07.248" v="71" actId="20577"/>
      <pc:docMkLst>
        <pc:docMk/>
      </pc:docMkLst>
      <pc:sldChg chg="modSp mod">
        <pc:chgData name="Ghiselli, Dr. Margherita (WDC)" userId="153b8431-d800-4665-9c6b-c555f3b8579e" providerId="ADAL" clId="{DBD14AA3-821F-481A-A655-6493A5C2473E}" dt="2024-01-04T21:26:29.782" v="23" actId="20577"/>
        <pc:sldMkLst>
          <pc:docMk/>
          <pc:sldMk cId="0" sldId="256"/>
        </pc:sldMkLst>
        <pc:spChg chg="mod">
          <ac:chgData name="Ghiselli, Dr. Margherita (WDC)" userId="153b8431-d800-4665-9c6b-c555f3b8579e" providerId="ADAL" clId="{DBD14AA3-821F-481A-A655-6493A5C2473E}" dt="2024-01-04T21:26:29.782" v="23" actId="20577"/>
          <ac:spMkLst>
            <pc:docMk/>
            <pc:sldMk cId="0" sldId="256"/>
            <ac:spMk id="223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DBD14AA3-821F-481A-A655-6493A5C2473E}" dt="2024-01-04T21:26:38.479" v="38" actId="20577"/>
        <pc:sldMkLst>
          <pc:docMk/>
          <pc:sldMk cId="1478683913" sldId="292"/>
        </pc:sldMkLst>
        <pc:spChg chg="mod">
          <ac:chgData name="Ghiselli, Dr. Margherita (WDC)" userId="153b8431-d800-4665-9c6b-c555f3b8579e" providerId="ADAL" clId="{DBD14AA3-821F-481A-A655-6493A5C2473E}" dt="2024-01-04T21:26:38.479" v="38" actId="20577"/>
          <ac:spMkLst>
            <pc:docMk/>
            <pc:sldMk cId="1478683913" sldId="292"/>
            <ac:spMk id="4" creationId="{B46665FF-CBD4-2680-DD7D-ECFC664599AB}"/>
          </ac:spMkLst>
        </pc:spChg>
      </pc:sldChg>
      <pc:sldChg chg="modSp mod">
        <pc:chgData name="Ghiselli, Dr. Margherita (WDC)" userId="153b8431-d800-4665-9c6b-c555f3b8579e" providerId="ADAL" clId="{DBD14AA3-821F-481A-A655-6493A5C2473E}" dt="2024-01-04T21:26:53.076" v="44" actId="20577"/>
        <pc:sldMkLst>
          <pc:docMk/>
          <pc:sldMk cId="2791323933" sldId="293"/>
        </pc:sldMkLst>
        <pc:spChg chg="mod">
          <ac:chgData name="Ghiselli, Dr. Margherita (WDC)" userId="153b8431-d800-4665-9c6b-c555f3b8579e" providerId="ADAL" clId="{DBD14AA3-821F-481A-A655-6493A5C2473E}" dt="2024-01-04T21:26:53.076" v="44" actId="20577"/>
          <ac:spMkLst>
            <pc:docMk/>
            <pc:sldMk cId="2791323933" sldId="293"/>
            <ac:spMk id="3" creationId="{44BDFFEF-1C64-5421-97DA-09B135B956F4}"/>
          </ac:spMkLst>
        </pc:spChg>
      </pc:sldChg>
      <pc:sldChg chg="modSp mod">
        <pc:chgData name="Ghiselli, Dr. Margherita (WDC)" userId="153b8431-d800-4665-9c6b-c555f3b8579e" providerId="ADAL" clId="{DBD14AA3-821F-481A-A655-6493A5C2473E}" dt="2024-01-04T21:27:35.854" v="62"/>
        <pc:sldMkLst>
          <pc:docMk/>
          <pc:sldMk cId="3468522344" sldId="295"/>
        </pc:sldMkLst>
        <pc:spChg chg="mod">
          <ac:chgData name="Ghiselli, Dr. Margherita (WDC)" userId="153b8431-d800-4665-9c6b-c555f3b8579e" providerId="ADAL" clId="{DBD14AA3-821F-481A-A655-6493A5C2473E}" dt="2024-01-04T21:27:35.854" v="62"/>
          <ac:spMkLst>
            <pc:docMk/>
            <pc:sldMk cId="3468522344" sldId="295"/>
            <ac:spMk id="2" creationId="{E826B978-0777-8627-C7E3-2BF6493E7096}"/>
          </ac:spMkLst>
        </pc:spChg>
        <pc:spChg chg="mod">
          <ac:chgData name="Ghiselli, Dr. Margherita (WDC)" userId="153b8431-d800-4665-9c6b-c555f3b8579e" providerId="ADAL" clId="{DBD14AA3-821F-481A-A655-6493A5C2473E}" dt="2024-01-04T21:27:16.191" v="54" actId="20577"/>
          <ac:spMkLst>
            <pc:docMk/>
            <pc:sldMk cId="3468522344" sldId="295"/>
            <ac:spMk id="3" creationId="{A609C05B-1387-D375-77F9-4189A7D0A163}"/>
          </ac:spMkLst>
        </pc:spChg>
      </pc:sldChg>
      <pc:sldChg chg="modSp mod">
        <pc:chgData name="Ghiselli, Dr. Margherita (WDC)" userId="153b8431-d800-4665-9c6b-c555f3b8579e" providerId="ADAL" clId="{DBD14AA3-821F-481A-A655-6493A5C2473E}" dt="2024-01-04T21:28:07.248" v="71" actId="20577"/>
        <pc:sldMkLst>
          <pc:docMk/>
          <pc:sldMk cId="1132849437" sldId="299"/>
        </pc:sldMkLst>
        <pc:spChg chg="mod">
          <ac:chgData name="Ghiselli, Dr. Margherita (WDC)" userId="153b8431-d800-4665-9c6b-c555f3b8579e" providerId="ADAL" clId="{DBD14AA3-821F-481A-A655-6493A5C2473E}" dt="2024-01-04T21:28:07.248" v="71" actId="20577"/>
          <ac:spMkLst>
            <pc:docMk/>
            <pc:sldMk cId="1132849437" sldId="299"/>
            <ac:spMk id="3" creationId="{E31F0D0B-AC38-1D91-86EA-00DFC9DEDD54}"/>
          </ac:spMkLst>
        </pc:spChg>
      </pc:sldChg>
      <pc:sldChg chg="modSp mod">
        <pc:chgData name="Ghiselli, Dr. Margherita (WDC)" userId="153b8431-d800-4665-9c6b-c555f3b8579e" providerId="ADAL" clId="{DBD14AA3-821F-481A-A655-6493A5C2473E}" dt="2024-01-04T21:27:50.187" v="64" actId="20577"/>
        <pc:sldMkLst>
          <pc:docMk/>
          <pc:sldMk cId="1080826481" sldId="300"/>
        </pc:sldMkLst>
        <pc:spChg chg="mod">
          <ac:chgData name="Ghiselli, Dr. Margherita (WDC)" userId="153b8431-d800-4665-9c6b-c555f3b8579e" providerId="ADAL" clId="{DBD14AA3-821F-481A-A655-6493A5C2473E}" dt="2024-01-04T21:27:50.187" v="64" actId="20577"/>
          <ac:spMkLst>
            <pc:docMk/>
            <pc:sldMk cId="1080826481" sldId="300"/>
            <ac:spMk id="3" creationId="{84C81BA8-16B3-15A3-B6ED-166B3FE31EFC}"/>
          </ac:spMkLst>
        </pc:spChg>
      </pc:sldChg>
      <pc:sldChg chg="modSp mod">
        <pc:chgData name="Ghiselli, Dr. Margherita (WDC)" userId="153b8431-d800-4665-9c6b-c555f3b8579e" providerId="ADAL" clId="{DBD14AA3-821F-481A-A655-6493A5C2473E}" dt="2024-01-04T21:27:30.658" v="61" actId="6549"/>
        <pc:sldMkLst>
          <pc:docMk/>
          <pc:sldMk cId="2141019455" sldId="301"/>
        </pc:sldMkLst>
        <pc:spChg chg="mod">
          <ac:chgData name="Ghiselli, Dr. Margherita (WDC)" userId="153b8431-d800-4665-9c6b-c555f3b8579e" providerId="ADAL" clId="{DBD14AA3-821F-481A-A655-6493A5C2473E}" dt="2024-01-04T21:27:30.658" v="61" actId="6549"/>
          <ac:spMkLst>
            <pc:docMk/>
            <pc:sldMk cId="2141019455" sldId="301"/>
            <ac:spMk id="2" creationId="{E826B978-0777-8627-C7E3-2BF6493E7096}"/>
          </ac:spMkLst>
        </pc:spChg>
      </pc:sldChg>
    </pc:docChg>
  </pc:docChgLst>
  <pc:docChgLst>
    <pc:chgData name="Ghiselli, Dr. Margherita (WDC)" userId="153b8431-d800-4665-9c6b-c555f3b8579e" providerId="ADAL" clId="{BAA6D279-E112-4BEF-A086-F6A86D53691A}"/>
    <pc:docChg chg="undo custSel addSld delSld modSld sldOrd">
      <pc:chgData name="Ghiselli, Dr. Margherita (WDC)" userId="153b8431-d800-4665-9c6b-c555f3b8579e" providerId="ADAL" clId="{BAA6D279-E112-4BEF-A086-F6A86D53691A}" dt="2024-01-02T21:59:30.212" v="1906" actId="20577"/>
      <pc:docMkLst>
        <pc:docMk/>
      </pc:docMkLst>
      <pc:sldChg chg="modSp mod">
        <pc:chgData name="Ghiselli, Dr. Margherita (WDC)" userId="153b8431-d800-4665-9c6b-c555f3b8579e" providerId="ADAL" clId="{BAA6D279-E112-4BEF-A086-F6A86D53691A}" dt="2024-01-02T21:59:30.212" v="1906" actId="20577"/>
        <pc:sldMkLst>
          <pc:docMk/>
          <pc:sldMk cId="0" sldId="256"/>
        </pc:sldMkLst>
        <pc:spChg chg="mod">
          <ac:chgData name="Ghiselli, Dr. Margherita (WDC)" userId="153b8431-d800-4665-9c6b-c555f3b8579e" providerId="ADAL" clId="{BAA6D279-E112-4BEF-A086-F6A86D53691A}" dt="2024-01-02T21:59:30.212" v="1906" actId="20577"/>
          <ac:spMkLst>
            <pc:docMk/>
            <pc:sldMk cId="0" sldId="256"/>
            <ac:spMk id="3" creationId="{CD610040-3E1E-05CC-A5E2-630D0AE382CA}"/>
          </ac:spMkLst>
        </pc:spChg>
        <pc:spChg chg="mod">
          <ac:chgData name="Ghiselli, Dr. Margherita (WDC)" userId="153b8431-d800-4665-9c6b-c555f3b8579e" providerId="ADAL" clId="{BAA6D279-E112-4BEF-A086-F6A86D53691A}" dt="2024-01-02T21:13:39.671" v="37" actId="20577"/>
          <ac:spMkLst>
            <pc:docMk/>
            <pc:sldMk cId="0" sldId="256"/>
            <ac:spMk id="223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0:18.644" v="834" actId="20577"/>
        <pc:sldMkLst>
          <pc:docMk/>
          <pc:sldMk cId="0" sldId="264"/>
        </pc:sldMkLst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2" creationId="{43B5F809-A3BD-29B5-D8D1-ED2C89EC57C4}"/>
          </ac:spMkLst>
        </pc:spChg>
        <pc:spChg chg="mod">
          <ac:chgData name="Ghiselli, Dr. Margherita (WDC)" userId="153b8431-d800-4665-9c6b-c555f3b8579e" providerId="ADAL" clId="{BAA6D279-E112-4BEF-A086-F6A86D53691A}" dt="2024-01-02T21:28:58.875" v="805" actId="1076"/>
          <ac:spMkLst>
            <pc:docMk/>
            <pc:sldMk cId="0" sldId="264"/>
            <ac:spMk id="3" creationId="{B114B90D-2520-684F-32FD-1A4DD3C3C70A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4" creationId="{7026DD3B-05B9-C79D-6F3F-A58A1C04B375}"/>
          </ac:spMkLst>
        </pc:spChg>
        <pc:spChg chg="mod">
          <ac:chgData name="Ghiselli, Dr. Margherita (WDC)" userId="153b8431-d800-4665-9c6b-c555f3b8579e" providerId="ADAL" clId="{BAA6D279-E112-4BEF-A086-F6A86D53691A}" dt="2024-01-02T21:29:13.551" v="808" actId="1076"/>
          <ac:spMkLst>
            <pc:docMk/>
            <pc:sldMk cId="0" sldId="264"/>
            <ac:spMk id="5" creationId="{E1FBEE29-9E31-2104-1C12-5B0A6709783D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6" creationId="{9FBD6ACC-E329-08CE-C822-E30C84F2169F}"/>
          </ac:spMkLst>
        </pc:spChg>
        <pc:spChg chg="mod">
          <ac:chgData name="Ghiselli, Dr. Margherita (WDC)" userId="153b8431-d800-4665-9c6b-c555f3b8579e" providerId="ADAL" clId="{BAA6D279-E112-4BEF-A086-F6A86D53691A}" dt="2024-01-02T21:29:25.022" v="810" actId="404"/>
          <ac:spMkLst>
            <pc:docMk/>
            <pc:sldMk cId="0" sldId="264"/>
            <ac:spMk id="7" creationId="{3351C22B-4870-DBE2-6DB7-BE5AF91E9D4F}"/>
          </ac:spMkLst>
        </pc:spChg>
        <pc:spChg chg="mod">
          <ac:chgData name="Ghiselli, Dr. Margherita (WDC)" userId="153b8431-d800-4665-9c6b-c555f3b8579e" providerId="ADAL" clId="{BAA6D279-E112-4BEF-A086-F6A86D53691A}" dt="2024-01-02T21:30:18.644" v="834" actId="20577"/>
          <ac:spMkLst>
            <pc:docMk/>
            <pc:sldMk cId="0" sldId="264"/>
            <ac:spMk id="8" creationId="{AD3A140D-C6B1-5E96-A823-03C618FF3D94}"/>
          </ac:spMkLst>
        </pc:spChg>
        <pc:spChg chg="mod">
          <ac:chgData name="Ghiselli, Dr. Margherita (WDC)" userId="153b8431-d800-4665-9c6b-c555f3b8579e" providerId="ADAL" clId="{BAA6D279-E112-4BEF-A086-F6A86D53691A}" dt="2024-01-02T21:29:40.481" v="812" actId="404"/>
          <ac:spMkLst>
            <pc:docMk/>
            <pc:sldMk cId="0" sldId="264"/>
            <ac:spMk id="9" creationId="{5B4F4351-A278-072B-EB99-CA95D2AC0F4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10" creationId="{862CB85C-DF72-0F61-5F21-9EF0A505B27F}"/>
          </ac:spMkLst>
        </pc:spChg>
        <pc:spChg chg="mod">
          <ac:chgData name="Ghiselli, Dr. Margherita (WDC)" userId="153b8431-d800-4665-9c6b-c555f3b8579e" providerId="ADAL" clId="{BAA6D279-E112-4BEF-A086-F6A86D53691A}" dt="2024-01-02T21:29:53.560" v="820" actId="1076"/>
          <ac:spMkLst>
            <pc:docMk/>
            <pc:sldMk cId="0" sldId="264"/>
            <ac:spMk id="11" creationId="{00933549-21DB-CB74-2766-4D9531BFCE12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12" creationId="{51914CD8-5DE0-6DA9-51FA-CE705059AE7A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24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35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36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37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38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39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40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41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42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43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6:52.695" v="730" actId="6549"/>
          <ac:spMkLst>
            <pc:docMk/>
            <pc:sldMk cId="0" sldId="264"/>
            <ac:spMk id="344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5:50.267" v="1282" actId="20577"/>
        <pc:sldMkLst>
          <pc:docMk/>
          <pc:sldMk cId="1774211427" sldId="279"/>
        </pc:sldMkLst>
        <pc:spChg chg="mod">
          <ac:chgData name="Ghiselli, Dr. Margherita (WDC)" userId="153b8431-d800-4665-9c6b-c555f3b8579e" providerId="ADAL" clId="{BAA6D279-E112-4BEF-A086-F6A86D53691A}" dt="2024-01-02T21:35:44.856" v="1280" actId="20577"/>
          <ac:spMkLst>
            <pc:docMk/>
            <pc:sldMk cId="1774211427" sldId="279"/>
            <ac:spMk id="3" creationId="{DF223723-F312-64A4-252D-FDE60A9B91B7}"/>
          </ac:spMkLst>
        </pc:spChg>
        <pc:spChg chg="mod">
          <ac:chgData name="Ghiselli, Dr. Margherita (WDC)" userId="153b8431-d800-4665-9c6b-c555f3b8579e" providerId="ADAL" clId="{BAA6D279-E112-4BEF-A086-F6A86D53691A}" dt="2024-01-02T21:35:50.267" v="1282" actId="20577"/>
          <ac:spMkLst>
            <pc:docMk/>
            <pc:sldMk cId="1774211427" sldId="279"/>
            <ac:spMk id="7" creationId="{C6D59284-36A3-64AD-35BC-61DBFCF6F2A9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9:34.463" v="1621" actId="20577"/>
        <pc:sldMkLst>
          <pc:docMk/>
          <pc:sldMk cId="3422078772" sldId="280"/>
        </pc:sldMkLst>
        <pc:spChg chg="mod">
          <ac:chgData name="Ghiselli, Dr. Margherita (WDC)" userId="153b8431-d800-4665-9c6b-c555f3b8579e" providerId="ADAL" clId="{BAA6D279-E112-4BEF-A086-F6A86D53691A}" dt="2024-01-02T21:39:34.463" v="1621" actId="20577"/>
          <ac:spMkLst>
            <pc:docMk/>
            <pc:sldMk cId="3422078772" sldId="280"/>
            <ac:spMk id="2" creationId="{82EEF74A-4028-78A3-1907-E4709112244F}"/>
          </ac:spMkLst>
        </pc:spChg>
        <pc:spChg chg="mod">
          <ac:chgData name="Ghiselli, Dr. Margherita (WDC)" userId="153b8431-d800-4665-9c6b-c555f3b8579e" providerId="ADAL" clId="{BAA6D279-E112-4BEF-A086-F6A86D53691A}" dt="2024-01-02T21:37:05.141" v="1395" actId="20577"/>
          <ac:spMkLst>
            <pc:docMk/>
            <pc:sldMk cId="3422078772" sldId="280"/>
            <ac:spMk id="3" creationId="{D377D604-1917-CC23-A06C-5451B2BA4097}"/>
          </ac:spMkLst>
        </pc:spChg>
        <pc:spChg chg="mod">
          <ac:chgData name="Ghiselli, Dr. Margherita (WDC)" userId="153b8431-d800-4665-9c6b-c555f3b8579e" providerId="ADAL" clId="{BAA6D279-E112-4BEF-A086-F6A86D53691A}" dt="2024-01-02T21:38:04.157" v="1508" actId="5793"/>
          <ac:spMkLst>
            <pc:docMk/>
            <pc:sldMk cId="3422078772" sldId="280"/>
            <ac:spMk id="4" creationId="{5440A43B-2479-94AA-E00C-AA32BCB74627}"/>
          </ac:spMkLst>
        </pc:spChg>
        <pc:spChg chg="mod">
          <ac:chgData name="Ghiselli, Dr. Margherita (WDC)" userId="153b8431-d800-4665-9c6b-c555f3b8579e" providerId="ADAL" clId="{BAA6D279-E112-4BEF-A086-F6A86D53691A}" dt="2024-01-02T21:39:17.412" v="1618" actId="20577"/>
          <ac:spMkLst>
            <pc:docMk/>
            <pc:sldMk cId="3422078772" sldId="280"/>
            <ac:spMk id="6" creationId="{5787B4D8-641A-9F85-F2C4-B3BFF626D985}"/>
          </ac:spMkLst>
        </pc:spChg>
        <pc:spChg chg="mod">
          <ac:chgData name="Ghiselli, Dr. Margherita (WDC)" userId="153b8431-d800-4665-9c6b-c555f3b8579e" providerId="ADAL" clId="{BAA6D279-E112-4BEF-A086-F6A86D53691A}" dt="2024-01-02T21:36:26.283" v="1309" actId="1076"/>
          <ac:spMkLst>
            <pc:docMk/>
            <pc:sldMk cId="3422078772" sldId="280"/>
            <ac:spMk id="7" creationId="{C7434CDE-6D70-4A69-BB09-2B13F148B9C3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42:09.433" v="1696" actId="207"/>
        <pc:sldMkLst>
          <pc:docMk/>
          <pc:sldMk cId="3632611101" sldId="283"/>
        </pc:sldMkLst>
        <pc:spChg chg="mod">
          <ac:chgData name="Ghiselli, Dr. Margherita (WDC)" userId="153b8431-d800-4665-9c6b-c555f3b8579e" providerId="ADAL" clId="{BAA6D279-E112-4BEF-A086-F6A86D53691A}" dt="2024-01-02T21:39:52.240" v="1633"/>
          <ac:spMkLst>
            <pc:docMk/>
            <pc:sldMk cId="3632611101" sldId="283"/>
            <ac:spMk id="2" creationId="{82EEF74A-4028-78A3-1907-E4709112244F}"/>
          </ac:spMkLst>
        </pc:spChg>
        <pc:spChg chg="mod">
          <ac:chgData name="Ghiselli, Dr. Margherita (WDC)" userId="153b8431-d800-4665-9c6b-c555f3b8579e" providerId="ADAL" clId="{BAA6D279-E112-4BEF-A086-F6A86D53691A}" dt="2024-01-02T21:40:07.990" v="1641" actId="20577"/>
          <ac:spMkLst>
            <pc:docMk/>
            <pc:sldMk cId="3632611101" sldId="283"/>
            <ac:spMk id="3" creationId="{D377D604-1917-CC23-A06C-5451B2BA4097}"/>
          </ac:spMkLst>
        </pc:spChg>
        <pc:spChg chg="mod">
          <ac:chgData name="Ghiselli, Dr. Margherita (WDC)" userId="153b8431-d800-4665-9c6b-c555f3b8579e" providerId="ADAL" clId="{BAA6D279-E112-4BEF-A086-F6A86D53691A}" dt="2024-01-02T21:41:22.554" v="1688" actId="20577"/>
          <ac:spMkLst>
            <pc:docMk/>
            <pc:sldMk cId="3632611101" sldId="283"/>
            <ac:spMk id="4" creationId="{5440A43B-2479-94AA-E00C-AA32BCB74627}"/>
          </ac:spMkLst>
        </pc:spChg>
        <pc:spChg chg="mod">
          <ac:chgData name="Ghiselli, Dr. Margherita (WDC)" userId="153b8431-d800-4665-9c6b-c555f3b8579e" providerId="ADAL" clId="{BAA6D279-E112-4BEF-A086-F6A86D53691A}" dt="2024-01-02T21:42:09.433" v="1696" actId="207"/>
          <ac:spMkLst>
            <pc:docMk/>
            <pc:sldMk cId="3632611101" sldId="283"/>
            <ac:spMk id="6" creationId="{5787B4D8-641A-9F85-F2C4-B3BFF626D985}"/>
          </ac:spMkLst>
        </pc:spChg>
      </pc:sldChg>
      <pc:sldChg chg="modSp del mod">
        <pc:chgData name="Ghiselli, Dr. Margherita (WDC)" userId="153b8431-d800-4665-9c6b-c555f3b8579e" providerId="ADAL" clId="{BAA6D279-E112-4BEF-A086-F6A86D53691A}" dt="2024-01-02T21:45:49.778" v="1742" actId="47"/>
        <pc:sldMkLst>
          <pc:docMk/>
          <pc:sldMk cId="1128890875" sldId="287"/>
        </pc:sldMkLst>
        <pc:graphicFrameChg chg="mod modGraphic">
          <ac:chgData name="Ghiselli, Dr. Margherita (WDC)" userId="153b8431-d800-4665-9c6b-c555f3b8579e" providerId="ADAL" clId="{BAA6D279-E112-4BEF-A086-F6A86D53691A}" dt="2024-01-02T21:45:00.761" v="1722" actId="122"/>
          <ac:graphicFrameMkLst>
            <pc:docMk/>
            <pc:sldMk cId="1128890875" sldId="287"/>
            <ac:graphicFrameMk id="7" creationId="{495C8FC3-4C23-0180-D1FD-4B8BBC67FCE2}"/>
          </ac:graphicFrameMkLst>
        </pc:graphicFrameChg>
      </pc:sldChg>
      <pc:sldChg chg="modSp del mod">
        <pc:chgData name="Ghiselli, Dr. Margherita (WDC)" userId="153b8431-d800-4665-9c6b-c555f3b8579e" providerId="ADAL" clId="{BAA6D279-E112-4BEF-A086-F6A86D53691A}" dt="2024-01-02T21:50:08.129" v="1787" actId="47"/>
        <pc:sldMkLst>
          <pc:docMk/>
          <pc:sldMk cId="363158568" sldId="288"/>
        </pc:sldMkLst>
        <pc:graphicFrameChg chg="mod modGraphic">
          <ac:chgData name="Ghiselli, Dr. Margherita (WDC)" userId="153b8431-d800-4665-9c6b-c555f3b8579e" providerId="ADAL" clId="{BAA6D279-E112-4BEF-A086-F6A86D53691A}" dt="2024-01-02T21:49:17.856" v="1771"/>
          <ac:graphicFrameMkLst>
            <pc:docMk/>
            <pc:sldMk cId="363158568" sldId="288"/>
            <ac:graphicFrameMk id="3" creationId="{18BBE71B-007D-24D7-34D7-2776917E045B}"/>
          </ac:graphicFrameMkLst>
        </pc:graphicFrameChg>
      </pc:sldChg>
      <pc:sldChg chg="delSp modSp del mod ord">
        <pc:chgData name="Ghiselli, Dr. Margherita (WDC)" userId="153b8431-d800-4665-9c6b-c555f3b8579e" providerId="ADAL" clId="{BAA6D279-E112-4BEF-A086-F6A86D53691A}" dt="2024-01-02T21:53:42.220" v="1842" actId="47"/>
        <pc:sldMkLst>
          <pc:docMk/>
          <pc:sldMk cId="3371959830" sldId="289"/>
        </pc:sldMkLst>
        <pc:graphicFrameChg chg="del mod modGraphic">
          <ac:chgData name="Ghiselli, Dr. Margherita (WDC)" userId="153b8431-d800-4665-9c6b-c555f3b8579e" providerId="ADAL" clId="{BAA6D279-E112-4BEF-A086-F6A86D53691A}" dt="2024-01-02T21:52:55.929" v="1824" actId="21"/>
          <ac:graphicFrameMkLst>
            <pc:docMk/>
            <pc:sldMk cId="3371959830" sldId="289"/>
            <ac:graphicFrameMk id="4" creationId="{86A59493-DEDB-DE00-851D-72D18FDE16FF}"/>
          </ac:graphicFrameMkLst>
        </pc:graphicFrameChg>
      </pc:sldChg>
      <pc:sldChg chg="del">
        <pc:chgData name="Ghiselli, Dr. Margherita (WDC)" userId="153b8431-d800-4665-9c6b-c555f3b8579e" providerId="ADAL" clId="{BAA6D279-E112-4BEF-A086-F6A86D53691A}" dt="2024-01-02T21:55:12.222" v="1876" actId="47"/>
        <pc:sldMkLst>
          <pc:docMk/>
          <pc:sldMk cId="3477377762" sldId="290"/>
        </pc:sldMkLst>
      </pc:sldChg>
      <pc:sldChg chg="del">
        <pc:chgData name="Ghiselli, Dr. Margherita (WDC)" userId="153b8431-d800-4665-9c6b-c555f3b8579e" providerId="ADAL" clId="{BAA6D279-E112-4BEF-A086-F6A86D53691A}" dt="2024-01-02T21:55:37.203" v="1892" actId="47"/>
        <pc:sldMkLst>
          <pc:docMk/>
          <pc:sldMk cId="293593719" sldId="291"/>
        </pc:sldMkLst>
      </pc:sldChg>
      <pc:sldChg chg="modSp mod">
        <pc:chgData name="Ghiselli, Dr. Margherita (WDC)" userId="153b8431-d800-4665-9c6b-c555f3b8579e" providerId="ADAL" clId="{BAA6D279-E112-4BEF-A086-F6A86D53691A}" dt="2024-01-02T21:14:31.313" v="92" actId="6549"/>
        <pc:sldMkLst>
          <pc:docMk/>
          <pc:sldMk cId="1478683913" sldId="292"/>
        </pc:sldMkLst>
        <pc:spChg chg="mod">
          <ac:chgData name="Ghiselli, Dr. Margherita (WDC)" userId="153b8431-d800-4665-9c6b-c555f3b8579e" providerId="ADAL" clId="{BAA6D279-E112-4BEF-A086-F6A86D53691A}" dt="2024-01-02T21:13:53.299" v="57" actId="20577"/>
          <ac:spMkLst>
            <pc:docMk/>
            <pc:sldMk cId="1478683913" sldId="292"/>
            <ac:spMk id="2" creationId="{CEAC3E65-510D-02B3-F16D-E241BC18770E}"/>
          </ac:spMkLst>
        </pc:spChg>
        <pc:spChg chg="mod">
          <ac:chgData name="Ghiselli, Dr. Margherita (WDC)" userId="153b8431-d800-4665-9c6b-c555f3b8579e" providerId="ADAL" clId="{BAA6D279-E112-4BEF-A086-F6A86D53691A}" dt="2024-01-02T21:14:31.313" v="92" actId="6549"/>
          <ac:spMkLst>
            <pc:docMk/>
            <pc:sldMk cId="1478683913" sldId="292"/>
            <ac:spMk id="4" creationId="{B46665FF-CBD4-2680-DD7D-ECFC664599AB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21:36.032" v="598"/>
        <pc:sldMkLst>
          <pc:docMk/>
          <pc:sldMk cId="2791323933" sldId="293"/>
        </pc:sldMkLst>
        <pc:spChg chg="mod">
          <ac:chgData name="Ghiselli, Dr. Margherita (WDC)" userId="153b8431-d800-4665-9c6b-c555f3b8579e" providerId="ADAL" clId="{BAA6D279-E112-4BEF-A086-F6A86D53691A}" dt="2024-01-02T21:21:36.032" v="598"/>
          <ac:spMkLst>
            <pc:docMk/>
            <pc:sldMk cId="2791323933" sldId="293"/>
            <ac:spMk id="2" creationId="{715F8DF0-01EB-AB7A-4838-5A3A914C29DA}"/>
          </ac:spMkLst>
        </pc:spChg>
        <pc:spChg chg="mod">
          <ac:chgData name="Ghiselli, Dr. Margherita (WDC)" userId="153b8431-d800-4665-9c6b-c555f3b8579e" providerId="ADAL" clId="{BAA6D279-E112-4BEF-A086-F6A86D53691A}" dt="2024-01-02T21:16:54.174" v="257" actId="948"/>
          <ac:spMkLst>
            <pc:docMk/>
            <pc:sldMk cId="2791323933" sldId="293"/>
            <ac:spMk id="3" creationId="{44BDFFEF-1C64-5421-97DA-09B135B956F4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6:03.686" v="1299" actId="20577"/>
        <pc:sldMkLst>
          <pc:docMk/>
          <pc:sldMk cId="3932526497" sldId="294"/>
        </pc:sldMkLst>
        <pc:spChg chg="mod">
          <ac:chgData name="Ghiselli, Dr. Margherita (WDC)" userId="153b8431-d800-4665-9c6b-c555f3b8579e" providerId="ADAL" clId="{BAA6D279-E112-4BEF-A086-F6A86D53691A}" dt="2024-01-02T21:17:01.708" v="260" actId="20577"/>
          <ac:spMkLst>
            <pc:docMk/>
            <pc:sldMk cId="3932526497" sldId="294"/>
            <ac:spMk id="2" creationId="{5E94EA4B-8B1E-7F5D-ED09-3B99D05835B6}"/>
          </ac:spMkLst>
        </pc:spChg>
        <pc:spChg chg="mod">
          <ac:chgData name="Ghiselli, Dr. Margherita (WDC)" userId="153b8431-d800-4665-9c6b-c555f3b8579e" providerId="ADAL" clId="{BAA6D279-E112-4BEF-A086-F6A86D53691A}" dt="2024-01-02T21:18:58.074" v="400" actId="6549"/>
          <ac:spMkLst>
            <pc:docMk/>
            <pc:sldMk cId="3932526497" sldId="294"/>
            <ac:spMk id="4" creationId="{2E517690-9397-6928-C8D6-0A63FA63D198}"/>
          </ac:spMkLst>
        </pc:spChg>
        <pc:spChg chg="mod">
          <ac:chgData name="Ghiselli, Dr. Margherita (WDC)" userId="153b8431-d800-4665-9c6b-c555f3b8579e" providerId="ADAL" clId="{BAA6D279-E112-4BEF-A086-F6A86D53691A}" dt="2024-01-02T21:21:00.709" v="561" actId="6549"/>
          <ac:spMkLst>
            <pc:docMk/>
            <pc:sldMk cId="3932526497" sldId="294"/>
            <ac:spMk id="5" creationId="{F0668955-74C7-545B-7BB6-F63A7FA2A5B5}"/>
          </ac:spMkLst>
        </pc:spChg>
        <pc:spChg chg="mod">
          <ac:chgData name="Ghiselli, Dr. Margherita (WDC)" userId="153b8431-d800-4665-9c6b-c555f3b8579e" providerId="ADAL" clId="{BAA6D279-E112-4BEF-A086-F6A86D53691A}" dt="2024-01-02T21:19:57.836" v="481" actId="12"/>
          <ac:spMkLst>
            <pc:docMk/>
            <pc:sldMk cId="3932526497" sldId="294"/>
            <ac:spMk id="6" creationId="{FD6DF774-CEC2-6361-80DA-5E31E8AB7EC4}"/>
          </ac:spMkLst>
        </pc:spChg>
        <pc:spChg chg="mod">
          <ac:chgData name="Ghiselli, Dr. Margherita (WDC)" userId="153b8431-d800-4665-9c6b-c555f3b8579e" providerId="ADAL" clId="{BAA6D279-E112-4BEF-A086-F6A86D53691A}" dt="2024-01-02T21:17:11.986" v="267"/>
          <ac:spMkLst>
            <pc:docMk/>
            <pc:sldMk cId="3932526497" sldId="294"/>
            <ac:spMk id="7" creationId="{0115BC49-AB43-9D3E-CB74-93585EA09CEE}"/>
          </ac:spMkLst>
        </pc:spChg>
        <pc:spChg chg="mod">
          <ac:chgData name="Ghiselli, Dr. Margherita (WDC)" userId="153b8431-d800-4665-9c6b-c555f3b8579e" providerId="ADAL" clId="{BAA6D279-E112-4BEF-A086-F6A86D53691A}" dt="2024-01-02T21:36:03.686" v="1299" actId="20577"/>
          <ac:spMkLst>
            <pc:docMk/>
            <pc:sldMk cId="3932526497" sldId="294"/>
            <ac:spMk id="8" creationId="{1C0AEAFF-8EC7-EC19-2C6D-26FA2FB7E70A}"/>
          </ac:spMkLst>
        </pc:spChg>
        <pc:spChg chg="mod">
          <ac:chgData name="Ghiselli, Dr. Margherita (WDC)" userId="153b8431-d800-4665-9c6b-c555f3b8579e" providerId="ADAL" clId="{BAA6D279-E112-4BEF-A086-F6A86D53691A}" dt="2024-01-02T21:17:27.712" v="285" actId="20577"/>
          <ac:spMkLst>
            <pc:docMk/>
            <pc:sldMk cId="3932526497" sldId="294"/>
            <ac:spMk id="9" creationId="{07F6DDCB-34B8-9CEB-BBBE-F5796890B1F1}"/>
          </ac:spMkLst>
        </pc:spChg>
      </pc:sldChg>
      <pc:sldChg chg="modSp mod ord">
        <pc:chgData name="Ghiselli, Dr. Margherita (WDC)" userId="153b8431-d800-4665-9c6b-c555f3b8579e" providerId="ADAL" clId="{BAA6D279-E112-4BEF-A086-F6A86D53691A}" dt="2024-01-02T21:22:25.109" v="623" actId="20577"/>
        <pc:sldMkLst>
          <pc:docMk/>
          <pc:sldMk cId="3468522344" sldId="295"/>
        </pc:sldMkLst>
        <pc:spChg chg="mod">
          <ac:chgData name="Ghiselli, Dr. Margherita (WDC)" userId="153b8431-d800-4665-9c6b-c555f3b8579e" providerId="ADAL" clId="{BAA6D279-E112-4BEF-A086-F6A86D53691A}" dt="2024-01-02T21:21:17.839" v="576" actId="20577"/>
          <ac:spMkLst>
            <pc:docMk/>
            <pc:sldMk cId="3468522344" sldId="295"/>
            <ac:spMk id="2" creationId="{E826B978-0777-8627-C7E3-2BF6493E7096}"/>
          </ac:spMkLst>
        </pc:spChg>
        <pc:spChg chg="mod">
          <ac:chgData name="Ghiselli, Dr. Margherita (WDC)" userId="153b8431-d800-4665-9c6b-c555f3b8579e" providerId="ADAL" clId="{BAA6D279-E112-4BEF-A086-F6A86D53691A}" dt="2024-01-02T21:22:25.109" v="623" actId="20577"/>
          <ac:spMkLst>
            <pc:docMk/>
            <pc:sldMk cId="3468522344" sldId="295"/>
            <ac:spMk id="3" creationId="{A609C05B-1387-D375-77F9-4189A7D0A163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23:32.359" v="664" actId="14100"/>
        <pc:sldMkLst>
          <pc:docMk/>
          <pc:sldMk cId="3194920475" sldId="296"/>
        </pc:sldMkLst>
        <pc:spChg chg="mod">
          <ac:chgData name="Ghiselli, Dr. Margherita (WDC)" userId="153b8431-d800-4665-9c6b-c555f3b8579e" providerId="ADAL" clId="{BAA6D279-E112-4BEF-A086-F6A86D53691A}" dt="2024-01-02T21:23:32.359" v="664" actId="14100"/>
          <ac:spMkLst>
            <pc:docMk/>
            <pc:sldMk cId="3194920475" sldId="296"/>
            <ac:spMk id="4" creationId="{307E078C-73B6-AB97-F146-F045AA14DFE5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26:27.652" v="716" actId="1076"/>
        <pc:sldMkLst>
          <pc:docMk/>
          <pc:sldMk cId="4006942512" sldId="297"/>
        </pc:sldMkLst>
        <pc:spChg chg="mod">
          <ac:chgData name="Ghiselli, Dr. Margherita (WDC)" userId="153b8431-d800-4665-9c6b-c555f3b8579e" providerId="ADAL" clId="{BAA6D279-E112-4BEF-A086-F6A86D53691A}" dt="2024-01-02T21:26:18.023" v="708" actId="20577"/>
          <ac:spMkLst>
            <pc:docMk/>
            <pc:sldMk cId="4006942512" sldId="297"/>
            <ac:spMk id="7" creationId="{0539BCC3-1A3D-F3D9-26C6-12BF7E54B5D5}"/>
          </ac:spMkLst>
        </pc:spChg>
        <pc:spChg chg="mod">
          <ac:chgData name="Ghiselli, Dr. Margherita (WDC)" userId="153b8431-d800-4665-9c6b-c555f3b8579e" providerId="ADAL" clId="{BAA6D279-E112-4BEF-A086-F6A86D53691A}" dt="2024-01-02T21:26:27.652" v="716" actId="1076"/>
          <ac:spMkLst>
            <pc:docMk/>
            <pc:sldMk cId="4006942512" sldId="297"/>
            <ac:spMk id="15" creationId="{D634301D-96D9-943C-1200-F7C43C7C8E76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26:10.739" v="703" actId="20577"/>
        <pc:sldMkLst>
          <pc:docMk/>
          <pc:sldMk cId="1239629235" sldId="298"/>
        </pc:sldMkLst>
        <pc:spChg chg="mod">
          <ac:chgData name="Ghiselli, Dr. Margherita (WDC)" userId="153b8431-d800-4665-9c6b-c555f3b8579e" providerId="ADAL" clId="{BAA6D279-E112-4BEF-A086-F6A86D53691A}" dt="2024-01-02T21:26:10.739" v="703" actId="20577"/>
          <ac:spMkLst>
            <pc:docMk/>
            <pc:sldMk cId="1239629235" sldId="298"/>
            <ac:spMk id="3" creationId="{05157406-BADF-E6E3-FFC4-53B9ECDB5204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2:21.161" v="1007" actId="113"/>
        <pc:sldMkLst>
          <pc:docMk/>
          <pc:sldMk cId="1299738290" sldId="299"/>
        </pc:sldMkLst>
        <pc:spChg chg="mod">
          <ac:chgData name="Ghiselli, Dr. Margherita (WDC)" userId="153b8431-d800-4665-9c6b-c555f3b8579e" providerId="ADAL" clId="{BAA6D279-E112-4BEF-A086-F6A86D53691A}" dt="2024-01-02T21:30:38.793" v="858" actId="20577"/>
          <ac:spMkLst>
            <pc:docMk/>
            <pc:sldMk cId="1299738290" sldId="299"/>
            <ac:spMk id="2" creationId="{ED043778-FA6E-32EC-3BB0-C1E790181B4E}"/>
          </ac:spMkLst>
        </pc:spChg>
        <pc:spChg chg="mod">
          <ac:chgData name="Ghiselli, Dr. Margherita (WDC)" userId="153b8431-d800-4665-9c6b-c555f3b8579e" providerId="ADAL" clId="{BAA6D279-E112-4BEF-A086-F6A86D53691A}" dt="2024-01-02T21:32:21.161" v="1007" actId="113"/>
          <ac:spMkLst>
            <pc:docMk/>
            <pc:sldMk cId="1299738290" sldId="299"/>
            <ac:spMk id="4" creationId="{1705F736-B6FF-4953-00C5-A581E1140087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5:17.389" v="1257" actId="20577"/>
        <pc:sldMkLst>
          <pc:docMk/>
          <pc:sldMk cId="3610165288" sldId="300"/>
        </pc:sldMkLst>
        <pc:spChg chg="mod">
          <ac:chgData name="Ghiselli, Dr. Margherita (WDC)" userId="153b8431-d800-4665-9c6b-c555f3b8579e" providerId="ADAL" clId="{BAA6D279-E112-4BEF-A086-F6A86D53691A}" dt="2024-01-02T21:35:17.389" v="1257" actId="20577"/>
          <ac:spMkLst>
            <pc:docMk/>
            <pc:sldMk cId="3610165288" sldId="300"/>
            <ac:spMk id="4" creationId="{072A21CC-AD44-632B-2DB4-6ED7E7444FF6}"/>
          </ac:spMkLst>
        </pc:spChg>
      </pc:sldChg>
      <pc:sldChg chg="addSp modSp new mod ord">
        <pc:chgData name="Ghiselli, Dr. Margherita (WDC)" userId="153b8431-d800-4665-9c6b-c555f3b8579e" providerId="ADAL" clId="{BAA6D279-E112-4BEF-A086-F6A86D53691A}" dt="2024-01-02T21:50:01.793" v="1786" actId="1076"/>
        <pc:sldMkLst>
          <pc:docMk/>
          <pc:sldMk cId="3498182062" sldId="301"/>
        </pc:sldMkLst>
        <pc:spChg chg="mod">
          <ac:chgData name="Ghiselli, Dr. Margherita (WDC)" userId="153b8431-d800-4665-9c6b-c555f3b8579e" providerId="ADAL" clId="{BAA6D279-E112-4BEF-A086-F6A86D53691A}" dt="2024-01-02T21:45:46.784" v="1741"/>
          <ac:spMkLst>
            <pc:docMk/>
            <pc:sldMk cId="3498182062" sldId="301"/>
            <ac:spMk id="2" creationId="{9D959310-7E7E-3FA8-07B3-529EBF28F4AE}"/>
          </ac:spMkLst>
        </pc:spChg>
        <pc:graphicFrameChg chg="add mod modGraphic">
          <ac:chgData name="Ghiselli, Dr. Margherita (WDC)" userId="153b8431-d800-4665-9c6b-c555f3b8579e" providerId="ADAL" clId="{BAA6D279-E112-4BEF-A086-F6A86D53691A}" dt="2024-01-02T21:50:01.793" v="1786" actId="1076"/>
          <ac:graphicFrameMkLst>
            <pc:docMk/>
            <pc:sldMk cId="3498182062" sldId="301"/>
            <ac:graphicFrameMk id="3" creationId="{CDD0F807-1683-9B9C-4BEB-A735D90AB089}"/>
          </ac:graphicFrameMkLst>
        </pc:graphicFrameChg>
      </pc:sldChg>
      <pc:sldChg chg="addSp modSp new mod">
        <pc:chgData name="Ghiselli, Dr. Margherita (WDC)" userId="153b8431-d800-4665-9c6b-c555f3b8579e" providerId="ADAL" clId="{BAA6D279-E112-4BEF-A086-F6A86D53691A}" dt="2024-01-02T21:49:51.867" v="1781" actId="1076"/>
        <pc:sldMkLst>
          <pc:docMk/>
          <pc:sldMk cId="3902084779" sldId="302"/>
        </pc:sldMkLst>
        <pc:spChg chg="mod">
          <ac:chgData name="Ghiselli, Dr. Margherita (WDC)" userId="153b8431-d800-4665-9c6b-c555f3b8579e" providerId="ADAL" clId="{BAA6D279-E112-4BEF-A086-F6A86D53691A}" dt="2024-01-02T21:46:40.975" v="1748" actId="108"/>
          <ac:spMkLst>
            <pc:docMk/>
            <pc:sldMk cId="3902084779" sldId="302"/>
            <ac:spMk id="2" creationId="{3FFCE741-6A9E-4AD3-1086-2D8E1A4AFB4F}"/>
          </ac:spMkLst>
        </pc:spChg>
        <pc:graphicFrameChg chg="add mod modGraphic">
          <ac:chgData name="Ghiselli, Dr. Margherita (WDC)" userId="153b8431-d800-4665-9c6b-c555f3b8579e" providerId="ADAL" clId="{BAA6D279-E112-4BEF-A086-F6A86D53691A}" dt="2024-01-02T21:49:51.867" v="1781" actId="1076"/>
          <ac:graphicFrameMkLst>
            <pc:docMk/>
            <pc:sldMk cId="3902084779" sldId="302"/>
            <ac:graphicFrameMk id="3" creationId="{4AA56384-0584-C16C-22A0-E8DA7BC665EA}"/>
          </ac:graphicFrameMkLst>
        </pc:graphicFrameChg>
      </pc:sldChg>
      <pc:sldChg chg="addSp modSp new mod">
        <pc:chgData name="Ghiselli, Dr. Margherita (WDC)" userId="153b8431-d800-4665-9c6b-c555f3b8579e" providerId="ADAL" clId="{BAA6D279-E112-4BEF-A086-F6A86D53691A}" dt="2024-01-02T21:53:38.696" v="1841" actId="5793"/>
        <pc:sldMkLst>
          <pc:docMk/>
          <pc:sldMk cId="2378275758" sldId="303"/>
        </pc:sldMkLst>
        <pc:spChg chg="mod">
          <ac:chgData name="Ghiselli, Dr. Margherita (WDC)" userId="153b8431-d800-4665-9c6b-c555f3b8579e" providerId="ADAL" clId="{BAA6D279-E112-4BEF-A086-F6A86D53691A}" dt="2024-01-02T21:50:26.519" v="1790" actId="108"/>
          <ac:spMkLst>
            <pc:docMk/>
            <pc:sldMk cId="2378275758" sldId="303"/>
            <ac:spMk id="2" creationId="{D8B36748-064E-15E5-0DED-CBABACE84B81}"/>
          </ac:spMkLst>
        </pc:spChg>
        <pc:graphicFrameChg chg="add mod modGraphic">
          <ac:chgData name="Ghiselli, Dr. Margherita (WDC)" userId="153b8431-d800-4665-9c6b-c555f3b8579e" providerId="ADAL" clId="{BAA6D279-E112-4BEF-A086-F6A86D53691A}" dt="2024-01-02T21:53:38.696" v="1841" actId="5793"/>
          <ac:graphicFrameMkLst>
            <pc:docMk/>
            <pc:sldMk cId="2378275758" sldId="303"/>
            <ac:graphicFrameMk id="3" creationId="{EDD61853-7C57-F6FB-FDC7-D1E759D562DD}"/>
          </ac:graphicFrameMkLst>
        </pc:graphicFrameChg>
      </pc:sldChg>
      <pc:sldChg chg="modSp add mod">
        <pc:chgData name="Ghiselli, Dr. Margherita (WDC)" userId="153b8431-d800-4665-9c6b-c555f3b8579e" providerId="ADAL" clId="{BAA6D279-E112-4BEF-A086-F6A86D53691A}" dt="2024-01-02T21:55:25.661" v="1884" actId="1076"/>
        <pc:sldMkLst>
          <pc:docMk/>
          <pc:sldMk cId="668568586" sldId="304"/>
        </pc:sldMkLst>
        <pc:graphicFrameChg chg="mod modGraphic">
          <ac:chgData name="Ghiselli, Dr. Margherita (WDC)" userId="153b8431-d800-4665-9c6b-c555f3b8579e" providerId="ADAL" clId="{BAA6D279-E112-4BEF-A086-F6A86D53691A}" dt="2024-01-02T21:55:25.661" v="1884" actId="1076"/>
          <ac:graphicFrameMkLst>
            <pc:docMk/>
            <pc:sldMk cId="668568586" sldId="304"/>
            <ac:graphicFrameMk id="3" creationId="{EDD61853-7C57-F6FB-FDC7-D1E759D562DD}"/>
          </ac:graphicFrameMkLst>
        </pc:graphicFrameChg>
      </pc:sldChg>
      <pc:sldChg chg="add del">
        <pc:chgData name="Ghiselli, Dr. Margherita (WDC)" userId="153b8431-d800-4665-9c6b-c555f3b8579e" providerId="ADAL" clId="{BAA6D279-E112-4BEF-A086-F6A86D53691A}" dt="2024-01-02T21:53:46.253" v="1843" actId="47"/>
        <pc:sldMkLst>
          <pc:docMk/>
          <pc:sldMk cId="2396440801" sldId="304"/>
        </pc:sldMkLst>
      </pc:sldChg>
      <pc:sldChg chg="modSp add mod">
        <pc:chgData name="Ghiselli, Dr. Margherita (WDC)" userId="153b8431-d800-4665-9c6b-c555f3b8579e" providerId="ADAL" clId="{BAA6D279-E112-4BEF-A086-F6A86D53691A}" dt="2024-01-02T21:56:30.368" v="1899" actId="255"/>
        <pc:sldMkLst>
          <pc:docMk/>
          <pc:sldMk cId="926041892" sldId="305"/>
        </pc:sldMkLst>
        <pc:spChg chg="mod">
          <ac:chgData name="Ghiselli, Dr. Margherita (WDC)" userId="153b8431-d800-4665-9c6b-c555f3b8579e" providerId="ADAL" clId="{BAA6D279-E112-4BEF-A086-F6A86D53691A}" dt="2024-01-02T21:55:20.582" v="1883" actId="20577"/>
          <ac:spMkLst>
            <pc:docMk/>
            <pc:sldMk cId="926041892" sldId="305"/>
            <ac:spMk id="2" creationId="{D8B36748-064E-15E5-0DED-CBABACE84B81}"/>
          </ac:spMkLst>
        </pc:spChg>
        <pc:graphicFrameChg chg="mod modGraphic">
          <ac:chgData name="Ghiselli, Dr. Margherita (WDC)" userId="153b8431-d800-4665-9c6b-c555f3b8579e" providerId="ADAL" clId="{BAA6D279-E112-4BEF-A086-F6A86D53691A}" dt="2024-01-02T21:56:30.368" v="1899" actId="255"/>
          <ac:graphicFrameMkLst>
            <pc:docMk/>
            <pc:sldMk cId="926041892" sldId="305"/>
            <ac:graphicFrameMk id="3" creationId="{EDD61853-7C57-F6FB-FDC7-D1E759D562DD}"/>
          </ac:graphicFrameMkLst>
        </pc:graphicFrameChg>
      </pc:sldChg>
    </pc:docChg>
  </pc:docChgLst>
  <pc:docChgLst>
    <pc:chgData name="Ghiselli, Dr. Margherita (WDC)" userId="153b8431-d800-4665-9c6b-c555f3b8579e" providerId="ADAL" clId="{0D9203B8-B73C-470B-B3D4-E66C432F1A3E}"/>
    <pc:docChg chg="custSel addSld delSld modSld sldOrd delMainMaster">
      <pc:chgData name="Ghiselli, Dr. Margherita (WDC)" userId="153b8431-d800-4665-9c6b-c555f3b8579e" providerId="ADAL" clId="{0D9203B8-B73C-470B-B3D4-E66C432F1A3E}" dt="2024-01-02T22:42:20.491" v="2825" actId="27636"/>
      <pc:docMkLst>
        <pc:docMk/>
      </pc:docMkLst>
      <pc:sldChg chg="modSp mod">
        <pc:chgData name="Ghiselli, Dr. Margherita (WDC)" userId="153b8431-d800-4665-9c6b-c555f3b8579e" providerId="ADAL" clId="{0D9203B8-B73C-470B-B3D4-E66C432F1A3E}" dt="2024-01-02T22:00:43.484" v="16" actId="20577"/>
        <pc:sldMkLst>
          <pc:docMk/>
          <pc:sldMk cId="0" sldId="256"/>
        </pc:sldMkLst>
        <pc:spChg chg="mod">
          <ac:chgData name="Ghiselli, Dr. Margherita (WDC)" userId="153b8431-d800-4665-9c6b-c555f3b8579e" providerId="ADAL" clId="{0D9203B8-B73C-470B-B3D4-E66C432F1A3E}" dt="2024-01-02T22:00:43.484" v="16" actId="20577"/>
          <ac:spMkLst>
            <pc:docMk/>
            <pc:sldMk cId="0" sldId="256"/>
            <ac:spMk id="3" creationId="{CD610040-3E1E-05CC-A5E2-630D0AE382CA}"/>
          </ac:spMkLst>
        </pc:spChg>
      </pc:sldChg>
      <pc:sldChg chg="del">
        <pc:chgData name="Ghiselli, Dr. Margherita (WDC)" userId="153b8431-d800-4665-9c6b-c555f3b8579e" providerId="ADAL" clId="{0D9203B8-B73C-470B-B3D4-E66C432F1A3E}" dt="2024-01-02T22:01:30.524" v="25" actId="47"/>
        <pc:sldMkLst>
          <pc:docMk/>
          <pc:sldMk cId="0" sldId="264"/>
        </pc:sldMkLst>
      </pc:sldChg>
      <pc:sldChg chg="del">
        <pc:chgData name="Ghiselli, Dr. Margherita (WDC)" userId="153b8431-d800-4665-9c6b-c555f3b8579e" providerId="ADAL" clId="{0D9203B8-B73C-470B-B3D4-E66C432F1A3E}" dt="2024-01-02T22:01:30.524" v="25" actId="47"/>
        <pc:sldMkLst>
          <pc:docMk/>
          <pc:sldMk cId="1774211427" sldId="279"/>
        </pc:sldMkLst>
      </pc:sldChg>
      <pc:sldChg chg="del">
        <pc:chgData name="Ghiselli, Dr. Margherita (WDC)" userId="153b8431-d800-4665-9c6b-c555f3b8579e" providerId="ADAL" clId="{0D9203B8-B73C-470B-B3D4-E66C432F1A3E}" dt="2024-01-02T22:01:30.524" v="25" actId="47"/>
        <pc:sldMkLst>
          <pc:docMk/>
          <pc:sldMk cId="3422078772" sldId="280"/>
        </pc:sldMkLst>
      </pc:sldChg>
      <pc:sldChg chg="del">
        <pc:chgData name="Ghiselli, Dr. Margherita (WDC)" userId="153b8431-d800-4665-9c6b-c555f3b8579e" providerId="ADAL" clId="{0D9203B8-B73C-470B-B3D4-E66C432F1A3E}" dt="2024-01-02T22:01:30.524" v="25" actId="47"/>
        <pc:sldMkLst>
          <pc:docMk/>
          <pc:sldMk cId="3632611101" sldId="283"/>
        </pc:sldMkLst>
      </pc:sldChg>
      <pc:sldChg chg="del">
        <pc:chgData name="Ghiselli, Dr. Margherita (WDC)" userId="153b8431-d800-4665-9c6b-c555f3b8579e" providerId="ADAL" clId="{0D9203B8-B73C-470B-B3D4-E66C432F1A3E}" dt="2024-01-02T22:01:18.390" v="24" actId="47"/>
        <pc:sldMkLst>
          <pc:docMk/>
          <pc:sldMk cId="2322654682" sldId="286"/>
        </pc:sldMkLst>
      </pc:sldChg>
      <pc:sldChg chg="modSp mod">
        <pc:chgData name="Ghiselli, Dr. Margherita (WDC)" userId="153b8431-d800-4665-9c6b-c555f3b8579e" providerId="ADAL" clId="{0D9203B8-B73C-470B-B3D4-E66C432F1A3E}" dt="2024-01-02T22:33:07.942" v="2315" actId="790"/>
        <pc:sldMkLst>
          <pc:docMk/>
          <pc:sldMk cId="1478683913" sldId="292"/>
        </pc:sldMkLst>
        <pc:spChg chg="mod">
          <ac:chgData name="Ghiselli, Dr. Margherita (WDC)" userId="153b8431-d800-4665-9c6b-c555f3b8579e" providerId="ADAL" clId="{0D9203B8-B73C-470B-B3D4-E66C432F1A3E}" dt="2024-01-02T22:06:53.522" v="168" actId="20577"/>
          <ac:spMkLst>
            <pc:docMk/>
            <pc:sldMk cId="1478683913" sldId="292"/>
            <ac:spMk id="2" creationId="{CEAC3E65-510D-02B3-F16D-E241BC18770E}"/>
          </ac:spMkLst>
        </pc:spChg>
        <pc:spChg chg="mod">
          <ac:chgData name="Ghiselli, Dr. Margherita (WDC)" userId="153b8431-d800-4665-9c6b-c555f3b8579e" providerId="ADAL" clId="{0D9203B8-B73C-470B-B3D4-E66C432F1A3E}" dt="2024-01-02T22:33:07.942" v="2315" actId="790"/>
          <ac:spMkLst>
            <pc:docMk/>
            <pc:sldMk cId="1478683913" sldId="292"/>
            <ac:spMk id="4" creationId="{B46665FF-CBD4-2680-DD7D-ECFC664599AB}"/>
          </ac:spMkLst>
        </pc:spChg>
      </pc:sldChg>
      <pc:sldChg chg="modSp mod">
        <pc:chgData name="Ghiselli, Dr. Margherita (WDC)" userId="153b8431-d800-4665-9c6b-c555f3b8579e" providerId="ADAL" clId="{0D9203B8-B73C-470B-B3D4-E66C432F1A3E}" dt="2024-01-02T22:17:58.030" v="1236" actId="20577"/>
        <pc:sldMkLst>
          <pc:docMk/>
          <pc:sldMk cId="2791323933" sldId="293"/>
        </pc:sldMkLst>
        <pc:spChg chg="mod">
          <ac:chgData name="Ghiselli, Dr. Margherita (WDC)" userId="153b8431-d800-4665-9c6b-c555f3b8579e" providerId="ADAL" clId="{0D9203B8-B73C-470B-B3D4-E66C432F1A3E}" dt="2024-01-02T22:11:06.035" v="502" actId="20577"/>
          <ac:spMkLst>
            <pc:docMk/>
            <pc:sldMk cId="2791323933" sldId="293"/>
            <ac:spMk id="2" creationId="{715F8DF0-01EB-AB7A-4838-5A3A914C29DA}"/>
          </ac:spMkLst>
        </pc:spChg>
        <pc:spChg chg="mod">
          <ac:chgData name="Ghiselli, Dr. Margherita (WDC)" userId="153b8431-d800-4665-9c6b-c555f3b8579e" providerId="ADAL" clId="{0D9203B8-B73C-470B-B3D4-E66C432F1A3E}" dt="2024-01-02T22:17:58.030" v="1236" actId="20577"/>
          <ac:spMkLst>
            <pc:docMk/>
            <pc:sldMk cId="2791323933" sldId="293"/>
            <ac:spMk id="3" creationId="{44BDFFEF-1C64-5421-97DA-09B135B956F4}"/>
          </ac:spMkLst>
        </pc:spChg>
      </pc:sldChg>
      <pc:sldChg chg="del">
        <pc:chgData name="Ghiselli, Dr. Margherita (WDC)" userId="153b8431-d800-4665-9c6b-c555f3b8579e" providerId="ADAL" clId="{0D9203B8-B73C-470B-B3D4-E66C432F1A3E}" dt="2024-01-02T22:02:53.752" v="44" actId="47"/>
        <pc:sldMkLst>
          <pc:docMk/>
          <pc:sldMk cId="3932526497" sldId="294"/>
        </pc:sldMkLst>
      </pc:sldChg>
      <pc:sldChg chg="modSp mod ord">
        <pc:chgData name="Ghiselli, Dr. Margherita (WDC)" userId="153b8431-d800-4665-9c6b-c555f3b8579e" providerId="ADAL" clId="{0D9203B8-B73C-470B-B3D4-E66C432F1A3E}" dt="2024-01-02T22:42:14.597" v="2823" actId="27636"/>
        <pc:sldMkLst>
          <pc:docMk/>
          <pc:sldMk cId="3468522344" sldId="295"/>
        </pc:sldMkLst>
        <pc:spChg chg="mod">
          <ac:chgData name="Ghiselli, Dr. Margherita (WDC)" userId="153b8431-d800-4665-9c6b-c555f3b8579e" providerId="ADAL" clId="{0D9203B8-B73C-470B-B3D4-E66C432F1A3E}" dt="2024-01-02T22:39:36.692" v="2767" actId="20577"/>
          <ac:spMkLst>
            <pc:docMk/>
            <pc:sldMk cId="3468522344" sldId="295"/>
            <ac:spMk id="2" creationId="{E826B978-0777-8627-C7E3-2BF6493E7096}"/>
          </ac:spMkLst>
        </pc:spChg>
        <pc:spChg chg="mod">
          <ac:chgData name="Ghiselli, Dr. Margherita (WDC)" userId="153b8431-d800-4665-9c6b-c555f3b8579e" providerId="ADAL" clId="{0D9203B8-B73C-470B-B3D4-E66C432F1A3E}" dt="2024-01-02T22:42:14.597" v="2823" actId="27636"/>
          <ac:spMkLst>
            <pc:docMk/>
            <pc:sldMk cId="3468522344" sldId="295"/>
            <ac:spMk id="3" creationId="{A609C05B-1387-D375-77F9-4189A7D0A163}"/>
          </ac:spMkLst>
        </pc:spChg>
      </pc:sldChg>
      <pc:sldChg chg="del">
        <pc:chgData name="Ghiselli, Dr. Margherita (WDC)" userId="153b8431-d800-4665-9c6b-c555f3b8579e" providerId="ADAL" clId="{0D9203B8-B73C-470B-B3D4-E66C432F1A3E}" dt="2024-01-02T22:03:54.057" v="135" actId="47"/>
        <pc:sldMkLst>
          <pc:docMk/>
          <pc:sldMk cId="3194920475" sldId="296"/>
        </pc:sldMkLst>
      </pc:sldChg>
      <pc:sldChg chg="del">
        <pc:chgData name="Ghiselli, Dr. Margherita (WDC)" userId="153b8431-d800-4665-9c6b-c555f3b8579e" providerId="ADAL" clId="{0D9203B8-B73C-470B-B3D4-E66C432F1A3E}" dt="2024-01-02T22:01:30.524" v="25" actId="47"/>
        <pc:sldMkLst>
          <pc:docMk/>
          <pc:sldMk cId="4006942512" sldId="297"/>
        </pc:sldMkLst>
      </pc:sldChg>
      <pc:sldChg chg="delSp modSp mod modClrScheme chgLayout">
        <pc:chgData name="Ghiselli, Dr. Margherita (WDC)" userId="153b8431-d800-4665-9c6b-c555f3b8579e" providerId="ADAL" clId="{0D9203B8-B73C-470B-B3D4-E66C432F1A3E}" dt="2024-01-02T22:01:48.681" v="32" actId="20577"/>
        <pc:sldMkLst>
          <pc:docMk/>
          <pc:sldMk cId="1239629235" sldId="298"/>
        </pc:sldMkLst>
        <pc:spChg chg="mod ord">
          <ac:chgData name="Ghiselli, Dr. Margherita (WDC)" userId="153b8431-d800-4665-9c6b-c555f3b8579e" providerId="ADAL" clId="{0D9203B8-B73C-470B-B3D4-E66C432F1A3E}" dt="2024-01-02T22:01:48.681" v="32" actId="20577"/>
          <ac:spMkLst>
            <pc:docMk/>
            <pc:sldMk cId="1239629235" sldId="298"/>
            <ac:spMk id="2" creationId="{A7E0F433-D027-F3BA-9C49-CCA2DCF26225}"/>
          </ac:spMkLst>
        </pc:spChg>
        <pc:spChg chg="del mod ord">
          <ac:chgData name="Ghiselli, Dr. Margherita (WDC)" userId="153b8431-d800-4665-9c6b-c555f3b8579e" providerId="ADAL" clId="{0D9203B8-B73C-470B-B3D4-E66C432F1A3E}" dt="2024-01-02T22:01:45.931" v="27" actId="478"/>
          <ac:spMkLst>
            <pc:docMk/>
            <pc:sldMk cId="1239629235" sldId="298"/>
            <ac:spMk id="3" creationId="{05157406-BADF-E6E3-FFC4-53B9ECDB5204}"/>
          </ac:spMkLst>
        </pc:spChg>
      </pc:sldChg>
      <pc:sldChg chg="modSp new mod">
        <pc:chgData name="Ghiselli, Dr. Margherita (WDC)" userId="153b8431-d800-4665-9c6b-c555f3b8579e" providerId="ADAL" clId="{0D9203B8-B73C-470B-B3D4-E66C432F1A3E}" dt="2024-01-02T22:21:45.666" v="1418" actId="108"/>
        <pc:sldMkLst>
          <pc:docMk/>
          <pc:sldMk cId="1132849437" sldId="299"/>
        </pc:sldMkLst>
        <pc:spChg chg="mod">
          <ac:chgData name="Ghiselli, Dr. Margherita (WDC)" userId="153b8431-d800-4665-9c6b-c555f3b8579e" providerId="ADAL" clId="{0D9203B8-B73C-470B-B3D4-E66C432F1A3E}" dt="2024-01-02T22:19:44.776" v="1268" actId="313"/>
          <ac:spMkLst>
            <pc:docMk/>
            <pc:sldMk cId="1132849437" sldId="299"/>
            <ac:spMk id="2" creationId="{1A8ABF1B-CBE6-0DB0-7FF7-ED0F1174751E}"/>
          </ac:spMkLst>
        </pc:spChg>
        <pc:spChg chg="mod">
          <ac:chgData name="Ghiselli, Dr. Margherita (WDC)" userId="153b8431-d800-4665-9c6b-c555f3b8579e" providerId="ADAL" clId="{0D9203B8-B73C-470B-B3D4-E66C432F1A3E}" dt="2024-01-02T22:21:45.666" v="1418" actId="108"/>
          <ac:spMkLst>
            <pc:docMk/>
            <pc:sldMk cId="1132849437" sldId="299"/>
            <ac:spMk id="3" creationId="{E31F0D0B-AC38-1D91-86EA-00DFC9DEDD54}"/>
          </ac:spMkLst>
        </pc:spChg>
      </pc:sldChg>
      <pc:sldChg chg="del">
        <pc:chgData name="Ghiselli, Dr. Margherita (WDC)" userId="153b8431-d800-4665-9c6b-c555f3b8579e" providerId="ADAL" clId="{0D9203B8-B73C-470B-B3D4-E66C432F1A3E}" dt="2024-01-02T22:01:30.524" v="25" actId="47"/>
        <pc:sldMkLst>
          <pc:docMk/>
          <pc:sldMk cId="1299738290" sldId="299"/>
        </pc:sldMkLst>
      </pc:sldChg>
      <pc:sldChg chg="modSp new mod">
        <pc:chgData name="Ghiselli, Dr. Margherita (WDC)" userId="153b8431-d800-4665-9c6b-c555f3b8579e" providerId="ADAL" clId="{0D9203B8-B73C-470B-B3D4-E66C432F1A3E}" dt="2024-01-02T22:32:33.725" v="2312" actId="313"/>
        <pc:sldMkLst>
          <pc:docMk/>
          <pc:sldMk cId="1080826481" sldId="300"/>
        </pc:sldMkLst>
        <pc:spChg chg="mod">
          <ac:chgData name="Ghiselli, Dr. Margherita (WDC)" userId="153b8431-d800-4665-9c6b-c555f3b8579e" providerId="ADAL" clId="{0D9203B8-B73C-470B-B3D4-E66C432F1A3E}" dt="2024-01-02T22:28:43.226" v="2084" actId="313"/>
          <ac:spMkLst>
            <pc:docMk/>
            <pc:sldMk cId="1080826481" sldId="300"/>
            <ac:spMk id="2" creationId="{263EE36B-CE44-B38C-EB2D-64A6B7CC474A}"/>
          </ac:spMkLst>
        </pc:spChg>
        <pc:spChg chg="mod">
          <ac:chgData name="Ghiselli, Dr. Margherita (WDC)" userId="153b8431-d800-4665-9c6b-c555f3b8579e" providerId="ADAL" clId="{0D9203B8-B73C-470B-B3D4-E66C432F1A3E}" dt="2024-01-02T22:32:33.725" v="2312" actId="313"/>
          <ac:spMkLst>
            <pc:docMk/>
            <pc:sldMk cId="1080826481" sldId="300"/>
            <ac:spMk id="3" creationId="{84C81BA8-16B3-15A3-B6ED-166B3FE31EFC}"/>
          </ac:spMkLst>
        </pc:spChg>
      </pc:sldChg>
      <pc:sldChg chg="del">
        <pc:chgData name="Ghiselli, Dr. Margherita (WDC)" userId="153b8431-d800-4665-9c6b-c555f3b8579e" providerId="ADAL" clId="{0D9203B8-B73C-470B-B3D4-E66C432F1A3E}" dt="2024-01-02T22:01:30.524" v="25" actId="47"/>
        <pc:sldMkLst>
          <pc:docMk/>
          <pc:sldMk cId="3610165288" sldId="300"/>
        </pc:sldMkLst>
      </pc:sldChg>
      <pc:sldChg chg="modSp add mod">
        <pc:chgData name="Ghiselli, Dr. Margherita (WDC)" userId="153b8431-d800-4665-9c6b-c555f3b8579e" providerId="ADAL" clId="{0D9203B8-B73C-470B-B3D4-E66C432F1A3E}" dt="2024-01-02T22:42:20.491" v="2825" actId="27636"/>
        <pc:sldMkLst>
          <pc:docMk/>
          <pc:sldMk cId="2141019455" sldId="301"/>
        </pc:sldMkLst>
        <pc:spChg chg="mod">
          <ac:chgData name="Ghiselli, Dr. Margherita (WDC)" userId="153b8431-d800-4665-9c6b-c555f3b8579e" providerId="ADAL" clId="{0D9203B8-B73C-470B-B3D4-E66C432F1A3E}" dt="2024-01-02T22:42:20.491" v="2825" actId="27636"/>
          <ac:spMkLst>
            <pc:docMk/>
            <pc:sldMk cId="2141019455" sldId="301"/>
            <ac:spMk id="3" creationId="{A609C05B-1387-D375-77F9-4189A7D0A163}"/>
          </ac:spMkLst>
        </pc:spChg>
      </pc:sldChg>
      <pc:sldChg chg="modSp add del mod ord">
        <pc:chgData name="Ghiselli, Dr. Margherita (WDC)" userId="153b8431-d800-4665-9c6b-c555f3b8579e" providerId="ADAL" clId="{0D9203B8-B73C-470B-B3D4-E66C432F1A3E}" dt="2024-01-02T22:42:05.542" v="2820" actId="47"/>
        <pc:sldMkLst>
          <pc:docMk/>
          <pc:sldMk cId="2648202677" sldId="301"/>
        </pc:sldMkLst>
        <pc:spChg chg="mod">
          <ac:chgData name="Ghiselli, Dr. Margherita (WDC)" userId="153b8431-d800-4665-9c6b-c555f3b8579e" providerId="ADAL" clId="{0D9203B8-B73C-470B-B3D4-E66C432F1A3E}" dt="2024-01-02T22:32:46.878" v="2313" actId="790"/>
          <ac:spMkLst>
            <pc:docMk/>
            <pc:sldMk cId="2648202677" sldId="301"/>
            <ac:spMk id="2" creationId="{263EE36B-CE44-B38C-EB2D-64A6B7CC474A}"/>
          </ac:spMkLst>
        </pc:spChg>
        <pc:spChg chg="mod">
          <ac:chgData name="Ghiselli, Dr. Margherita (WDC)" userId="153b8431-d800-4665-9c6b-c555f3b8579e" providerId="ADAL" clId="{0D9203B8-B73C-470B-B3D4-E66C432F1A3E}" dt="2024-01-02T22:41:40.356" v="2805" actId="21"/>
          <ac:spMkLst>
            <pc:docMk/>
            <pc:sldMk cId="2648202677" sldId="301"/>
            <ac:spMk id="3" creationId="{84C81BA8-16B3-15A3-B6ED-166B3FE31EFC}"/>
          </ac:spMkLst>
        </pc:spChg>
      </pc:sldChg>
      <pc:sldChg chg="del">
        <pc:chgData name="Ghiselli, Dr. Margherita (WDC)" userId="153b8431-d800-4665-9c6b-c555f3b8579e" providerId="ADAL" clId="{0D9203B8-B73C-470B-B3D4-E66C432F1A3E}" dt="2024-01-02T22:01:18.390" v="24" actId="47"/>
        <pc:sldMkLst>
          <pc:docMk/>
          <pc:sldMk cId="3498182062" sldId="301"/>
        </pc:sldMkLst>
      </pc:sldChg>
      <pc:sldChg chg="del">
        <pc:chgData name="Ghiselli, Dr. Margherita (WDC)" userId="153b8431-d800-4665-9c6b-c555f3b8579e" providerId="ADAL" clId="{0D9203B8-B73C-470B-B3D4-E66C432F1A3E}" dt="2024-01-02T22:01:18.390" v="24" actId="47"/>
        <pc:sldMkLst>
          <pc:docMk/>
          <pc:sldMk cId="3902084779" sldId="302"/>
        </pc:sldMkLst>
      </pc:sldChg>
      <pc:sldChg chg="del">
        <pc:chgData name="Ghiselli, Dr. Margherita (WDC)" userId="153b8431-d800-4665-9c6b-c555f3b8579e" providerId="ADAL" clId="{0D9203B8-B73C-470B-B3D4-E66C432F1A3E}" dt="2024-01-02T22:01:18.390" v="24" actId="47"/>
        <pc:sldMkLst>
          <pc:docMk/>
          <pc:sldMk cId="2378275758" sldId="303"/>
        </pc:sldMkLst>
      </pc:sldChg>
      <pc:sldChg chg="del">
        <pc:chgData name="Ghiselli, Dr. Margherita (WDC)" userId="153b8431-d800-4665-9c6b-c555f3b8579e" providerId="ADAL" clId="{0D9203B8-B73C-470B-B3D4-E66C432F1A3E}" dt="2024-01-02T22:01:18.390" v="24" actId="47"/>
        <pc:sldMkLst>
          <pc:docMk/>
          <pc:sldMk cId="668568586" sldId="304"/>
        </pc:sldMkLst>
      </pc:sldChg>
      <pc:sldChg chg="del">
        <pc:chgData name="Ghiselli, Dr. Margherita (WDC)" userId="153b8431-d800-4665-9c6b-c555f3b8579e" providerId="ADAL" clId="{0D9203B8-B73C-470B-B3D4-E66C432F1A3E}" dt="2024-01-02T22:01:18.390" v="24" actId="47"/>
        <pc:sldMkLst>
          <pc:docMk/>
          <pc:sldMk cId="926041892" sldId="305"/>
        </pc:sldMkLst>
      </pc:sldChg>
      <pc:sldMasterChg chg="del delSldLayout">
        <pc:chgData name="Ghiselli, Dr. Margherita (WDC)" userId="153b8431-d800-4665-9c6b-c555f3b8579e" providerId="ADAL" clId="{0D9203B8-B73C-470B-B3D4-E66C432F1A3E}" dt="2024-01-02T22:01:30.524" v="25" actId="47"/>
        <pc:sldMasterMkLst>
          <pc:docMk/>
          <pc:sldMasterMk cId="4042006447" sldId="2147483648"/>
        </pc:sldMasterMkLst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498495455" sldId="2147483649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520383167" sldId="2147483650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1952754818" sldId="2147483651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1135636235" sldId="2147483652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818625073" sldId="2147483653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2655488848" sldId="2147483654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1187373955" sldId="2147483655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1309500150" sldId="2147483656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933411302" sldId="2147483657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132574582" sldId="2147483658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2156655112" sldId="2147483659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18.390" v="24" actId="47"/>
          <pc:sldLayoutMkLst>
            <pc:docMk/>
            <pc:sldMasterMk cId="4042006447" sldId="2147483648"/>
            <pc:sldLayoutMk cId="937507047" sldId="2147483663"/>
          </pc:sldLayoutMkLst>
        </pc:sldLayoutChg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4042006447" sldId="2147483648"/>
            <pc:sldLayoutMk cId="2061340864" sldId="2147483664"/>
          </pc:sldLayoutMkLst>
        </pc:sldLayoutChg>
      </pc:sldMasterChg>
      <pc:sldMasterChg chg="delSldLayout">
        <pc:chgData name="Ghiselli, Dr. Margherita (WDC)" userId="153b8431-d800-4665-9c6b-c555f3b8579e" providerId="ADAL" clId="{0D9203B8-B73C-470B-B3D4-E66C432F1A3E}" dt="2024-01-02T22:01:30.524" v="25" actId="47"/>
        <pc:sldMasterMkLst>
          <pc:docMk/>
          <pc:sldMasterMk cId="1919661315" sldId="2147483665"/>
        </pc:sldMasterMkLst>
        <pc:sldLayoutChg chg="del">
          <pc:chgData name="Ghiselli, Dr. Margherita (WDC)" userId="153b8431-d800-4665-9c6b-c555f3b8579e" providerId="ADAL" clId="{0D9203B8-B73C-470B-B3D4-E66C432F1A3E}" dt="2024-01-02T22:01:30.524" v="25" actId="47"/>
          <pc:sldLayoutMkLst>
            <pc:docMk/>
            <pc:sldMasterMk cId="1919661315" sldId="2147483665"/>
            <pc:sldLayoutMk cId="3942371891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F51E-9326-474E-AA55-E3878E78E4FA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0F00-79A4-D643-B463-758BEC25F0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75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578069" y="1344785"/>
            <a:ext cx="705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8071" y="3824460"/>
            <a:ext cx="6080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49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820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1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32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864972" y="2210809"/>
            <a:ext cx="4473200" cy="2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48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69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10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05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2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61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285016" y="1196509"/>
            <a:ext cx="6966108" cy="3691952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/>
            <a:r>
              <a:rPr lang="pt" sz="36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Ferramenta de monitoramento de desempenho do Programa Nacional de Imunização (PNI)</a:t>
            </a:r>
            <a:endParaRPr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Google Shape;225;p24">
            <a:extLst>
              <a:ext uri="{FF2B5EF4-FFF2-40B4-BE49-F238E27FC236}">
                <a16:creationId xmlns:a16="http://schemas.microsoft.com/office/drawing/2014/main" id="{CD610040-3E1E-05CC-A5E2-630D0AE382CA}"/>
              </a:ext>
            </a:extLst>
          </p:cNvPr>
          <p:cNvSpPr txBox="1"/>
          <p:nvPr/>
        </p:nvSpPr>
        <p:spPr>
          <a:xfrm>
            <a:off x="285015" y="4739510"/>
            <a:ext cx="6481731" cy="92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267" tIns="123267" rIns="123267" bIns="123267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endParaRPr lang="en-GB" sz="2400" b="1" i="1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endParaRPr lang="en-GB" sz="2400" b="1" i="1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r>
              <a:rPr lang="pt" sz="2400" b="1" i="1" dirty="0">
                <a:latin typeface="Poppins"/>
                <a:ea typeface="Poppins"/>
                <a:cs typeface="Poppins"/>
                <a:sym typeface="Poppins"/>
              </a:rPr>
              <a:t>Anexo E. Apresentação introdutória aos consultores</a:t>
            </a:r>
            <a:endParaRPr lang="es-ES" sz="2400" b="1" i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C8565-4F5E-4AE3-D2E6-707BCEE18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37" y="6044436"/>
            <a:ext cx="5981700" cy="54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3E65-510D-02B3-F16D-E241BC18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3600" dirty="0"/>
              <a:t>Objetivo da </a:t>
            </a:r>
            <a:endParaRPr lang="en-US" sz="3600" dirty="0"/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B46665FF-CBD4-2680-DD7D-ECFC66459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805305"/>
            <a:ext cx="10982000" cy="3579495"/>
          </a:xfrm>
          <a:prstGeom prst="rect">
            <a:avLst/>
          </a:prstGeom>
          <a:noFill/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800" b="1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Apoiar a implementação do protocolo “Monitorização do desempenho do Programa Nacional Nacional de Immunização (PNI)”.</a:t>
            </a:r>
            <a:endParaRPr lang="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" sz="1800" b="1" dirty="0">
              <a:solidFill>
                <a:schemeClr val="dk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8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O objectivo da monitorização é dotar os países de uma metodologia que lhes permita identificar sistematicamente os factores que limitam o progresso dos programas de vacinação (contra qualquer doença) e as causas que desencadeiam esses desafios.</a:t>
            </a:r>
            <a:endParaRPr lang="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8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 </a:t>
            </a:r>
            <a:endParaRPr lang="fr" sz="1800" dirty="0">
              <a:solidFill>
                <a:schemeClr val="dk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8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Com base nos resultados, pretende-se propor ações de melhoria imediata com elevado nível de viabilidade e eficácia, que possam ser integradas nos planos estratégicos existentes, e que possam facilitar a reorientação de recursos de acordo com as prioridades nacionais.</a:t>
            </a:r>
            <a:endParaRPr lang="fr" sz="1800" dirty="0">
              <a:solidFill>
                <a:schemeClr val="dk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68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8DF0-01EB-AB7A-4838-5A3A914C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3600" dirty="0"/>
              <a:t>Resumo das atividades 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DFFEF-1C64-5421-97DA-09B135B9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4"/>
            <a:ext cx="10982000" cy="4575175"/>
          </a:xfrm>
        </p:spPr>
        <p:txBody>
          <a:bodyPr>
            <a:normAutofit/>
          </a:bodyPr>
          <a:lstStyle/>
          <a:p>
            <a:pPr marL="342900" indent="-330200">
              <a:spcBef>
                <a:spcPts val="0"/>
              </a:spcBef>
              <a:buClr>
                <a:srgbClr val="FF9900"/>
              </a:buClr>
              <a:buSzPts val="2000"/>
            </a:pP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Comissão Nacional de Coordenação (CNC) </a:t>
            </a: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: 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Apoio à formação do grupo técnico de gestão a nível nacional, bem como apoio à coordenação das suas atividades</a:t>
            </a:r>
            <a:endParaRPr lang="fr-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•"/>
            </a:pPr>
            <a:endParaRPr lang="fr-FR" sz="1800" b="1" dirty="0">
              <a:solidFill>
                <a:srgbClr val="FF99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•"/>
            </a:pP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Relatório de análise da situação </a:t>
            </a: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: 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Compilação e análise sistemática de dados do PNI nacionais e subnacionais dos últimos 5 anos, preparação do relatório e participação na revisão dos resultados em coordenação com as autoridades do PNI 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membros do CNC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.</a:t>
            </a:r>
            <a:endParaRPr lang="fr-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fr-FR" sz="1800" b="1" dirty="0">
              <a:solidFill>
                <a:srgbClr val="FF99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•"/>
            </a:pP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Autoavaliação: 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Apoio 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à 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implementação de autoavaliações nos níveis nacional, subnacional e local.</a:t>
            </a: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•"/>
            </a:pPr>
            <a:endParaRPr lang="fr-FR" sz="1800" dirty="0">
              <a:solidFill>
                <a:schemeClr val="dk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342900" indent="-330200">
              <a:spcBef>
                <a:spcPts val="0"/>
              </a:spcBef>
              <a:buClr>
                <a:srgbClr val="FF9900"/>
              </a:buClr>
              <a:buSzPts val="2000"/>
            </a:pP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Relatório final: 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Apoio 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à síntese da informação recolhida durante as sessões de autoavaliação e ao desenvolvimento de recomendações para melhorar o PNI.</a:t>
            </a:r>
          </a:p>
          <a:p>
            <a:pPr marL="342900" indent="-330200">
              <a:spcBef>
                <a:spcPts val="0"/>
              </a:spcBef>
              <a:buClr>
                <a:srgbClr val="FF9900"/>
              </a:buClr>
              <a:buSzPts val="2000"/>
            </a:pPr>
            <a:endParaRPr lang="fr-FR" sz="1800" b="1" dirty="0">
              <a:solidFill>
                <a:srgbClr val="FF99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•"/>
            </a:pP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Plano de Acção: </a:t>
            </a:r>
            <a:r>
              <a:rPr lang="pt" sz="1800" dirty="0">
                <a:solidFill>
                  <a:schemeClr val="tx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Apoiar 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o </a:t>
            </a: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desenvolvimento de um plano de acção de curto e médio prazo para priorizar as actividades mais urgentes e criar um calendário e orçamento para as abordar.</a:t>
            </a:r>
            <a:endParaRPr lang="fr-FR" sz="1800" b="1" dirty="0">
              <a:solidFill>
                <a:schemeClr val="dk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B978-0777-8627-C7E3-2BF6493E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47" y="500025"/>
            <a:ext cx="10982000" cy="1325600"/>
          </a:xfrm>
        </p:spPr>
        <p:txBody>
          <a:bodyPr/>
          <a:lstStyle/>
          <a:p>
            <a:r>
              <a:rPr lang="pt" sz="3600" dirty="0"/>
              <a:t>Apoio ao </a:t>
            </a:r>
            <a:r>
              <a:rPr lang="pt" sz="3600" b="1" dirty="0"/>
              <a:t>Comitê</a:t>
            </a:r>
            <a:r>
              <a:rPr lang="pt" sz="3600" dirty="0">
                <a:solidFill>
                  <a:schemeClr val="dk1"/>
                </a:solidFill>
              </a:rPr>
              <a:t> </a:t>
            </a:r>
            <a:r>
              <a:rPr lang="pt" sz="3600" dirty="0"/>
              <a:t>Nacional de </a:t>
            </a:r>
            <a:r>
              <a:rPr lang="pt" sz="3600" dirty="0">
                <a:solidFill>
                  <a:schemeClr val="dk1"/>
                </a:solidFill>
              </a:rPr>
              <a:t>Coordenação</a:t>
            </a:r>
            <a:endParaRPr lang="es-E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9C05B-1387-D375-77F9-4189A7D0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524" y="1825625"/>
            <a:ext cx="9988952" cy="4064000"/>
          </a:xfrm>
        </p:spPr>
        <p:txBody>
          <a:bodyPr>
            <a:normAutofit lnSpcReduction="10000"/>
          </a:bodyPr>
          <a:lstStyle/>
          <a:p>
            <a:pPr marL="460375" marR="0" lvl="0" indent="-4603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pt" sz="1800" dirty="0">
                <a:solidFill>
                  <a:schemeClr val="dk1"/>
                </a:solidFill>
              </a:rPr>
              <a:t>Facilitar a implementação das três fases do processo nacional de monitorização do desempenho do PNI.</a:t>
            </a:r>
            <a:endParaRPr lang="fr-FR" sz="1800" dirty="0"/>
          </a:p>
          <a:p>
            <a:pPr marL="460375" marR="0" lvl="0" indent="-4603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pt" sz="1800" dirty="0">
                <a:solidFill>
                  <a:schemeClr val="dk1"/>
                </a:solidFill>
              </a:rPr>
              <a:t>Compilar informação e documentação relativa ao desempenho do PNI durante os últimos 5 anos.</a:t>
            </a:r>
          </a:p>
          <a:p>
            <a:pPr marL="460375" indent="-460375">
              <a:spcBef>
                <a:spcPts val="1200"/>
              </a:spcBef>
              <a:buSzPts val="1900"/>
            </a:pPr>
            <a:r>
              <a:rPr lang="pt" sz="1800" dirty="0">
                <a:solidFill>
                  <a:schemeClr val="dk1"/>
                </a:solidFill>
              </a:rPr>
              <a:t>Preparar o primeiro rascunho do relatório de análise da situação e sua apresentação.</a:t>
            </a:r>
          </a:p>
          <a:p>
            <a:pPr marL="460375" indent="-460375">
              <a:spcBef>
                <a:spcPts val="1200"/>
              </a:spcBef>
              <a:buSzPts val="1900"/>
            </a:pPr>
            <a:r>
              <a:rPr lang="pt" sz="1800" dirty="0">
                <a:solidFill>
                  <a:schemeClr val="dk1"/>
                </a:solidFill>
              </a:rPr>
              <a:t>Adaptar a ferramenta de monitorização do desempenho do PNI ao contexto do país.</a:t>
            </a:r>
          </a:p>
          <a:p>
            <a:pPr marL="460375" indent="-460375">
              <a:spcBef>
                <a:spcPts val="1200"/>
              </a:spcBef>
              <a:buSzPts val="1900"/>
            </a:pPr>
            <a:r>
              <a:rPr lang="pt" sz="1800" dirty="0">
                <a:solidFill>
                  <a:schemeClr val="dk1"/>
                </a:solidFill>
              </a:rPr>
              <a:t>Organizar sessões de autoavaliação por componente PNI</a:t>
            </a:r>
            <a:r>
              <a:rPr lang="pt" sz="1800" dirty="0"/>
              <a:t>, incluindo </a:t>
            </a:r>
            <a:r>
              <a:rPr lang="pt" sz="1800" dirty="0">
                <a:solidFill>
                  <a:schemeClr val="dk1"/>
                </a:solidFill>
              </a:rPr>
              <a:t>a logística das sessões a nível subnacional e nacional.</a:t>
            </a:r>
          </a:p>
          <a:p>
            <a:pPr marL="460375" marR="0" lvl="0" indent="-4603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pt" sz="1800" dirty="0"/>
              <a:t>Apoiar a implementação de sessões de autoavaliação.</a:t>
            </a:r>
          </a:p>
          <a:p>
            <a:pPr marL="460375" indent="-460375">
              <a:spcBef>
                <a:spcPts val="1200"/>
              </a:spcBef>
              <a:buSzPts val="1900"/>
            </a:pPr>
            <a:r>
              <a:rPr lang="pt" sz="1800" dirty="0">
                <a:solidFill>
                  <a:schemeClr val="dk1"/>
                </a:solidFill>
              </a:rPr>
              <a:t>Organize e distribua todos os arquivos de dados e documentos do PNI coletados durante a revisão documental.</a:t>
            </a:r>
          </a:p>
          <a:p>
            <a:pPr marL="460375" marR="0" lvl="0" indent="-4603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endParaRPr lang="fr-FR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852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B978-0777-8627-C7E3-2BF6493E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47" y="500025"/>
            <a:ext cx="10982000" cy="1325600"/>
          </a:xfrm>
        </p:spPr>
        <p:txBody>
          <a:bodyPr/>
          <a:lstStyle/>
          <a:p>
            <a:r>
              <a:rPr lang="pt" sz="3600" dirty="0"/>
              <a:t>Apoio ao </a:t>
            </a:r>
            <a:r>
              <a:rPr lang="pt" sz="3600" b="1" dirty="0"/>
              <a:t>Comitê</a:t>
            </a:r>
            <a:r>
              <a:rPr lang="pt" sz="3600" dirty="0">
                <a:solidFill>
                  <a:schemeClr val="dk1"/>
                </a:solidFill>
              </a:rPr>
              <a:t> </a:t>
            </a:r>
            <a:r>
              <a:rPr lang="pt" sz="3600" dirty="0"/>
              <a:t>Nacional de </a:t>
            </a:r>
            <a:r>
              <a:rPr lang="pt" sz="3600" dirty="0">
                <a:solidFill>
                  <a:schemeClr val="dk1"/>
                </a:solidFill>
              </a:rPr>
              <a:t>Coordenação</a:t>
            </a:r>
            <a:endParaRPr lang="es-E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9C05B-1387-D375-77F9-4189A7D0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524" y="1825625"/>
            <a:ext cx="9988952" cy="4064000"/>
          </a:xfrm>
        </p:spPr>
        <p:txBody>
          <a:bodyPr>
            <a:normAutofit/>
          </a:bodyPr>
          <a:lstStyle/>
          <a:p>
            <a:pPr marL="460375" indent="-460375">
              <a:spcBef>
                <a:spcPts val="1200"/>
              </a:spcBef>
              <a:buSzPts val="1900"/>
            </a:pPr>
            <a:r>
              <a:rPr lang="pt" sz="1800" dirty="0">
                <a:solidFill>
                  <a:schemeClr val="dk1"/>
                </a:solidFill>
              </a:rPr>
              <a:t>Preparar a primeira versão do relatório final sobre os resultados da autoavaliação a nível nacional.</a:t>
            </a:r>
            <a:endParaRPr lang="fr" sz="1800" dirty="0"/>
          </a:p>
          <a:p>
            <a:pPr marL="460375" marR="0" lvl="0" indent="-4603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pt" sz="1800" dirty="0">
                <a:solidFill>
                  <a:schemeClr val="dk1"/>
                </a:solidFill>
              </a:rPr>
              <a:t>Desenvolver o Plano de Ação com seu cronograma e orçamento.</a:t>
            </a:r>
          </a:p>
          <a:p>
            <a:pPr marL="460375" marR="0" lvl="0" indent="-4603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pt" sz="1800" dirty="0">
                <a:solidFill>
                  <a:schemeClr val="dk1"/>
                </a:solidFill>
              </a:rPr>
              <a:t>Apresentar o relatório final e o plano de ação às autoridades nacionais, à OPAS/OMS, a outras agências, parceiros e doadores.</a:t>
            </a:r>
          </a:p>
          <a:p>
            <a:pPr marL="460375" indent="-460375">
              <a:spcBef>
                <a:spcPts val="1200"/>
              </a:spcBef>
              <a:buSzPts val="1900"/>
            </a:pPr>
            <a:r>
              <a:rPr lang="pt" sz="1800" dirty="0">
                <a:solidFill>
                  <a:schemeClr val="dk1"/>
                </a:solidFill>
              </a:rPr>
              <a:t>Prestar apoio técnico </a:t>
            </a:r>
            <a:r>
              <a:rPr lang="pt" sz="1800" dirty="0"/>
              <a:t>ao CNC </a:t>
            </a:r>
            <a:r>
              <a:rPr lang="pt" sz="1800" dirty="0">
                <a:solidFill>
                  <a:schemeClr val="dk1"/>
                </a:solidFill>
              </a:rPr>
              <a:t>para a formulação das primeiras etapas de implementação do Plano de Ação.</a:t>
            </a:r>
            <a:endParaRPr lang="fr" sz="1800" dirty="0"/>
          </a:p>
          <a:p>
            <a:pPr marL="460375" marR="0" lvl="0" indent="-4603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pt" sz="1800" dirty="0">
                <a:solidFill>
                  <a:schemeClr val="dk1"/>
                </a:solidFill>
              </a:rPr>
              <a:t>Gerenciar a implementação do plano de ação e relatar o progresso.</a:t>
            </a:r>
          </a:p>
          <a:p>
            <a:pPr marL="460375" marR="0" lvl="0" indent="-4603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endParaRPr lang="fr-FR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101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E36B-CE44-B38C-EB2D-64A6B7CC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3600" dirty="0"/>
              <a:t>Apoio ao Escritório Regional da OPAS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81BA8-16B3-15A3-B6ED-166B3FE31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76212"/>
            <a:ext cx="10982000" cy="3871172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  <a:buSzPts val="1800"/>
            </a:pP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Participar nas reuniões </a:t>
            </a:r>
            <a:r>
              <a:rPr lang="pt" sz="1800" dirty="0"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da Comissão Regional de Coordenação (CRC).</a:t>
            </a:r>
            <a:endParaRPr lang="fr-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dirty="0">
              <a:solidFill>
                <a:schemeClr val="dk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Identificar áreas do projeto que necessitam de apoio financeiro, logístico, material ou de recursos humanos.</a:t>
            </a:r>
            <a:endParaRPr lang="fr-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dirty="0">
              <a:solidFill>
                <a:schemeClr val="dk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Prestar assistência técnica durante a análise da informação e implementação de sessões de autoavaliação.</a:t>
            </a:r>
            <a:endParaRPr lang="fr-FR" sz="1800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dirty="0">
              <a:solidFill>
                <a:schemeClr val="dk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Apoiar a elaboração do relatório final e esclarecer quaisquer dúvidas.</a:t>
            </a:r>
            <a:endParaRPr lang="fr-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dirty="0">
              <a:solidFill>
                <a:schemeClr val="dk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Participar na apresentação dos resultados da autoavaliação e das propostas de ações de melhoria perante as autoridades nacionais.</a:t>
            </a:r>
            <a:endParaRPr lang="fr-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dirty="0">
              <a:solidFill>
                <a:schemeClr val="dk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" sz="1800" dirty="0">
                <a:solidFill>
                  <a:schemeClr val="dk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Apoiar as autoridades nacionais na publicação e divulgação do relatório final e do Plano de Acção, se necessário.</a:t>
            </a:r>
            <a:endParaRPr lang="fr-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2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BF1B-CBE6-0DB0-7FF7-ED0F1174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3600" dirty="0"/>
              <a:t>Resultados esperados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F0D0B-AC38-1D91-86EA-00DFC9DED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554548" cy="4064000"/>
          </a:xfrm>
        </p:spPr>
        <p:txBody>
          <a:bodyPr>
            <a:normAutofit/>
          </a:bodyPr>
          <a:lstStyle/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pt" sz="1800" dirty="0">
                <a:solidFill>
                  <a:schemeClr val="dk1"/>
                </a:solidFill>
              </a:rPr>
              <a:t>Proporcionar aos países a oportunidade de identificar elementos que lhes permitam </a:t>
            </a: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beneficiar</a:t>
            </a:r>
            <a:r>
              <a:rPr lang="pt" sz="1800" b="1" dirty="0">
                <a:solidFill>
                  <a:srgbClr val="FF8345"/>
                </a:solidFill>
              </a:rPr>
              <a:t> </a:t>
            </a:r>
            <a:r>
              <a:rPr lang="pt" sz="1800" dirty="0">
                <a:solidFill>
                  <a:schemeClr val="tx1"/>
                </a:solidFill>
              </a:rPr>
              <a:t>dos </a:t>
            </a:r>
            <a:r>
              <a:rPr lang="pt" sz="1800" dirty="0">
                <a:solidFill>
                  <a:schemeClr val="dk1"/>
                </a:solidFill>
              </a:rPr>
              <a:t>avanços, investimentos e inovações realizados durante a introdução das vacinas contra a COVID-19, e </a:t>
            </a: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integrar</a:t>
            </a:r>
            <a:r>
              <a:rPr lang="pt" sz="1800" b="1" dirty="0">
                <a:solidFill>
                  <a:srgbClr val="FF8345"/>
                </a:solidFill>
              </a:rPr>
              <a:t> </a:t>
            </a:r>
            <a:r>
              <a:rPr lang="pt" sz="1800" dirty="0">
                <a:solidFill>
                  <a:schemeClr val="dk1"/>
                </a:solidFill>
              </a:rPr>
              <a:t>essas vantagens </a:t>
            </a:r>
            <a:r>
              <a:rPr lang="pt" sz="1800" dirty="0"/>
              <a:t>em</a:t>
            </a:r>
            <a:r>
              <a:rPr lang="pt" sz="1800" b="1" dirty="0">
                <a:solidFill>
                  <a:srgbClr val="FF8345"/>
                </a:solidFill>
              </a:rPr>
              <a:t> </a:t>
            </a:r>
            <a:r>
              <a:rPr lang="pt" sz="1800" dirty="0">
                <a:solidFill>
                  <a:schemeClr val="dk1"/>
                </a:solidFill>
              </a:rPr>
              <a:t>o </a:t>
            </a:r>
            <a:r>
              <a:rPr lang="pt" sz="1800" dirty="0"/>
              <a:t>PNI.</a:t>
            </a:r>
            <a:endParaRPr lang="fr-FR" sz="1800"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dirty="0">
              <a:solidFill>
                <a:schemeClr val="dk1"/>
              </a:solidFill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pt" sz="1800" dirty="0">
                <a:solidFill>
                  <a:schemeClr val="dk1"/>
                </a:solidFill>
              </a:rPr>
              <a:t>Utilizar </a:t>
            </a: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ferramentas padronizadas adaptadas </a:t>
            </a:r>
            <a:r>
              <a:rPr lang="pt" sz="1800" dirty="0">
                <a:solidFill>
                  <a:schemeClr val="dk1"/>
                </a:solidFill>
              </a:rPr>
              <a:t>às necessidades do país para identificar os componentes do PNI que podem ser melhorados e as lições aprendidas que podem ser aplicadas em maior escala.</a:t>
            </a: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dirty="0">
              <a:solidFill>
                <a:schemeClr val="dk1"/>
              </a:solidFill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pt" sz="1800" dirty="0">
                <a:solidFill>
                  <a:schemeClr val="dk1"/>
                </a:solidFill>
              </a:rPr>
              <a:t>Desenvolver um </a:t>
            </a:r>
            <a:r>
              <a:rPr lang="pt" sz="1800" b="1" dirty="0">
                <a:solidFill>
                  <a:srgbClr val="FF99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Plano de Acção de curto prazo </a:t>
            </a:r>
            <a:r>
              <a:rPr lang="pt" sz="1800" dirty="0">
                <a:solidFill>
                  <a:schemeClr val="dk1"/>
                </a:solidFill>
              </a:rPr>
              <a:t>para ajudar o país a implementar operações de apoio ao PNI nos próximos 12 meses.</a:t>
            </a:r>
            <a:endParaRPr lang="fr-FR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284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433-D027-F3BA-9C49-CCA2DCF26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23962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19" ma:contentTypeDescription="Create a new document." ma:contentTypeScope="" ma:versionID="3112bb8d77eabdabae1dad861eef024e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7af2fdaf325dc4753a0b83ad3c8ce2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D13300-2620-4FED-8446-C647A6F32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6E02DD-35A0-4997-B658-F31E8EF49537}">
  <ds:schemaRefs>
    <ds:schemaRef ds:uri="http://schemas.microsoft.com/office/2006/metadata/properties"/>
    <ds:schemaRef ds:uri="http://schemas.microsoft.com/office/infopath/2007/PartnerControls"/>
    <ds:schemaRef ds:uri="13824d70-7bf2-44bc-87a6-298660e5dadd"/>
    <ds:schemaRef ds:uri="5e13aadc-de86-43ee-b386-40c01ba74c80"/>
  </ds:schemaRefs>
</ds:datastoreItem>
</file>

<file path=customXml/itemProps3.xml><?xml version="1.0" encoding="utf-8"?>
<ds:datastoreItem xmlns:ds="http://schemas.openxmlformats.org/officeDocument/2006/customXml" ds:itemID="{6337A4B5-8CE4-4F40-A890-D50E5FD20A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661</Words>
  <Application>Microsoft Macintosh PowerPoint</Application>
  <PresentationFormat>Widescreen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Poppins</vt:lpstr>
      <vt:lpstr>Poppins Black</vt:lpstr>
      <vt:lpstr>Office Theme</vt:lpstr>
      <vt:lpstr>Ferramenta de monitoramento de desempenho do Programa Nacional de Imunização (PNI)</vt:lpstr>
      <vt:lpstr>Objetivo da </vt:lpstr>
      <vt:lpstr>Resumo das atividades </vt:lpstr>
      <vt:lpstr>Apoio ao Comitê Nacional de Coordenação</vt:lpstr>
      <vt:lpstr>Apoio ao Comitê Nacional de Coordenação</vt:lpstr>
      <vt:lpstr>Apoio ao Escritório Regional da OPAS</vt:lpstr>
      <vt:lpstr>Resultados esperados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Bec Capistran</dc:creator>
  <cp:lastModifiedBy>Juanjo J. Vasquez Rojas</cp:lastModifiedBy>
  <cp:revision>39</cp:revision>
  <dcterms:created xsi:type="dcterms:W3CDTF">2023-12-12T04:26:37Z</dcterms:created>
  <dcterms:modified xsi:type="dcterms:W3CDTF">2024-05-30T21:04:53Z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MediaServiceImageTags">
    <vt:lpwstr/>
  </property>
  <property fmtid="{D5CDD505-2E9C-101B-9397-08002B2CF9AE}" pid="4" name="PAHO Keyword">
    <vt:lpwstr/>
  </property>
</Properties>
</file>