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5"/>
  </p:notesMasterIdLst>
  <p:sldIdLst>
    <p:sldId id="256" r:id="rId5"/>
    <p:sldId id="292" r:id="rId6"/>
    <p:sldId id="293" r:id="rId7"/>
    <p:sldId id="296" r:id="rId8"/>
    <p:sldId id="297" r:id="rId9"/>
    <p:sldId id="299" r:id="rId10"/>
    <p:sldId id="298" r:id="rId11"/>
    <p:sldId id="300" r:id="rId12"/>
    <p:sldId id="301" r:id="rId13"/>
    <p:sldId id="302" r:id="rId14"/>
  </p:sldIdLst>
  <p:sldSz cx="9144000" cy="5143500" type="screen16x9"/>
  <p:notesSz cx="6858000" cy="9144000"/>
  <p:embeddedFontLst>
    <p:embeddedFont>
      <p:font typeface="Poppins" pitchFamily="2" charset="77"/>
      <p:regular r:id="rId16"/>
      <p:bold r:id="rId17"/>
      <p:italic r:id="rId18"/>
      <p:boldItalic r:id="rId19"/>
    </p:embeddedFont>
    <p:embeddedFont>
      <p:font typeface="Poppins Black" pitchFamily="2" charset="77"/>
      <p:bold r:id="rId20"/>
      <p:italic r:id="rId21"/>
      <p:boldItalic r:id="rId22"/>
    </p:embeddedFont>
    <p:embeddedFont>
      <p:font typeface="Source Serif Pro" panose="02040603050405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BF9E1-1812-5344-B440-31A0D2C221B2}" v="1" dt="2024-02-07T21:24:25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18"/>
  </p:normalViewPr>
  <p:slideViewPr>
    <p:cSldViewPr snapToGrid="0">
      <p:cViewPr varScale="1">
        <p:scale>
          <a:sx n="150" d="100"/>
          <a:sy n="150" d="100"/>
        </p:scale>
        <p:origin x="184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ayza Saldivia,  Sergio (OS-)" userId="S::loayzaser@paho.org::b0266ea2-599b-48a7-9ee2-a9ecfc76e9b3" providerId="AD" clId="Web-{A1489739-A07C-885A-787B-A2EDA49FD6E1}"/>
    <pc:docChg chg="modSld">
      <pc:chgData name="Loayza Saldivia,  Sergio (OS-)" userId="S::loayzaser@paho.org::b0266ea2-599b-48a7-9ee2-a9ecfc76e9b3" providerId="AD" clId="Web-{A1489739-A07C-885A-787B-A2EDA49FD6E1}" dt="2023-12-20T21:01:53.998" v="7" actId="20577"/>
      <pc:docMkLst>
        <pc:docMk/>
      </pc:docMkLst>
      <pc:sldChg chg="modSp">
        <pc:chgData name="Loayza Saldivia,  Sergio (OS-)" userId="S::loayzaser@paho.org::b0266ea2-599b-48a7-9ee2-a9ecfc76e9b3" providerId="AD" clId="Web-{A1489739-A07C-885A-787B-A2EDA49FD6E1}" dt="2023-12-20T21:01:00.606" v="3"/>
        <pc:sldMkLst>
          <pc:docMk/>
          <pc:sldMk cId="878578737" sldId="301"/>
        </pc:sldMkLst>
        <pc:graphicFrameChg chg="mod modGraphic">
          <ac:chgData name="Loayza Saldivia,  Sergio (OS-)" userId="S::loayzaser@paho.org::b0266ea2-599b-48a7-9ee2-a9ecfc76e9b3" providerId="AD" clId="Web-{A1489739-A07C-885A-787B-A2EDA49FD6E1}" dt="2023-12-20T21:01:00.606" v="3"/>
          <ac:graphicFrameMkLst>
            <pc:docMk/>
            <pc:sldMk cId="878578737" sldId="301"/>
            <ac:graphicFrameMk id="4" creationId="{8B2D8FFC-0779-FC34-74B7-CEE584B12ECB}"/>
          </ac:graphicFrameMkLst>
        </pc:graphicFrameChg>
      </pc:sldChg>
      <pc:sldChg chg="modSp">
        <pc:chgData name="Loayza Saldivia,  Sergio (OS-)" userId="S::loayzaser@paho.org::b0266ea2-599b-48a7-9ee2-a9ecfc76e9b3" providerId="AD" clId="Web-{A1489739-A07C-885A-787B-A2EDA49FD6E1}" dt="2023-12-20T21:01:53.998" v="7" actId="20577"/>
        <pc:sldMkLst>
          <pc:docMk/>
          <pc:sldMk cId="2982737191" sldId="302"/>
        </pc:sldMkLst>
        <pc:spChg chg="mod">
          <ac:chgData name="Loayza Saldivia,  Sergio (OS-)" userId="S::loayzaser@paho.org::b0266ea2-599b-48a7-9ee2-a9ecfc76e9b3" providerId="AD" clId="Web-{A1489739-A07C-885A-787B-A2EDA49FD6E1}" dt="2023-12-20T21:01:53.998" v="7" actId="20577"/>
          <ac:spMkLst>
            <pc:docMk/>
            <pc:sldMk cId="2982737191" sldId="302"/>
            <ac:spMk id="7" creationId="{117A2B05-24D5-661B-A550-F0A6B9779DE7}"/>
          </ac:spMkLst>
        </pc:spChg>
      </pc:sldChg>
    </pc:docChg>
  </pc:docChgLst>
  <pc:docChgLst>
    <pc:chgData name="Vasquez,  Juan Jose (OS-)" userId="c4e85e20-e9a5-4645-9363-921cd6c61213" providerId="ADAL" clId="{F77BF9E1-1812-5344-B440-31A0D2C221B2}"/>
    <pc:docChg chg="undo redo custSel modSld">
      <pc:chgData name="Vasquez,  Juan Jose (OS-)" userId="c4e85e20-e9a5-4645-9363-921cd6c61213" providerId="ADAL" clId="{F77BF9E1-1812-5344-B440-31A0D2C221B2}" dt="2024-02-22T14:15:22.007" v="143" actId="14100"/>
      <pc:docMkLst>
        <pc:docMk/>
      </pc:docMkLst>
      <pc:sldChg chg="delSp modSp mod">
        <pc:chgData name="Vasquez,  Juan Jose (OS-)" userId="c4e85e20-e9a5-4645-9363-921cd6c61213" providerId="ADAL" clId="{F77BF9E1-1812-5344-B440-31A0D2C221B2}" dt="2024-02-22T14:15:22.007" v="143" actId="14100"/>
        <pc:sldMkLst>
          <pc:docMk/>
          <pc:sldMk cId="0" sldId="256"/>
        </pc:sldMkLst>
        <pc:spChg chg="mod">
          <ac:chgData name="Vasquez,  Juan Jose (OS-)" userId="c4e85e20-e9a5-4645-9363-921cd6c61213" providerId="ADAL" clId="{F77BF9E1-1812-5344-B440-31A0D2C221B2}" dt="2024-02-07T21:28:19.009" v="141" actId="1076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17:25.379" v="5" actId="207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22T14:15:22.007" v="143" actId="14100"/>
          <ac:spMkLst>
            <pc:docMk/>
            <pc:sldMk cId="0" sldId="256"/>
            <ac:spMk id="225" creationId="{00000000-0000-0000-0000-000000000000}"/>
          </ac:spMkLst>
        </pc:spChg>
        <pc:grpChg chg="mod">
          <ac:chgData name="Vasquez,  Juan Jose (OS-)" userId="c4e85e20-e9a5-4645-9363-921cd6c61213" providerId="ADAL" clId="{F77BF9E1-1812-5344-B440-31A0D2C221B2}" dt="2024-02-07T21:28:08.369" v="139" actId="1038"/>
          <ac:grpSpMkLst>
            <pc:docMk/>
            <pc:sldMk cId="0" sldId="256"/>
            <ac:grpSpMk id="83" creationId="{00000000-0000-0000-0000-000000000000}"/>
          </ac:grpSpMkLst>
        </pc:grpChg>
        <pc:picChg chg="del">
          <ac:chgData name="Vasquez,  Juan Jose (OS-)" userId="c4e85e20-e9a5-4645-9363-921cd6c61213" providerId="ADAL" clId="{F77BF9E1-1812-5344-B440-31A0D2C221B2}" dt="2024-02-07T21:16:58.959" v="0" actId="478"/>
          <ac:picMkLst>
            <pc:docMk/>
            <pc:sldMk cId="0" sldId="256"/>
            <ac:picMk id="1000100002" creationId="{B066AC4A-9A1C-4C10-800A-DAF9F2764385}"/>
          </ac:picMkLst>
        </pc:picChg>
      </pc:sldChg>
      <pc:sldChg chg="modSp mod">
        <pc:chgData name="Vasquez,  Juan Jose (OS-)" userId="c4e85e20-e9a5-4645-9363-921cd6c61213" providerId="ADAL" clId="{F77BF9E1-1812-5344-B440-31A0D2C221B2}" dt="2024-02-07T21:27:34.997" v="128" actId="14100"/>
        <pc:sldMkLst>
          <pc:docMk/>
          <pc:sldMk cId="1478683913" sldId="292"/>
        </pc:sldMkLst>
        <pc:spChg chg="mod">
          <ac:chgData name="Vasquez,  Juan Jose (OS-)" userId="c4e85e20-e9a5-4645-9363-921cd6c61213" providerId="ADAL" clId="{F77BF9E1-1812-5344-B440-31A0D2C221B2}" dt="2024-02-07T21:27:31.395" v="127" actId="14100"/>
          <ac:spMkLst>
            <pc:docMk/>
            <pc:sldMk cId="1478683913" sldId="292"/>
            <ac:spMk id="2" creationId="{CEAC3E65-510D-02B3-F16D-E241BC18770E}"/>
          </ac:spMkLst>
        </pc:spChg>
        <pc:spChg chg="mod">
          <ac:chgData name="Vasquez,  Juan Jose (OS-)" userId="c4e85e20-e9a5-4645-9363-921cd6c61213" providerId="ADAL" clId="{F77BF9E1-1812-5344-B440-31A0D2C221B2}" dt="2024-02-07T21:27:34.997" v="128" actId="14100"/>
          <ac:spMkLst>
            <pc:docMk/>
            <pc:sldMk cId="1478683913" sldId="292"/>
            <ac:spMk id="4" creationId="{B46665FF-CBD4-2680-DD7D-ECFC664599AB}"/>
          </ac:spMkLst>
        </pc:spChg>
      </pc:sldChg>
      <pc:sldChg chg="modSp mod">
        <pc:chgData name="Vasquez,  Juan Jose (OS-)" userId="c4e85e20-e9a5-4645-9363-921cd6c61213" providerId="ADAL" clId="{F77BF9E1-1812-5344-B440-31A0D2C221B2}" dt="2024-02-07T21:27:26.963" v="126" actId="14100"/>
        <pc:sldMkLst>
          <pc:docMk/>
          <pc:sldMk cId="2791323933" sldId="293"/>
        </pc:sldMkLst>
        <pc:spChg chg="mod">
          <ac:chgData name="Vasquez,  Juan Jose (OS-)" userId="c4e85e20-e9a5-4645-9363-921cd6c61213" providerId="ADAL" clId="{F77BF9E1-1812-5344-B440-31A0D2C221B2}" dt="2024-02-07T21:27:22.080" v="125" actId="14100"/>
          <ac:spMkLst>
            <pc:docMk/>
            <pc:sldMk cId="2791323933" sldId="293"/>
            <ac:spMk id="2" creationId="{715F8DF0-01EB-AB7A-4838-5A3A914C29DA}"/>
          </ac:spMkLst>
        </pc:spChg>
        <pc:spChg chg="mod">
          <ac:chgData name="Vasquez,  Juan Jose (OS-)" userId="c4e85e20-e9a5-4645-9363-921cd6c61213" providerId="ADAL" clId="{F77BF9E1-1812-5344-B440-31A0D2C221B2}" dt="2024-02-07T21:27:26.963" v="126" actId="14100"/>
          <ac:spMkLst>
            <pc:docMk/>
            <pc:sldMk cId="2791323933" sldId="293"/>
            <ac:spMk id="3" creationId="{44BDFFEF-1C64-5421-97DA-09B135B956F4}"/>
          </ac:spMkLst>
        </pc:spChg>
      </pc:sldChg>
      <pc:sldChg chg="modSp mod">
        <pc:chgData name="Vasquez,  Juan Jose (OS-)" userId="c4e85e20-e9a5-4645-9363-921cd6c61213" providerId="ADAL" clId="{F77BF9E1-1812-5344-B440-31A0D2C221B2}" dt="2024-02-07T21:19:32.631" v="33" actId="1076"/>
        <pc:sldMkLst>
          <pc:docMk/>
          <pc:sldMk cId="3194920475" sldId="296"/>
        </pc:sldMkLst>
        <pc:spChg chg="mod">
          <ac:chgData name="Vasquez,  Juan Jose (OS-)" userId="c4e85e20-e9a5-4645-9363-921cd6c61213" providerId="ADAL" clId="{F77BF9E1-1812-5344-B440-31A0D2C221B2}" dt="2024-02-07T21:19:29.015" v="32" actId="14100"/>
          <ac:spMkLst>
            <pc:docMk/>
            <pc:sldMk cId="3194920475" sldId="296"/>
            <ac:spMk id="2" creationId="{3EF8F14D-731E-893B-2AD1-1DDD531E2DD7}"/>
          </ac:spMkLst>
        </pc:spChg>
        <pc:spChg chg="mod">
          <ac:chgData name="Vasquez,  Juan Jose (OS-)" userId="c4e85e20-e9a5-4645-9363-921cd6c61213" providerId="ADAL" clId="{F77BF9E1-1812-5344-B440-31A0D2C221B2}" dt="2024-02-07T21:19:23.298" v="31" actId="14100"/>
          <ac:spMkLst>
            <pc:docMk/>
            <pc:sldMk cId="3194920475" sldId="296"/>
            <ac:spMk id="4" creationId="{307E078C-73B6-AB97-F146-F045AA14DFE5}"/>
          </ac:spMkLst>
        </pc:spChg>
        <pc:picChg chg="mod">
          <ac:chgData name="Vasquez,  Juan Jose (OS-)" userId="c4e85e20-e9a5-4645-9363-921cd6c61213" providerId="ADAL" clId="{F77BF9E1-1812-5344-B440-31A0D2C221B2}" dt="2024-02-07T21:19:32.631" v="33" actId="1076"/>
          <ac:picMkLst>
            <pc:docMk/>
            <pc:sldMk cId="3194920475" sldId="296"/>
            <ac:picMk id="5" creationId="{83EE4BDC-4F86-A278-0433-8260AE65F144}"/>
          </ac:picMkLst>
        </pc:picChg>
      </pc:sldChg>
      <pc:sldChg chg="modSp mod">
        <pc:chgData name="Vasquez,  Juan Jose (OS-)" userId="c4e85e20-e9a5-4645-9363-921cd6c61213" providerId="ADAL" clId="{F77BF9E1-1812-5344-B440-31A0D2C221B2}" dt="2024-02-07T21:19:07.344" v="29" actId="1076"/>
        <pc:sldMkLst>
          <pc:docMk/>
          <pc:sldMk cId="3490313901" sldId="297"/>
        </pc:sldMkLst>
        <pc:spChg chg="mod">
          <ac:chgData name="Vasquez,  Juan Jose (OS-)" userId="c4e85e20-e9a5-4645-9363-921cd6c61213" providerId="ADAL" clId="{F77BF9E1-1812-5344-B440-31A0D2C221B2}" dt="2024-02-07T21:18:36.653" v="20" actId="14100"/>
          <ac:spMkLst>
            <pc:docMk/>
            <pc:sldMk cId="3490313901" sldId="297"/>
            <ac:spMk id="4" creationId="{99DEEE7A-405C-84F8-410D-9077B5A9372C}"/>
          </ac:spMkLst>
        </pc:spChg>
        <pc:graphicFrameChg chg="mod modGraphic">
          <ac:chgData name="Vasquez,  Juan Jose (OS-)" userId="c4e85e20-e9a5-4645-9363-921cd6c61213" providerId="ADAL" clId="{F77BF9E1-1812-5344-B440-31A0D2C221B2}" dt="2024-02-07T21:18:56.432" v="25" actId="1076"/>
          <ac:graphicFrameMkLst>
            <pc:docMk/>
            <pc:sldMk cId="3490313901" sldId="297"/>
            <ac:graphicFrameMk id="5" creationId="{760E73C8-0A7F-9BA7-956D-1D61514F2953}"/>
          </ac:graphicFrameMkLst>
        </pc:graphicFrameChg>
        <pc:picChg chg="mod">
          <ac:chgData name="Vasquez,  Juan Jose (OS-)" userId="c4e85e20-e9a5-4645-9363-921cd6c61213" providerId="ADAL" clId="{F77BF9E1-1812-5344-B440-31A0D2C221B2}" dt="2024-02-07T21:19:01.030" v="26" actId="1076"/>
          <ac:picMkLst>
            <pc:docMk/>
            <pc:sldMk cId="3490313901" sldId="297"/>
            <ac:picMk id="20" creationId="{18998B7F-1E3F-6F8C-A83A-3CFFCDD7933E}"/>
          </ac:picMkLst>
        </pc:picChg>
        <pc:picChg chg="mod">
          <ac:chgData name="Vasquez,  Juan Jose (OS-)" userId="c4e85e20-e9a5-4645-9363-921cd6c61213" providerId="ADAL" clId="{F77BF9E1-1812-5344-B440-31A0D2C221B2}" dt="2024-02-07T21:19:02.731" v="27" actId="1076"/>
          <ac:picMkLst>
            <pc:docMk/>
            <pc:sldMk cId="3490313901" sldId="297"/>
            <ac:picMk id="21" creationId="{865E786F-3A07-4063-19F6-2E89B8CB5F01}"/>
          </ac:picMkLst>
        </pc:picChg>
        <pc:picChg chg="mod">
          <ac:chgData name="Vasquez,  Juan Jose (OS-)" userId="c4e85e20-e9a5-4645-9363-921cd6c61213" providerId="ADAL" clId="{F77BF9E1-1812-5344-B440-31A0D2C221B2}" dt="2024-02-07T21:19:05.465" v="28" actId="1076"/>
          <ac:picMkLst>
            <pc:docMk/>
            <pc:sldMk cId="3490313901" sldId="297"/>
            <ac:picMk id="22" creationId="{3CE12B0A-5662-C3CD-302D-6AA18BB26CD7}"/>
          </ac:picMkLst>
        </pc:picChg>
        <pc:picChg chg="mod">
          <ac:chgData name="Vasquez,  Juan Jose (OS-)" userId="c4e85e20-e9a5-4645-9363-921cd6c61213" providerId="ADAL" clId="{F77BF9E1-1812-5344-B440-31A0D2C221B2}" dt="2024-02-07T21:19:07.344" v="29" actId="1076"/>
          <ac:picMkLst>
            <pc:docMk/>
            <pc:sldMk cId="3490313901" sldId="297"/>
            <ac:picMk id="23" creationId="{62326E8C-A049-64A3-4A0C-E9805B883E2F}"/>
          </ac:picMkLst>
        </pc:picChg>
      </pc:sldChg>
      <pc:sldChg chg="modSp mod">
        <pc:chgData name="Vasquez,  Juan Jose (OS-)" userId="c4e85e20-e9a5-4645-9363-921cd6c61213" providerId="ADAL" clId="{F77BF9E1-1812-5344-B440-31A0D2C221B2}" dt="2024-02-07T21:20:29.654" v="43" actId="12"/>
        <pc:sldMkLst>
          <pc:docMk/>
          <pc:sldMk cId="1239629235" sldId="298"/>
        </pc:sldMkLst>
        <pc:spChg chg="mod">
          <ac:chgData name="Vasquez,  Juan Jose (OS-)" userId="c4e85e20-e9a5-4645-9363-921cd6c61213" providerId="ADAL" clId="{F77BF9E1-1812-5344-B440-31A0D2C221B2}" dt="2024-02-07T21:20:22.245" v="40" actId="404"/>
          <ac:spMkLst>
            <pc:docMk/>
            <pc:sldMk cId="1239629235" sldId="298"/>
            <ac:spMk id="2" creationId="{A7E0F433-D027-F3BA-9C49-CCA2DCF26225}"/>
          </ac:spMkLst>
        </pc:spChg>
        <pc:spChg chg="mod">
          <ac:chgData name="Vasquez,  Juan Jose (OS-)" userId="c4e85e20-e9a5-4645-9363-921cd6c61213" providerId="ADAL" clId="{F77BF9E1-1812-5344-B440-31A0D2C221B2}" dt="2024-02-07T21:20:29.654" v="43" actId="12"/>
          <ac:spMkLst>
            <pc:docMk/>
            <pc:sldMk cId="1239629235" sldId="298"/>
            <ac:spMk id="3" creationId="{05157406-BADF-E6E3-FFC4-53B9ECDB5204}"/>
          </ac:spMkLst>
        </pc:spChg>
      </pc:sldChg>
      <pc:sldChg chg="modSp mod">
        <pc:chgData name="Vasquez,  Juan Jose (OS-)" userId="c4e85e20-e9a5-4645-9363-921cd6c61213" providerId="ADAL" clId="{F77BF9E1-1812-5344-B440-31A0D2C221B2}" dt="2024-02-07T21:19:55.281" v="36" actId="14100"/>
        <pc:sldMkLst>
          <pc:docMk/>
          <pc:sldMk cId="4006942512" sldId="299"/>
        </pc:sldMkLst>
        <pc:spChg chg="mod">
          <ac:chgData name="Vasquez,  Juan Jose (OS-)" userId="c4e85e20-e9a5-4645-9363-921cd6c61213" providerId="ADAL" clId="{F77BF9E1-1812-5344-B440-31A0D2C221B2}" dt="2024-02-07T21:19:55.281" v="36" actId="14100"/>
          <ac:spMkLst>
            <pc:docMk/>
            <pc:sldMk cId="4006942512" sldId="299"/>
            <ac:spMk id="2" creationId="{BD11F763-A5AC-0007-C7A2-0689CC725E01}"/>
          </ac:spMkLst>
        </pc:spChg>
      </pc:sldChg>
      <pc:sldChg chg="modSp mod">
        <pc:chgData name="Vasquez,  Juan Jose (OS-)" userId="c4e85e20-e9a5-4645-9363-921cd6c61213" providerId="ADAL" clId="{F77BF9E1-1812-5344-B440-31A0D2C221B2}" dt="2024-02-07T21:24:01.963" v="84" actId="1076"/>
        <pc:sldMkLst>
          <pc:docMk/>
          <pc:sldMk cId="0" sldId="300"/>
        </pc:sldMkLst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2" creationId="{43B5F809-A3BD-29B5-D8D1-ED2C89EC57C4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" creationId="{B114B90D-2520-684F-32FD-1A4DD3C3C70A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4" creationId="{7026DD3B-05B9-C79D-6F3F-A58A1C04B375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5" creationId="{E1FBEE29-9E31-2104-1C12-5B0A6709783D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6" creationId="{9FBD6ACC-E329-08CE-C822-E30C84F2169F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7" creationId="{3351C22B-4870-DBE2-6DB7-BE5AF91E9D4F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8" creationId="{AD3A140D-C6B1-5E96-A823-03C618FF3D94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9" creationId="{5B4F4351-A278-072B-EB99-CA95D2AC0F4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10" creationId="{862CB85C-DF72-0F61-5F21-9EF0A505B27F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11" creationId="{00933549-21DB-CB74-2766-4D9531BFCE12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12" creationId="{51914CD8-5DE0-6DA9-51FA-CE705059AE7A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24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35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36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37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38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39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40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41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42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3:09.749" v="77" actId="1076"/>
          <ac:spMkLst>
            <pc:docMk/>
            <pc:sldMk cId="0" sldId="300"/>
            <ac:spMk id="343" creationId="{00000000-0000-0000-0000-000000000000}"/>
          </ac:spMkLst>
        </pc:spChg>
        <pc:spChg chg="mod">
          <ac:chgData name="Vasquez,  Juan Jose (OS-)" userId="c4e85e20-e9a5-4645-9363-921cd6c61213" providerId="ADAL" clId="{F77BF9E1-1812-5344-B440-31A0D2C221B2}" dt="2024-02-07T21:24:01.963" v="84" actId="1076"/>
          <ac:spMkLst>
            <pc:docMk/>
            <pc:sldMk cId="0" sldId="300"/>
            <ac:spMk id="344" creationId="{00000000-0000-0000-0000-000000000000}"/>
          </ac:spMkLst>
        </pc:spChg>
      </pc:sldChg>
      <pc:sldChg chg="modSp mod">
        <pc:chgData name="Vasquez,  Juan Jose (OS-)" userId="c4e85e20-e9a5-4645-9363-921cd6c61213" providerId="ADAL" clId="{F77BF9E1-1812-5344-B440-31A0D2C221B2}" dt="2024-02-07T21:27:00.913" v="124" actId="1076"/>
        <pc:sldMkLst>
          <pc:docMk/>
          <pc:sldMk cId="878578737" sldId="301"/>
        </pc:sldMkLst>
        <pc:spChg chg="mod">
          <ac:chgData name="Vasquez,  Juan Jose (OS-)" userId="c4e85e20-e9a5-4645-9363-921cd6c61213" providerId="ADAL" clId="{F77BF9E1-1812-5344-B440-31A0D2C221B2}" dt="2024-02-07T21:24:49.236" v="91" actId="1076"/>
          <ac:spMkLst>
            <pc:docMk/>
            <pc:sldMk cId="878578737" sldId="301"/>
            <ac:spMk id="3" creationId="{351DE741-3D3A-761B-1FC0-A82D1A1DC2C0}"/>
          </ac:spMkLst>
        </pc:spChg>
        <pc:grpChg chg="mod">
          <ac:chgData name="Vasquez,  Juan Jose (OS-)" userId="c4e85e20-e9a5-4645-9363-921cd6c61213" providerId="ADAL" clId="{F77BF9E1-1812-5344-B440-31A0D2C221B2}" dt="2024-02-07T21:27:00.913" v="124" actId="1076"/>
          <ac:grpSpMkLst>
            <pc:docMk/>
            <pc:sldMk cId="878578737" sldId="301"/>
            <ac:grpSpMk id="6" creationId="{E1F20DD4-E275-F645-CA6B-5315621F2950}"/>
          </ac:grpSpMkLst>
        </pc:grpChg>
        <pc:grpChg chg="mod">
          <ac:chgData name="Vasquez,  Juan Jose (OS-)" userId="c4e85e20-e9a5-4645-9363-921cd6c61213" providerId="ADAL" clId="{F77BF9E1-1812-5344-B440-31A0D2C221B2}" dt="2024-02-07T21:27:00.913" v="124" actId="1076"/>
          <ac:grpSpMkLst>
            <pc:docMk/>
            <pc:sldMk cId="878578737" sldId="301"/>
            <ac:grpSpMk id="13" creationId="{B9E94A12-9FEB-C0CC-17F9-78B8E37FE46F}"/>
          </ac:grpSpMkLst>
        </pc:grpChg>
        <pc:grpChg chg="mod">
          <ac:chgData name="Vasquez,  Juan Jose (OS-)" userId="c4e85e20-e9a5-4645-9363-921cd6c61213" providerId="ADAL" clId="{F77BF9E1-1812-5344-B440-31A0D2C221B2}" dt="2024-02-07T21:27:00.913" v="124" actId="1076"/>
          <ac:grpSpMkLst>
            <pc:docMk/>
            <pc:sldMk cId="878578737" sldId="301"/>
            <ac:grpSpMk id="17" creationId="{183C6C5F-29F6-0B68-21A0-1B146CBF76E5}"/>
          </ac:grpSpMkLst>
        </pc:grpChg>
        <pc:grpChg chg="mod">
          <ac:chgData name="Vasquez,  Juan Jose (OS-)" userId="c4e85e20-e9a5-4645-9363-921cd6c61213" providerId="ADAL" clId="{F77BF9E1-1812-5344-B440-31A0D2C221B2}" dt="2024-02-07T21:27:00.913" v="124" actId="1076"/>
          <ac:grpSpMkLst>
            <pc:docMk/>
            <pc:sldMk cId="878578737" sldId="301"/>
            <ac:grpSpMk id="21" creationId="{592E0938-3834-0DBC-4BA6-F5981020B7AF}"/>
          </ac:grpSpMkLst>
        </pc:grpChg>
        <pc:graphicFrameChg chg="mod modGraphic">
          <ac:chgData name="Vasquez,  Juan Jose (OS-)" userId="c4e85e20-e9a5-4645-9363-921cd6c61213" providerId="ADAL" clId="{F77BF9E1-1812-5344-B440-31A0D2C221B2}" dt="2024-02-07T21:27:00.913" v="124" actId="1076"/>
          <ac:graphicFrameMkLst>
            <pc:docMk/>
            <pc:sldMk cId="878578737" sldId="301"/>
            <ac:graphicFrameMk id="4" creationId="{8B2D8FFC-0779-FC34-74B7-CEE584B12ECB}"/>
          </ac:graphicFrameMkLst>
        </pc:graphicFrameChg>
      </pc:sldChg>
      <pc:sldChg chg="modSp mod">
        <pc:chgData name="Vasquez,  Juan Jose (OS-)" userId="c4e85e20-e9a5-4645-9363-921cd6c61213" providerId="ADAL" clId="{F77BF9E1-1812-5344-B440-31A0D2C221B2}" dt="2024-02-07T21:26:15.413" v="109" actId="14100"/>
        <pc:sldMkLst>
          <pc:docMk/>
          <pc:sldMk cId="2982737191" sldId="302"/>
        </pc:sldMkLst>
        <pc:spChg chg="mod">
          <ac:chgData name="Vasquez,  Juan Jose (OS-)" userId="c4e85e20-e9a5-4645-9363-921cd6c61213" providerId="ADAL" clId="{F77BF9E1-1812-5344-B440-31A0D2C221B2}" dt="2024-02-07T21:26:15.413" v="109" actId="14100"/>
          <ac:spMkLst>
            <pc:docMk/>
            <pc:sldMk cId="2982737191" sldId="302"/>
            <ac:spMk id="3" creationId="{24F12A0E-AB73-FAB8-BAC1-4A8D7E4CC22F}"/>
          </ac:spMkLst>
        </pc:spChg>
        <pc:spChg chg="mod">
          <ac:chgData name="Vasquez,  Juan Jose (OS-)" userId="c4e85e20-e9a5-4645-9363-921cd6c61213" providerId="ADAL" clId="{F77BF9E1-1812-5344-B440-31A0D2C221B2}" dt="2024-02-07T21:26:10.609" v="106" actId="1076"/>
          <ac:spMkLst>
            <pc:docMk/>
            <pc:sldMk cId="2982737191" sldId="302"/>
            <ac:spMk id="5" creationId="{6BA77AE5-39EF-C7EB-79D8-2DC9EFB96D5E}"/>
          </ac:spMkLst>
        </pc:spChg>
        <pc:spChg chg="mod">
          <ac:chgData name="Vasquez,  Juan Jose (OS-)" userId="c4e85e20-e9a5-4645-9363-921cd6c61213" providerId="ADAL" clId="{F77BF9E1-1812-5344-B440-31A0D2C221B2}" dt="2024-02-07T21:25:26.130" v="97" actId="1076"/>
          <ac:spMkLst>
            <pc:docMk/>
            <pc:sldMk cId="2982737191" sldId="302"/>
            <ac:spMk id="6" creationId="{4F9F5E50-0AF7-DAA0-8D29-F4A8BBC68795}"/>
          </ac:spMkLst>
        </pc:spChg>
        <pc:spChg chg="mod">
          <ac:chgData name="Vasquez,  Juan Jose (OS-)" userId="c4e85e20-e9a5-4645-9363-921cd6c61213" providerId="ADAL" clId="{F77BF9E1-1812-5344-B440-31A0D2C221B2}" dt="2024-02-07T21:25:26.130" v="97" actId="1076"/>
          <ac:spMkLst>
            <pc:docMk/>
            <pc:sldMk cId="2982737191" sldId="302"/>
            <ac:spMk id="7" creationId="{117A2B05-24D5-661B-A550-F0A6B9779DE7}"/>
          </ac:spMkLst>
        </pc:spChg>
        <pc:spChg chg="mod">
          <ac:chgData name="Vasquez,  Juan Jose (OS-)" userId="c4e85e20-e9a5-4645-9363-921cd6c61213" providerId="ADAL" clId="{F77BF9E1-1812-5344-B440-31A0D2C221B2}" dt="2024-02-07T21:25:23.013" v="96" actId="1076"/>
          <ac:spMkLst>
            <pc:docMk/>
            <pc:sldMk cId="2982737191" sldId="302"/>
            <ac:spMk id="8" creationId="{328A6C93-3035-E4F9-C447-6762CBCA99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491069" y="4457295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423333" y="251334"/>
            <a:ext cx="4769442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/>
              <a:t>Herramienta</a:t>
            </a:r>
            <a:r>
              <a:rPr lang="en-GB" sz="3200" dirty="0"/>
              <a:t> de </a:t>
            </a:r>
            <a:r>
              <a:rPr lang="en-GB" sz="3200" dirty="0" err="1"/>
              <a:t>Monitoreo</a:t>
            </a:r>
            <a:r>
              <a:rPr lang="en-GB" sz="3200" dirty="0"/>
              <a:t> del </a:t>
            </a:r>
            <a:r>
              <a:rPr lang="en-GB" sz="3200" dirty="0" err="1"/>
              <a:t>Programa</a:t>
            </a:r>
            <a:r>
              <a:rPr lang="en-GB" sz="3200" dirty="0"/>
              <a:t> </a:t>
            </a:r>
            <a:r>
              <a:rPr lang="en-GB" sz="3200" dirty="0" err="1"/>
              <a:t>Ampliado</a:t>
            </a:r>
            <a:r>
              <a:rPr lang="en-GB" sz="3200" dirty="0"/>
              <a:t> de </a:t>
            </a:r>
            <a:r>
              <a:rPr lang="en-GB" sz="3200" dirty="0" err="1"/>
              <a:t>Inmunización</a:t>
            </a:r>
            <a:r>
              <a:rPr lang="en-GB" sz="3200" dirty="0"/>
              <a:t> Nacional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Plantilla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423333" y="3516050"/>
            <a:ext cx="443894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800"/>
              </a:spcBef>
            </a:pP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Anexo 8.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introduccion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endParaRPr sz="15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6;p33">
            <a:extLst>
              <a:ext uri="{FF2B5EF4-FFF2-40B4-BE49-F238E27FC236}">
                <a16:creationId xmlns:a16="http://schemas.microsoft.com/office/drawing/2014/main" id="{24F12A0E-AB73-FAB8-BAC1-4A8D7E4CC22F}"/>
              </a:ext>
            </a:extLst>
          </p:cNvPr>
          <p:cNvSpPr txBox="1">
            <a:spLocks/>
          </p:cNvSpPr>
          <p:nvPr/>
        </p:nvSpPr>
        <p:spPr>
          <a:xfrm>
            <a:off x="795867" y="99696"/>
            <a:ext cx="8102600" cy="78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  <a:buSzPct val="41509"/>
              <a:buFont typeface="Arial"/>
              <a:buNone/>
            </a:pP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La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herramienta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se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implementará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en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tres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fases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. La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segunda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fase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está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relacionada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con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el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nivel</a:t>
            </a:r>
            <a:r>
              <a:rPr lang="en-GB" sz="2000" dirty="0">
                <a:latin typeface="Poppins" pitchFamily="2" charset="77"/>
                <a:cs typeface="Poppins" pitchFamily="2" charset="77"/>
                <a:sym typeface="Poppins Black"/>
              </a:rPr>
              <a:t> </a:t>
            </a:r>
            <a:r>
              <a:rPr lang="en-GB" sz="2000" dirty="0" err="1">
                <a:latin typeface="Poppins" pitchFamily="2" charset="77"/>
                <a:cs typeface="Poppins" pitchFamily="2" charset="77"/>
                <a:sym typeface="Poppins Black"/>
              </a:rPr>
              <a:t>subnacional</a:t>
            </a:r>
            <a:endParaRPr lang="en-GB" sz="2000" dirty="0">
              <a:latin typeface="Poppins" pitchFamily="2" charset="77"/>
              <a:cs typeface="Poppins" pitchFamily="2" charset="77"/>
              <a:sym typeface="Poppins Black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A77AE5-39EF-C7EB-79D8-2DC9EFB96D5E}"/>
              </a:ext>
            </a:extLst>
          </p:cNvPr>
          <p:cNvSpPr txBox="1"/>
          <p:nvPr/>
        </p:nvSpPr>
        <p:spPr>
          <a:xfrm>
            <a:off x="795867" y="1062307"/>
            <a:ext cx="7289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Fase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2a: </a:t>
            </a: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Implementación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a </a:t>
            </a: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nivel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b="0" i="1" dirty="0" err="1">
                <a:latin typeface="Poppins" pitchFamily="2" charset="77"/>
                <a:cs typeface="Poppins" pitchFamily="2" charset="77"/>
              </a:rPr>
              <a:t>subnacional</a:t>
            </a:r>
            <a:r>
              <a:rPr lang="en-GB" sz="1600" b="0" i="1" dirty="0">
                <a:latin typeface="Poppins" pitchFamily="2" charset="77"/>
                <a:cs typeface="Poppins" pitchFamily="2" charset="77"/>
              </a:rPr>
              <a:t> y local</a:t>
            </a:r>
          </a:p>
        </p:txBody>
      </p:sp>
      <p:sp>
        <p:nvSpPr>
          <p:cNvPr id="6" name="Google Shape;357;p33">
            <a:extLst>
              <a:ext uri="{FF2B5EF4-FFF2-40B4-BE49-F238E27FC236}">
                <a16:creationId xmlns:a16="http://schemas.microsoft.com/office/drawing/2014/main" id="{4F9F5E50-0AF7-DAA0-8D29-F4A8BBC68795}"/>
              </a:ext>
            </a:extLst>
          </p:cNvPr>
          <p:cNvSpPr txBox="1"/>
          <p:nvPr/>
        </p:nvSpPr>
        <p:spPr>
          <a:xfrm>
            <a:off x="648725" y="1483629"/>
            <a:ext cx="3836400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Seleccione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donde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pueda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Seleccione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establecimientos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salud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oficiales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PAI de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disposición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recibir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fechas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Identificar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 o 2 personas del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viajar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apoyar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58;p33">
            <a:extLst>
              <a:ext uri="{FF2B5EF4-FFF2-40B4-BE49-F238E27FC236}">
                <a16:creationId xmlns:a16="http://schemas.microsoft.com/office/drawing/2014/main" id="{117A2B05-24D5-661B-A550-F0A6B9779DE7}"/>
              </a:ext>
            </a:extLst>
          </p:cNvPr>
          <p:cNvSpPr txBox="1"/>
          <p:nvPr/>
        </p:nvSpPr>
        <p:spPr>
          <a:xfrm>
            <a:off x="4887900" y="1483629"/>
            <a:ext cx="3939600" cy="310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2-13 con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Excel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Califica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escribe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breves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detallando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razones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detrás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puntuación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14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Recopile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puntuaciones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local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única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Excel de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hallazgos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utilizarán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informar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359;p33">
            <a:extLst>
              <a:ext uri="{FF2B5EF4-FFF2-40B4-BE49-F238E27FC236}">
                <a16:creationId xmlns:a16="http://schemas.microsoft.com/office/drawing/2014/main" id="{328A6C93-3035-E4F9-C447-6762CBCA9907}"/>
              </a:ext>
            </a:extLst>
          </p:cNvPr>
          <p:cNvSpPr txBox="1"/>
          <p:nvPr/>
        </p:nvSpPr>
        <p:spPr>
          <a:xfrm>
            <a:off x="648725" y="4760806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Nota: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Queda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discreción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determinar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cuántos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niveles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establecimientos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salud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pueden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800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visitar</a:t>
            </a:r>
            <a:r>
              <a:rPr lang="en-GB" sz="800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8273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273844"/>
            <a:ext cx="8077749" cy="994200"/>
          </a:xfrm>
        </p:spPr>
        <p:txBody>
          <a:bodyPr/>
          <a:lstStyle/>
          <a:p>
            <a:r>
              <a:rPr lang="en-GB" sz="2700" dirty="0"/>
              <a:t>Agenda</a:t>
            </a:r>
            <a:endParaRPr lang="en-US" dirty="0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7399" y="1369219"/>
            <a:ext cx="7208522" cy="2232501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Finalidad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endParaRPr lang="en-GB" sz="18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partes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calificación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escala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madurez</a:t>
            </a:r>
            <a:endParaRPr lang="en-GB" sz="18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Puntos clave 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considerar</a:t>
            </a:r>
            <a:endParaRPr lang="en-GB" sz="1800" dirty="0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Guía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800" dirty="0" err="1"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800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273844"/>
            <a:ext cx="8077749" cy="994200"/>
          </a:xfrm>
        </p:spPr>
        <p:txBody>
          <a:bodyPr/>
          <a:lstStyle/>
          <a:p>
            <a:r>
              <a:rPr lang="es-MX" sz="2700" dirty="0"/>
              <a:t>Finalidad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99" y="1369219"/>
            <a:ext cx="8077750" cy="3048000"/>
          </a:xfrm>
        </p:spPr>
        <p:txBody>
          <a:bodyPr>
            <a:normAutofit lnSpcReduction="10000"/>
          </a:bodyPr>
          <a:lstStyle/>
          <a:p>
            <a:pPr marL="95248" indent="0">
              <a:buNone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El protocolo ofrece a los Estados Miembros</a:t>
            </a:r>
            <a:r>
              <a:rPr lang="es-MX" sz="24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18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u</a:t>
            </a:r>
            <a:r>
              <a:rPr lang="es-MX" sz="1800" dirty="0">
                <a:latin typeface="Poppins" pitchFamily="2" charset="77"/>
                <a:cs typeface="Poppins" pitchFamily="2" charset="77"/>
              </a:rPr>
              <a:t>na metodología y herramientas para:</a:t>
            </a:r>
          </a:p>
          <a:p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Realizar una autoevaluación encaminada a reconocer el nivel de desempeño de los componentes del PAI para cumplir sus objetivos y estrategias dirigidos hacia el control y eliminación de las EPV,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identificar las dificultades y desafíos enfrentados durante el desempeño de cada componente del PAI,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1800" dirty="0">
                <a:latin typeface="Poppins" pitchFamily="2" charset="77"/>
                <a:cs typeface="Poppins" pitchFamily="2" charset="77"/>
              </a:rPr>
              <a:t>Proponer planes de mejora continua en el corto y mediano plazo, gestionando los procesos de implementación y monitoreo</a:t>
            </a:r>
            <a:r>
              <a:rPr lang="es-MX" sz="2400" dirty="0">
                <a:solidFill>
                  <a:srgbClr val="000000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</a:t>
            </a:r>
            <a:endParaRPr lang="es-MX" sz="2400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45631"/>
            <a:ext cx="8077748" cy="651088"/>
          </a:xfrm>
        </p:spPr>
        <p:txBody>
          <a:bodyPr>
            <a:normAutofit/>
          </a:bodyPr>
          <a:lstStyle/>
          <a:p>
            <a:r>
              <a:rPr lang="es-ES" sz="2800" dirty="0"/>
              <a:t>Objetivos de la herramienta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7400" y="1144269"/>
            <a:ext cx="4801347" cy="3655250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/>
              <a:t>Autoevaluar el desempeño </a:t>
            </a:r>
            <a:r>
              <a:rPr lang="es-ES" sz="1600" dirty="0"/>
              <a:t>de cada componente del PAI(como se muestra en el diagrama)</a:t>
            </a:r>
          </a:p>
          <a:p>
            <a:pPr marL="457189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/>
              <a:t>Desarrollar un plan de acción nacional para la </a:t>
            </a:r>
            <a:r>
              <a:rPr lang="es-ES" sz="1600" b="1" dirty="0"/>
              <a:t>mejora del PAI </a:t>
            </a:r>
            <a:r>
              <a:rPr lang="es-ES" sz="1600" dirty="0"/>
              <a:t>y para:</a:t>
            </a:r>
            <a:endParaRPr lang="es-ES" sz="1700" dirty="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Priorizar las recomendaciones que requieren una intervención inmediata,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Definir el cronograma de actividades y el presupuesto requerido,</a:t>
            </a:r>
          </a:p>
          <a:p>
            <a:pPr marL="914378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266393" lvl="1" indent="-172545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Determinar si se requiere ampliar la evaluación o apoyar el abordaje de brechas en componentes específicos.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588747" y="1144269"/>
            <a:ext cx="3517813" cy="340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DEEE7A-405C-84F8-410D-9077B5A9372C}"/>
              </a:ext>
            </a:extLst>
          </p:cNvPr>
          <p:cNvSpPr txBox="1"/>
          <p:nvPr/>
        </p:nvSpPr>
        <p:spPr>
          <a:xfrm>
            <a:off x="775683" y="239517"/>
            <a:ext cx="7921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Propósito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de la </a:t>
            </a:r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herramienta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a </a:t>
            </a:r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nivel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subnacional</a:t>
            </a:r>
            <a:r>
              <a:rPr lang="en-GB" sz="2800" b="1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y local. </a:t>
            </a:r>
            <a:endParaRPr lang="es-MX" sz="2800" b="1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60E73C8-0A7F-9BA7-956D-1D61514F2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16077"/>
              </p:ext>
            </p:extLst>
          </p:nvPr>
        </p:nvGraphicFramePr>
        <p:xfrm>
          <a:off x="775683" y="1453855"/>
          <a:ext cx="7775552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797">
                  <a:extLst>
                    <a:ext uri="{9D8B030D-6E8A-4147-A177-3AD203B41FA5}">
                      <a16:colId xmlns:a16="http://schemas.microsoft.com/office/drawing/2014/main" val="1404669945"/>
                    </a:ext>
                  </a:extLst>
                </a:gridCol>
                <a:gridCol w="214679">
                  <a:extLst>
                    <a:ext uri="{9D8B030D-6E8A-4147-A177-3AD203B41FA5}">
                      <a16:colId xmlns:a16="http://schemas.microsoft.com/office/drawing/2014/main" val="165779460"/>
                    </a:ext>
                  </a:extLst>
                </a:gridCol>
                <a:gridCol w="6969076">
                  <a:extLst>
                    <a:ext uri="{9D8B030D-6E8A-4147-A177-3AD203B41FA5}">
                      <a16:colId xmlns:a16="http://schemas.microsoft.com/office/drawing/2014/main" val="3664950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Esta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tiene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objetivo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autoevaluar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PAI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identificar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logros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brechas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promover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mejoras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06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local,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sirve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medio para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validar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afirmaciones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realizadas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0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Permite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revisar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implementación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local,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ayudando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confirmar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complementar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hallazgos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6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puntajes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generados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 no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contribuyen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puntaje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evaluación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final.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Desempeñan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un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papel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crucial a la hora de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informar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perfeccionar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proporcionar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una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comprensión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más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detallada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9934034"/>
                  </a:ext>
                </a:extLst>
              </a:tr>
            </a:tbl>
          </a:graphicData>
        </a:graphic>
      </p:graphicFrame>
      <p:sp>
        <p:nvSpPr>
          <p:cNvPr id="9" name="Google Shape;262;p28">
            <a:extLst>
              <a:ext uri="{FF2B5EF4-FFF2-40B4-BE49-F238E27FC236}">
                <a16:creationId xmlns:a16="http://schemas.microsoft.com/office/drawing/2014/main" id="{E8FEA55B-B9B4-8B0D-EDA7-F6C5D75BF17F}"/>
              </a:ext>
            </a:extLst>
          </p:cNvPr>
          <p:cNvSpPr/>
          <p:nvPr/>
        </p:nvSpPr>
        <p:spPr>
          <a:xfrm>
            <a:off x="739660" y="3281591"/>
            <a:ext cx="18011" cy="18816"/>
          </a:xfrm>
          <a:custGeom>
            <a:avLst/>
            <a:gdLst/>
            <a:ahLst/>
            <a:cxnLst/>
            <a:rect l="l" t="t" r="r" b="b"/>
            <a:pathLst>
              <a:path w="694" h="725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67"/>
                  <a:pt x="158" y="725"/>
                  <a:pt x="347" y="725"/>
                </a:cubicBezTo>
                <a:cubicBezTo>
                  <a:pt x="536" y="725"/>
                  <a:pt x="694" y="567"/>
                  <a:pt x="694" y="347"/>
                </a:cubicBezTo>
                <a:cubicBezTo>
                  <a:pt x="694" y="158"/>
                  <a:pt x="536" y="0"/>
                  <a:pt x="3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8998B7F-1E3F-6F8C-A83A-3CFFCDD7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7" y="1562093"/>
            <a:ext cx="304800" cy="2794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5E786F-3A07-4063-19F6-2E89B8CB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30" y="2336000"/>
            <a:ext cx="228600" cy="3048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CE12B0A-5662-C3CD-302D-6AA18BB2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65" y="3036422"/>
            <a:ext cx="330200" cy="3302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2326E8C-A049-64A3-4A0C-E9805B88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44" y="3860519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12572"/>
            <a:ext cx="8077749" cy="994200"/>
          </a:xfrm>
        </p:spPr>
        <p:txBody>
          <a:bodyPr>
            <a:normAutofit/>
          </a:bodyPr>
          <a:lstStyle/>
          <a:p>
            <a:r>
              <a:rPr lang="es-ES" sz="2800" dirty="0"/>
              <a:t>Descripción de la herramienta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3411" y="167752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1603641" y="1056227"/>
            <a:ext cx="1236900" cy="4917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Preguntas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5831106" y="956800"/>
            <a:ext cx="2408700" cy="515984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s-ES" sz="12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Escala de madurez de 5 niveles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1567610" y="3010272"/>
            <a:ext cx="1706100" cy="4265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Subsecciones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3990510" y="5197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2927015" y="112477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Nivel nacional/subnacional</a:t>
            </a:r>
          </a:p>
        </p:txBody>
      </p:sp>
    </p:spTree>
    <p:extLst>
      <p:ext uri="{BB962C8B-B14F-4D97-AF65-F5344CB8AC3E}">
        <p14:creationId xmlns:p14="http://schemas.microsoft.com/office/powerpoint/2010/main" val="400694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273844"/>
            <a:ext cx="8077749" cy="994200"/>
          </a:xfrm>
        </p:spPr>
        <p:txBody>
          <a:bodyPr>
            <a:normAutofit/>
          </a:bodyPr>
          <a:lstStyle/>
          <a:p>
            <a:r>
              <a:rPr lang="es-ES" sz="2800" dirty="0"/>
              <a:t>Descripción de la herramienta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99" y="1196386"/>
            <a:ext cx="7797189" cy="30480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s-ES" sz="2400" b="1" dirty="0"/>
              <a:t>Un total de 196 </a:t>
            </a:r>
            <a:r>
              <a:rPr lang="es-ES" sz="2400" dirty="0"/>
              <a:t>preguntas en todos los componentes:</a:t>
            </a:r>
          </a:p>
          <a:p>
            <a:pPr marL="342900" indent="-342900">
              <a:lnSpc>
                <a:spcPct val="115000"/>
              </a:lnSpc>
            </a:pPr>
            <a:r>
              <a:rPr lang="es-ES" sz="2400" dirty="0"/>
              <a:t>109 a nivel nacional</a:t>
            </a:r>
          </a:p>
          <a:p>
            <a:pPr marL="342900" indent="-342900">
              <a:lnSpc>
                <a:spcPct val="115000"/>
              </a:lnSpc>
            </a:pPr>
            <a:r>
              <a:rPr lang="es-ES" sz="2400" dirty="0"/>
              <a:t> 67 a nivel subnacional</a:t>
            </a:r>
          </a:p>
          <a:p>
            <a:pPr marL="342900" indent="-342900">
              <a:lnSpc>
                <a:spcPct val="115000"/>
              </a:lnSpc>
            </a:pPr>
            <a:r>
              <a:rPr lang="es-ES" sz="2400" dirty="0"/>
              <a:t> 20 a nivel local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38348" y="1538970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793119" y="1538970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25412" y="1538970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16106" y="1538970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19388" y="1538970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45058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490232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35408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688331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33738" y="1726020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73516" y="310676"/>
            <a:ext cx="7926421" cy="7644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escala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de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cinco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puntos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ayuda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evaluar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la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madurez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en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cada</a:t>
            </a:r>
            <a:r>
              <a:rPr lang="en-GB" sz="28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8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pregunta</a:t>
            </a:r>
            <a:endParaRPr sz="2800" b="1" dirty="0">
              <a:latin typeface="Poppins" pitchFamily="2" charset="77"/>
              <a:ea typeface="Poppins Black"/>
              <a:cs typeface="Poppins" pitchFamily="2" charset="77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38348" y="2573211"/>
            <a:ext cx="12067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inicial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638348" y="3311875"/>
            <a:ext cx="126123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insuficientes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o no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858667" y="2573211"/>
            <a:ext cx="15640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gestionado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1940338" y="3311875"/>
            <a:ext cx="146249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46"/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presentan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exhaustividad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actualización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uso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no es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adecuado</a:t>
            </a:r>
            <a:r>
              <a:rPr lang="en-US" sz="1100" dirty="0">
                <a:solidFill>
                  <a:srgbClr val="999999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45608" y="2573211"/>
            <a:ext cx="14001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45608" y="3311875"/>
            <a:ext cx="1501618" cy="1632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con la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funcionalidad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un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sistema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rutina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No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ni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189147" y="2573211"/>
            <a:ext cx="145916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estionado cuantitativo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189147" y="3311875"/>
            <a:ext cx="1594394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artículos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Y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algunos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/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que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pueden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mejorar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885793" y="2573211"/>
            <a:ext cx="14591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optimizado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885794" y="3311875"/>
            <a:ext cx="1814144" cy="1328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forma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estandarizada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eficiente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92602" y="1215263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Niveles de desempeño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9;p32">
            <a:extLst>
              <a:ext uri="{FF2B5EF4-FFF2-40B4-BE49-F238E27FC236}">
                <a16:creationId xmlns:a16="http://schemas.microsoft.com/office/drawing/2014/main" id="{351DE741-3D3A-761B-1FC0-A82D1A1DC2C0}"/>
              </a:ext>
            </a:extLst>
          </p:cNvPr>
          <p:cNvSpPr txBox="1">
            <a:spLocks/>
          </p:cNvSpPr>
          <p:nvPr/>
        </p:nvSpPr>
        <p:spPr>
          <a:xfrm>
            <a:off x="787399" y="376511"/>
            <a:ext cx="7657425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Hay cuatro puntos clave 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considerar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 al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realizar</a:t>
            </a:r>
            <a:r>
              <a:rPr lang="en-GB" sz="2800" dirty="0">
                <a:latin typeface="Poppins" pitchFamily="2" charset="77"/>
                <a:cs typeface="Poppins" pitchFamily="2" charset="77"/>
                <a:sym typeface="Calibri"/>
              </a:rPr>
              <a:t> la </a:t>
            </a:r>
            <a:r>
              <a:rPr lang="en-GB" sz="2800" dirty="0" err="1">
                <a:latin typeface="Poppins" pitchFamily="2" charset="77"/>
                <a:cs typeface="Poppins" pitchFamily="2" charset="77"/>
                <a:sym typeface="Calibri"/>
              </a:rPr>
              <a:t>autoevaluación</a:t>
            </a:r>
            <a:endParaRPr lang="en-GB" sz="2800" dirty="0">
              <a:latin typeface="Poppins" pitchFamily="2" charset="77"/>
              <a:cs typeface="Poppins" pitchFamily="2" charset="77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B2D8FFC-0779-FC34-74B7-CEE584B12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9499"/>
              </p:ext>
            </p:extLst>
          </p:nvPr>
        </p:nvGraphicFramePr>
        <p:xfrm>
          <a:off x="893135" y="1627549"/>
          <a:ext cx="7895265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802">
                  <a:extLst>
                    <a:ext uri="{9D8B030D-6E8A-4147-A177-3AD203B41FA5}">
                      <a16:colId xmlns:a16="http://schemas.microsoft.com/office/drawing/2014/main" val="37330072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10161333"/>
                    </a:ext>
                  </a:extLst>
                </a:gridCol>
                <a:gridCol w="7176183">
                  <a:extLst>
                    <a:ext uri="{9D8B030D-6E8A-4147-A177-3AD203B41FA5}">
                      <a16:colId xmlns:a16="http://schemas.microsoft.com/office/drawing/2014/main" val="237953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La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herramienta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es auto-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administrada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por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i="0" u="none" strike="noStrike" cap="none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  <a:sym typeface="Poppins"/>
                        </a:rPr>
                        <a:t>país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Poppins"/>
                      </a:endParaRPr>
                    </a:p>
                    <a:p>
                      <a:endParaRPr lang="es-MX" sz="1400" b="0" i="0" u="none" strike="noStrike" cap="none" dirty="0">
                        <a:solidFill>
                          <a:schemeClr val="tx1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68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asesores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la CIM de la OPS solo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brindan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apoyo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aclaraciones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técnicas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No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brindan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recomendaciones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para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seleccionar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calificación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final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1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está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diseñada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para 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autoevaluación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</a:rPr>
                        <a:t>PAI y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promover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mejora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pretende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evaluar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ni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emitir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juicios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sobre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desempeño</a:t>
                      </a:r>
                      <a:r>
                        <a:rPr lang="en-GB" sz="1400" b="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</a:t>
                      </a:r>
                      <a:r>
                        <a:rPr lang="en-GB" sz="1400" b="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país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9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calificación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escala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madurez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no es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enfoque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principal;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Identificar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las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causas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subyacentes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obstáculos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logros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es lo que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ayudará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mejorar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país</a:t>
                      </a:r>
                      <a:r>
                        <a:rPr lang="en-GB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233343"/>
                  </a:ext>
                </a:extLst>
              </a:tr>
            </a:tbl>
          </a:graphicData>
        </a:graphic>
      </p:graphicFrame>
      <p:grpSp>
        <p:nvGrpSpPr>
          <p:cNvPr id="6" name="Google Shape;330;p32">
            <a:extLst>
              <a:ext uri="{FF2B5EF4-FFF2-40B4-BE49-F238E27FC236}">
                <a16:creationId xmlns:a16="http://schemas.microsoft.com/office/drawing/2014/main" id="{E1F20DD4-E275-F645-CA6B-5315621F2950}"/>
              </a:ext>
            </a:extLst>
          </p:cNvPr>
          <p:cNvGrpSpPr/>
          <p:nvPr/>
        </p:nvGrpSpPr>
        <p:grpSpPr>
          <a:xfrm>
            <a:off x="1024985" y="1649572"/>
            <a:ext cx="284086" cy="281014"/>
            <a:chOff x="946175" y="3619500"/>
            <a:chExt cx="296975" cy="293825"/>
          </a:xfrm>
        </p:grpSpPr>
        <p:sp>
          <p:nvSpPr>
            <p:cNvPr id="7" name="Google Shape;331;p32">
              <a:extLst>
                <a:ext uri="{FF2B5EF4-FFF2-40B4-BE49-F238E27FC236}">
                  <a16:creationId xmlns:a16="http://schemas.microsoft.com/office/drawing/2014/main" id="{E2F972D9-B04B-2502-EEF2-2F074661C833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;p32">
              <a:extLst>
                <a:ext uri="{FF2B5EF4-FFF2-40B4-BE49-F238E27FC236}">
                  <a16:creationId xmlns:a16="http://schemas.microsoft.com/office/drawing/2014/main" id="{65BA73A5-5070-384E-2694-DB5F8A4D4673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3;p32">
              <a:extLst>
                <a:ext uri="{FF2B5EF4-FFF2-40B4-BE49-F238E27FC236}">
                  <a16:creationId xmlns:a16="http://schemas.microsoft.com/office/drawing/2014/main" id="{14C21FF8-A888-BB49-C31E-E3548E04CBD3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;p32">
              <a:extLst>
                <a:ext uri="{FF2B5EF4-FFF2-40B4-BE49-F238E27FC236}">
                  <a16:creationId xmlns:a16="http://schemas.microsoft.com/office/drawing/2014/main" id="{939642C3-7641-F2D1-C16B-2AE6452434AA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5;p32">
              <a:extLst>
                <a:ext uri="{FF2B5EF4-FFF2-40B4-BE49-F238E27FC236}">
                  <a16:creationId xmlns:a16="http://schemas.microsoft.com/office/drawing/2014/main" id="{5852D9A4-89A7-3300-5EC7-61C85A0F15C7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6;p32">
              <a:extLst>
                <a:ext uri="{FF2B5EF4-FFF2-40B4-BE49-F238E27FC236}">
                  <a16:creationId xmlns:a16="http://schemas.microsoft.com/office/drawing/2014/main" id="{CE50B0D0-751C-ACFE-4DC8-AC93BB68CE76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37;p32">
            <a:extLst>
              <a:ext uri="{FF2B5EF4-FFF2-40B4-BE49-F238E27FC236}">
                <a16:creationId xmlns:a16="http://schemas.microsoft.com/office/drawing/2014/main" id="{B9E94A12-9FEB-C0CC-17F9-78B8E37FE46F}"/>
              </a:ext>
            </a:extLst>
          </p:cNvPr>
          <p:cNvGrpSpPr/>
          <p:nvPr/>
        </p:nvGrpSpPr>
        <p:grpSpPr>
          <a:xfrm>
            <a:off x="1044710" y="2319368"/>
            <a:ext cx="243599" cy="242286"/>
            <a:chOff x="-35482200" y="3561225"/>
            <a:chExt cx="292225" cy="290650"/>
          </a:xfrm>
        </p:grpSpPr>
        <p:sp>
          <p:nvSpPr>
            <p:cNvPr id="14" name="Google Shape;338;p32">
              <a:extLst>
                <a:ext uri="{FF2B5EF4-FFF2-40B4-BE49-F238E27FC236}">
                  <a16:creationId xmlns:a16="http://schemas.microsoft.com/office/drawing/2014/main" id="{538D5A11-AC56-8BA2-6B58-AB70254D124C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9;p32">
              <a:extLst>
                <a:ext uri="{FF2B5EF4-FFF2-40B4-BE49-F238E27FC236}">
                  <a16:creationId xmlns:a16="http://schemas.microsoft.com/office/drawing/2014/main" id="{1D4295E3-A45C-E6A0-7830-22485B7B5EE3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0;p32">
              <a:extLst>
                <a:ext uri="{FF2B5EF4-FFF2-40B4-BE49-F238E27FC236}">
                  <a16:creationId xmlns:a16="http://schemas.microsoft.com/office/drawing/2014/main" id="{0CA269DB-2366-F763-6FC6-D1D311AEDB1D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41;p32">
            <a:extLst>
              <a:ext uri="{FF2B5EF4-FFF2-40B4-BE49-F238E27FC236}">
                <a16:creationId xmlns:a16="http://schemas.microsoft.com/office/drawing/2014/main" id="{183C6C5F-29F6-0B68-21A0-1B146CBF76E5}"/>
              </a:ext>
            </a:extLst>
          </p:cNvPr>
          <p:cNvGrpSpPr/>
          <p:nvPr/>
        </p:nvGrpSpPr>
        <p:grpSpPr>
          <a:xfrm>
            <a:off x="1030057" y="3079461"/>
            <a:ext cx="272603" cy="236678"/>
            <a:chOff x="6218300" y="4416175"/>
            <a:chExt cx="516000" cy="448000"/>
          </a:xfrm>
        </p:grpSpPr>
        <p:sp>
          <p:nvSpPr>
            <p:cNvPr id="18" name="Google Shape;342;p32">
              <a:extLst>
                <a:ext uri="{FF2B5EF4-FFF2-40B4-BE49-F238E27FC236}">
                  <a16:creationId xmlns:a16="http://schemas.microsoft.com/office/drawing/2014/main" id="{EA1BD2BC-AF8C-AF37-9B7E-EF815195889E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343;p32">
              <a:extLst>
                <a:ext uri="{FF2B5EF4-FFF2-40B4-BE49-F238E27FC236}">
                  <a16:creationId xmlns:a16="http://schemas.microsoft.com/office/drawing/2014/main" id="{5B214D8D-A219-92AD-58DF-F3DE48184F57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344;p32">
              <a:extLst>
                <a:ext uri="{FF2B5EF4-FFF2-40B4-BE49-F238E27FC236}">
                  <a16:creationId xmlns:a16="http://schemas.microsoft.com/office/drawing/2014/main" id="{07A8E044-56C0-9EBE-397D-668642E4D743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" name="Google Shape;345;p32">
            <a:extLst>
              <a:ext uri="{FF2B5EF4-FFF2-40B4-BE49-F238E27FC236}">
                <a16:creationId xmlns:a16="http://schemas.microsoft.com/office/drawing/2014/main" id="{592E0938-3834-0DBC-4BA6-F5981020B7AF}"/>
              </a:ext>
            </a:extLst>
          </p:cNvPr>
          <p:cNvGrpSpPr/>
          <p:nvPr/>
        </p:nvGrpSpPr>
        <p:grpSpPr>
          <a:xfrm>
            <a:off x="1035259" y="4020146"/>
            <a:ext cx="257044" cy="253544"/>
            <a:chOff x="2084100" y="4400250"/>
            <a:chExt cx="486550" cy="479925"/>
          </a:xfrm>
        </p:grpSpPr>
        <p:sp>
          <p:nvSpPr>
            <p:cNvPr id="22" name="Google Shape;346;p32">
              <a:extLst>
                <a:ext uri="{FF2B5EF4-FFF2-40B4-BE49-F238E27FC236}">
                  <a16:creationId xmlns:a16="http://schemas.microsoft.com/office/drawing/2014/main" id="{E5689210-5EBF-C8B0-F301-AC0547C04CF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47;p32">
              <a:extLst>
                <a:ext uri="{FF2B5EF4-FFF2-40B4-BE49-F238E27FC236}">
                  <a16:creationId xmlns:a16="http://schemas.microsoft.com/office/drawing/2014/main" id="{3E125FEF-339B-1682-0328-F7F9D395CB65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48;p32">
              <a:extLst>
                <a:ext uri="{FF2B5EF4-FFF2-40B4-BE49-F238E27FC236}">
                  <a16:creationId xmlns:a16="http://schemas.microsoft.com/office/drawing/2014/main" id="{F9CAF364-4476-C579-404C-503000E337CC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49;p32">
              <a:extLst>
                <a:ext uri="{FF2B5EF4-FFF2-40B4-BE49-F238E27FC236}">
                  <a16:creationId xmlns:a16="http://schemas.microsoft.com/office/drawing/2014/main" id="{9680D732-DBEE-230D-4795-6176502D30A2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350;p32">
              <a:extLst>
                <a:ext uri="{FF2B5EF4-FFF2-40B4-BE49-F238E27FC236}">
                  <a16:creationId xmlns:a16="http://schemas.microsoft.com/office/drawing/2014/main" id="{60A15C6C-BB7F-87ED-C15E-5B7EC4A76C6D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351;p32">
              <a:extLst>
                <a:ext uri="{FF2B5EF4-FFF2-40B4-BE49-F238E27FC236}">
                  <a16:creationId xmlns:a16="http://schemas.microsoft.com/office/drawing/2014/main" id="{6CC6F195-100B-714F-A7D9-7A5631DF5A49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57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C6E1B5-9FE1-455E-8A8B-DD72B16C3C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C2A17C-2948-479B-B1AC-6380CA1FA1BC}">
  <ds:schemaRefs>
    <ds:schemaRef ds:uri="13824d70-7bf2-44bc-87a6-298660e5dadd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5e13aadc-de86-43ee-b386-40c01ba74c80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824a6a19-c959-42ab-aba9-d8066f14d880"/>
  </ds:schemaRefs>
</ds:datastoreItem>
</file>

<file path=customXml/itemProps3.xml><?xml version="1.0" encoding="utf-8"?>
<ds:datastoreItem xmlns:ds="http://schemas.openxmlformats.org/officeDocument/2006/customXml" ds:itemID="{AB46170F-58A2-48AE-A760-2B35060F6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784</Words>
  <Application>Microsoft Macintosh PowerPoint</Application>
  <PresentationFormat>On-screen Show (16:9)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Serif Pro</vt:lpstr>
      <vt:lpstr>Arial</vt:lpstr>
      <vt:lpstr>Poppins Black</vt:lpstr>
      <vt:lpstr>Poppins</vt:lpstr>
      <vt:lpstr>Calibri</vt:lpstr>
      <vt:lpstr>Office Theme</vt:lpstr>
      <vt:lpstr>Herramienta de Monitoreo del Programa Ampliado de Inmunización Nacional</vt:lpstr>
      <vt:lpstr>Agenda</vt:lpstr>
      <vt:lpstr>Finalidad</vt:lpstr>
      <vt:lpstr>Objetivos de la herramienta</vt:lpstr>
      <vt:lpstr>PowerPoint Presentation</vt:lpstr>
      <vt:lpstr>Descripción de la herramienta</vt:lpstr>
      <vt:lpstr>Descripción de la herramienta</vt:lpstr>
      <vt:lpstr>La escala de cinco puntos ayuda a evaluar la madurez en cada pregunta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10</cp:revision>
  <dcterms:modified xsi:type="dcterms:W3CDTF">2024-02-22T14:15:25Z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