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1887200" cy="7772400"/>
  <p:notesSz cx="11887200" cy="77724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193"/>
    <a:srgbClr val="029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9DEB9-12B3-4184-8C57-58FCB468FDE0}" v="6" dt="2021-08-04T15:01:33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79" y="2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ina, Lic. Leonela (DOM)" userId="e5b94e96-3a07-4667-a618-5d7e6fcb4884" providerId="ADAL" clId="{F989DEB9-12B3-4184-8C57-58FCB468FDE0}"/>
    <pc:docChg chg="undo custSel modSld">
      <pc:chgData name="Medina, Lic. Leonela (DOM)" userId="e5b94e96-3a07-4667-a618-5d7e6fcb4884" providerId="ADAL" clId="{F989DEB9-12B3-4184-8C57-58FCB468FDE0}" dt="2021-08-04T16:33:49.107" v="1110" actId="1036"/>
      <pc:docMkLst>
        <pc:docMk/>
      </pc:docMkLst>
      <pc:sldChg chg="addSp delSp modSp mod">
        <pc:chgData name="Medina, Lic. Leonela (DOM)" userId="e5b94e96-3a07-4667-a618-5d7e6fcb4884" providerId="ADAL" clId="{F989DEB9-12B3-4184-8C57-58FCB468FDE0}" dt="2021-08-04T16:02:11.899" v="1051" actId="20577"/>
        <pc:sldMkLst>
          <pc:docMk/>
          <pc:sldMk cId="0" sldId="256"/>
        </pc:sldMkLst>
        <pc:spChg chg="mod">
          <ac:chgData name="Medina, Lic. Leonela (DOM)" userId="e5b94e96-3a07-4667-a618-5d7e6fcb4884" providerId="ADAL" clId="{F989DEB9-12B3-4184-8C57-58FCB468FDE0}" dt="2021-08-03T18:00:46.106" v="289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4T15:09:33.274" v="1045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4T15:09:58.919" v="1047" actId="103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4T16:02:11.899" v="1051" actId="20577"/>
          <ac:spMkLst>
            <pc:docMk/>
            <pc:sldMk cId="0" sldId="256"/>
            <ac:spMk id="80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4T15:00:46.675" v="900" actId="1076"/>
          <ac:spMkLst>
            <pc:docMk/>
            <pc:sldMk cId="0" sldId="256"/>
            <ac:spMk id="82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3T17:57:54.872" v="281" actId="108"/>
          <ac:spMkLst>
            <pc:docMk/>
            <pc:sldMk cId="0" sldId="256"/>
            <ac:spMk id="96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3T17:49:45.117" v="194" actId="121"/>
          <ac:spMkLst>
            <pc:docMk/>
            <pc:sldMk cId="0" sldId="256"/>
            <ac:spMk id="97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3T17:51:57.139" v="213" actId="108"/>
          <ac:spMkLst>
            <pc:docMk/>
            <pc:sldMk cId="0" sldId="256"/>
            <ac:spMk id="108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3T17:52:05.115" v="214" actId="1036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3T18:00:53.864" v="290" actId="1037"/>
          <ac:spMkLst>
            <pc:docMk/>
            <pc:sldMk cId="0" sldId="256"/>
            <ac:spMk id="110" creationId="{00000000-0000-0000-0000-000000000000}"/>
          </ac:spMkLst>
        </pc:spChg>
        <pc:spChg chg="add del mod">
          <ac:chgData name="Medina, Lic. Leonela (DOM)" userId="e5b94e96-3a07-4667-a618-5d7e6fcb4884" providerId="ADAL" clId="{F989DEB9-12B3-4184-8C57-58FCB468FDE0}" dt="2021-08-03T18:31:46.175" v="658" actId="21"/>
          <ac:spMkLst>
            <pc:docMk/>
            <pc:sldMk cId="0" sldId="256"/>
            <ac:spMk id="113" creationId="{1ACBF1C9-2DF0-4F33-BEBF-0724A36B0283}"/>
          </ac:spMkLst>
        </pc:spChg>
        <pc:spChg chg="add del mod">
          <ac:chgData name="Medina, Lic. Leonela (DOM)" userId="e5b94e96-3a07-4667-a618-5d7e6fcb4884" providerId="ADAL" clId="{F989DEB9-12B3-4184-8C57-58FCB468FDE0}" dt="2021-08-03T18:31:46.175" v="658" actId="21"/>
          <ac:spMkLst>
            <pc:docMk/>
            <pc:sldMk cId="0" sldId="256"/>
            <ac:spMk id="114" creationId="{5F0E7046-38AA-43AD-BE02-7E3270AB0F22}"/>
          </ac:spMkLst>
        </pc:spChg>
        <pc:spChg chg="mod">
          <ac:chgData name="Medina, Lic. Leonela (DOM)" userId="e5b94e96-3a07-4667-a618-5d7e6fcb4884" providerId="ADAL" clId="{F989DEB9-12B3-4184-8C57-58FCB468FDE0}" dt="2021-08-03T18:24:05.814" v="625" actId="1036"/>
          <ac:spMkLst>
            <pc:docMk/>
            <pc:sldMk cId="0" sldId="256"/>
            <ac:spMk id="116" creationId="{00000000-0000-0000-0000-000000000000}"/>
          </ac:spMkLst>
        </pc:spChg>
        <pc:grpChg chg="mod">
          <ac:chgData name="Medina, Lic. Leonela (DOM)" userId="e5b94e96-3a07-4667-a618-5d7e6fcb4884" providerId="ADAL" clId="{F989DEB9-12B3-4184-8C57-58FCB468FDE0}" dt="2021-08-03T17:54:44.609" v="233" actId="1076"/>
          <ac:grpSpMkLst>
            <pc:docMk/>
            <pc:sldMk cId="0" sldId="256"/>
            <ac:grpSpMk id="3" creationId="{00000000-0000-0000-0000-000000000000}"/>
          </ac:grpSpMkLst>
        </pc:grpChg>
        <pc:grpChg chg="add del mod">
          <ac:chgData name="Medina, Lic. Leonela (DOM)" userId="e5b94e96-3a07-4667-a618-5d7e6fcb4884" providerId="ADAL" clId="{F989DEB9-12B3-4184-8C57-58FCB468FDE0}" dt="2021-08-04T14:49:56.105" v="871" actId="1076"/>
          <ac:grpSpMkLst>
            <pc:docMk/>
            <pc:sldMk cId="0" sldId="256"/>
            <ac:grpSpMk id="22" creationId="{00000000-0000-0000-0000-000000000000}"/>
          </ac:grpSpMkLst>
        </pc:grpChg>
        <pc:grpChg chg="mod">
          <ac:chgData name="Medina, Lic. Leonela (DOM)" userId="e5b94e96-3a07-4667-a618-5d7e6fcb4884" providerId="ADAL" clId="{F989DEB9-12B3-4184-8C57-58FCB468FDE0}" dt="2021-08-03T17:50:38.044" v="204" actId="1035"/>
          <ac:grpSpMkLst>
            <pc:docMk/>
            <pc:sldMk cId="0" sldId="256"/>
            <ac:grpSpMk id="98" creationId="{00000000-0000-0000-0000-000000000000}"/>
          </ac:grpSpMkLst>
        </pc:grpChg>
        <pc:picChg chg="mod">
          <ac:chgData name="Medina, Lic. Leonela (DOM)" userId="e5b94e96-3a07-4667-a618-5d7e6fcb4884" providerId="ADAL" clId="{F989DEB9-12B3-4184-8C57-58FCB468FDE0}" dt="2021-08-03T17:57:02.889" v="279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4T15:09:58.919" v="1047" actId="1037"/>
          <ac:picMkLst>
            <pc:docMk/>
            <pc:sldMk cId="0" sldId="256"/>
            <ac:picMk id="14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4T14:50:02.029" v="877" actId="1037"/>
          <ac:picMkLst>
            <pc:docMk/>
            <pc:sldMk cId="0" sldId="256"/>
            <ac:picMk id="17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4T14:49:43.547" v="867" actId="1076"/>
          <ac:picMkLst>
            <pc:docMk/>
            <pc:sldMk cId="0" sldId="256"/>
            <ac:picMk id="60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4T14:50:13.362" v="879" actId="1076"/>
          <ac:picMkLst>
            <pc:docMk/>
            <pc:sldMk cId="0" sldId="256"/>
            <ac:picMk id="62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4T15:02:59.247" v="918" actId="1035"/>
          <ac:picMkLst>
            <pc:docMk/>
            <pc:sldMk cId="0" sldId="256"/>
            <ac:picMk id="64" creationId="{00000000-0000-0000-0000-000000000000}"/>
          </ac:picMkLst>
        </pc:picChg>
        <pc:picChg chg="del mod">
          <ac:chgData name="Medina, Lic. Leonela (DOM)" userId="e5b94e96-3a07-4667-a618-5d7e6fcb4884" providerId="ADAL" clId="{F989DEB9-12B3-4184-8C57-58FCB468FDE0}" dt="2021-08-04T14:49:11.194" v="853" actId="478"/>
          <ac:picMkLst>
            <pc:docMk/>
            <pc:sldMk cId="0" sldId="256"/>
            <ac:picMk id="66" creationId="{00000000-0000-0000-0000-000000000000}"/>
          </ac:picMkLst>
        </pc:picChg>
        <pc:picChg chg="del mod">
          <ac:chgData name="Medina, Lic. Leonela (DOM)" userId="e5b94e96-3a07-4667-a618-5d7e6fcb4884" providerId="ADAL" clId="{F989DEB9-12B3-4184-8C57-58FCB468FDE0}" dt="2021-08-04T14:49:15.304" v="856" actId="478"/>
          <ac:picMkLst>
            <pc:docMk/>
            <pc:sldMk cId="0" sldId="256"/>
            <ac:picMk id="68" creationId="{00000000-0000-0000-0000-000000000000}"/>
          </ac:picMkLst>
        </pc:picChg>
        <pc:picChg chg="del mod">
          <ac:chgData name="Medina, Lic. Leonela (DOM)" userId="e5b94e96-3a07-4667-a618-5d7e6fcb4884" providerId="ADAL" clId="{F989DEB9-12B3-4184-8C57-58FCB468FDE0}" dt="2021-08-04T14:49:48.430" v="870" actId="478"/>
          <ac:picMkLst>
            <pc:docMk/>
            <pc:sldMk cId="0" sldId="256"/>
            <ac:picMk id="70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3T18:23:45.502" v="620" actId="1036"/>
          <ac:picMkLst>
            <pc:docMk/>
            <pc:sldMk cId="0" sldId="256"/>
            <ac:picMk id="106" creationId="{00000000-0000-0000-0000-000000000000}"/>
          </ac:picMkLst>
        </pc:picChg>
      </pc:sldChg>
      <pc:sldChg chg="addSp delSp modSp mod">
        <pc:chgData name="Medina, Lic. Leonela (DOM)" userId="e5b94e96-3a07-4667-a618-5d7e6fcb4884" providerId="ADAL" clId="{F989DEB9-12B3-4184-8C57-58FCB468FDE0}" dt="2021-08-04T16:33:49.107" v="1110" actId="1036"/>
        <pc:sldMkLst>
          <pc:docMk/>
          <pc:sldMk cId="0" sldId="257"/>
        </pc:sldMkLst>
        <pc:spChg chg="mod">
          <ac:chgData name="Medina, Lic. Leonela (DOM)" userId="e5b94e96-3a07-4667-a618-5d7e6fcb4884" providerId="ADAL" clId="{F989DEB9-12B3-4184-8C57-58FCB468FDE0}" dt="2021-08-04T16:33:49.107" v="1110" actId="1036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Medina, Lic. Leonela (DOM)" userId="e5b94e96-3a07-4667-a618-5d7e6fcb4884" providerId="ADAL" clId="{F989DEB9-12B3-4184-8C57-58FCB468FDE0}" dt="2021-08-03T18:07:42.084" v="390" actId="478"/>
          <ac:spMkLst>
            <pc:docMk/>
            <pc:sldMk cId="0" sldId="257"/>
            <ac:spMk id="3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4T16:02:31.976" v="1052" actId="20577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Medina, Lic. Leonela (DOM)" userId="e5b94e96-3a07-4667-a618-5d7e6fcb4884" providerId="ADAL" clId="{F989DEB9-12B3-4184-8C57-58FCB468FDE0}" dt="2021-08-03T18:34:06.816" v="696" actId="1076"/>
          <ac:spMkLst>
            <pc:docMk/>
            <pc:sldMk cId="0" sldId="257"/>
            <ac:spMk id="30" creationId="{6C10315E-BB04-4AC4-8BC5-D435E9A72388}"/>
          </ac:spMkLst>
        </pc:spChg>
        <pc:spChg chg="add mod">
          <ac:chgData name="Medina, Lic. Leonela (DOM)" userId="e5b94e96-3a07-4667-a618-5d7e6fcb4884" providerId="ADAL" clId="{F989DEB9-12B3-4184-8C57-58FCB468FDE0}" dt="2021-08-04T15:08:02.658" v="1022" actId="20577"/>
          <ac:spMkLst>
            <pc:docMk/>
            <pc:sldMk cId="0" sldId="257"/>
            <ac:spMk id="31" creationId="{4CB0C603-157F-43A5-ABBA-C65DF3431BE1}"/>
          </ac:spMkLst>
        </pc:spChg>
        <pc:spChg chg="del">
          <ac:chgData name="Medina, Lic. Leonela (DOM)" userId="e5b94e96-3a07-4667-a618-5d7e6fcb4884" providerId="ADAL" clId="{F989DEB9-12B3-4184-8C57-58FCB468FDE0}" dt="2021-08-03T18:08:11.626" v="396" actId="478"/>
          <ac:spMkLst>
            <pc:docMk/>
            <pc:sldMk cId="0" sldId="257"/>
            <ac:spMk id="34" creationId="{00000000-0000-0000-0000-000000000000}"/>
          </ac:spMkLst>
        </pc:spChg>
        <pc:spChg chg="del mod">
          <ac:chgData name="Medina, Lic. Leonela (DOM)" userId="e5b94e96-3a07-4667-a618-5d7e6fcb4884" providerId="ADAL" clId="{F989DEB9-12B3-4184-8C57-58FCB468FDE0}" dt="2021-08-03T18:07:00.693" v="385" actId="478"/>
          <ac:spMkLst>
            <pc:docMk/>
            <pc:sldMk cId="0" sldId="257"/>
            <ac:spMk id="126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4T16:33:45.317" v="1109" actId="1036"/>
          <ac:spMkLst>
            <pc:docMk/>
            <pc:sldMk cId="0" sldId="257"/>
            <ac:spMk id="127" creationId="{00000000-0000-0000-0000-000000000000}"/>
          </ac:spMkLst>
        </pc:spChg>
        <pc:spChg chg="del">
          <ac:chgData name="Medina, Lic. Leonela (DOM)" userId="e5b94e96-3a07-4667-a618-5d7e6fcb4884" providerId="ADAL" clId="{F989DEB9-12B3-4184-8C57-58FCB468FDE0}" dt="2021-08-03T18:06:57.597" v="384" actId="478"/>
          <ac:spMkLst>
            <pc:docMk/>
            <pc:sldMk cId="0" sldId="257"/>
            <ac:spMk id="130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4T15:05:23.570" v="926" actId="1038"/>
          <ac:spMkLst>
            <pc:docMk/>
            <pc:sldMk cId="0" sldId="257"/>
            <ac:spMk id="132" creationId="{00000000-0000-0000-0000-000000000000}"/>
          </ac:spMkLst>
        </pc:spChg>
        <pc:spChg chg="mod">
          <ac:chgData name="Medina, Lic. Leonela (DOM)" userId="e5b94e96-3a07-4667-a618-5d7e6fcb4884" providerId="ADAL" clId="{F989DEB9-12B3-4184-8C57-58FCB468FDE0}" dt="2021-08-04T16:03:19.576" v="1053" actId="113"/>
          <ac:spMkLst>
            <pc:docMk/>
            <pc:sldMk cId="0" sldId="257"/>
            <ac:spMk id="133" creationId="{00000000-0000-0000-0000-000000000000}"/>
          </ac:spMkLst>
        </pc:spChg>
        <pc:picChg chg="mod">
          <ac:chgData name="Medina, Lic. Leonela (DOM)" userId="e5b94e96-3a07-4667-a618-5d7e6fcb4884" providerId="ADAL" clId="{F989DEB9-12B3-4184-8C57-58FCB468FDE0}" dt="2021-08-03T18:35:12.063" v="704" actId="1036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3T18:35:12.063" v="704" actId="1036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3T18:35:12.063" v="704" actId="1036"/>
          <ac:picMkLst>
            <pc:docMk/>
            <pc:sldMk cId="0" sldId="257"/>
            <ac:picMk id="22" creationId="{00000000-0000-0000-0000-000000000000}"/>
          </ac:picMkLst>
        </pc:picChg>
        <pc:picChg chg="mod">
          <ac:chgData name="Medina, Lic. Leonela (DOM)" userId="e5b94e96-3a07-4667-a618-5d7e6fcb4884" providerId="ADAL" clId="{F989DEB9-12B3-4184-8C57-58FCB468FDE0}" dt="2021-08-03T18:28:55.237" v="637" actId="14100"/>
          <ac:picMkLst>
            <pc:docMk/>
            <pc:sldMk cId="0" sldId="257"/>
            <ac:picMk id="12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51438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732588" y="0"/>
            <a:ext cx="5151437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8C17E-1B6C-4D7A-9139-9C97F4BC4FBE}" type="datetimeFigureOut">
              <a:rPr lang="es-DO" smtClean="0"/>
              <a:t>12/8/2021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938588" y="971550"/>
            <a:ext cx="401002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189038" y="3740150"/>
            <a:ext cx="9509125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5151438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732588" y="7383463"/>
            <a:ext cx="5151437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D50BC-71B5-4906-9749-86C7F5CF83C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5893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D50BC-71B5-4906-9749-86C7F5CF83C9}" type="slidenum">
              <a:rPr lang="es-DO" smtClean="0"/>
              <a:t>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872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D50BC-71B5-4906-9749-86C7F5CF83C9}" type="slidenum">
              <a:rPr lang="es-DO" smtClean="0"/>
              <a:t>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050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540" y="2409444"/>
            <a:ext cx="1010412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352544"/>
            <a:ext cx="832104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360" y="1787652"/>
            <a:ext cx="517093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787652"/>
            <a:ext cx="517093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360" y="310896"/>
            <a:ext cx="1069848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360" y="1787652"/>
            <a:ext cx="1069848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7228332"/>
            <a:ext cx="380390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7228332"/>
            <a:ext cx="273405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7228332"/>
            <a:ext cx="273405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46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hyperlink" Target="http://www.paho.org/dor" TargetMode="External"/><Relationship Id="rId45" Type="http://schemas.openxmlformats.org/officeDocument/2006/relationships/image" Target="../media/image4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4000" cy="8001000"/>
          </a:xfrm>
          <a:custGeom>
            <a:avLst/>
            <a:gdLst/>
            <a:ahLst/>
            <a:cxnLst/>
            <a:rect l="l" t="t" r="r" b="b"/>
            <a:pathLst>
              <a:path w="3691254" h="7772400">
                <a:moveTo>
                  <a:pt x="3690671" y="0"/>
                </a:moveTo>
                <a:lnTo>
                  <a:pt x="0" y="0"/>
                </a:lnTo>
                <a:lnTo>
                  <a:pt x="0" y="7772400"/>
                </a:lnTo>
                <a:lnTo>
                  <a:pt x="1653706" y="7772400"/>
                </a:lnTo>
                <a:lnTo>
                  <a:pt x="3047751" y="6333463"/>
                </a:lnTo>
                <a:lnTo>
                  <a:pt x="3075743" y="6292856"/>
                </a:lnTo>
                <a:lnTo>
                  <a:pt x="3101790" y="6250335"/>
                </a:lnTo>
                <a:lnTo>
                  <a:pt x="3125845" y="6206022"/>
                </a:lnTo>
                <a:lnTo>
                  <a:pt x="3147859" y="6160039"/>
                </a:lnTo>
                <a:lnTo>
                  <a:pt x="3167785" y="6112508"/>
                </a:lnTo>
                <a:lnTo>
                  <a:pt x="3185573" y="6063553"/>
                </a:lnTo>
                <a:lnTo>
                  <a:pt x="3201178" y="6013295"/>
                </a:lnTo>
                <a:lnTo>
                  <a:pt x="3214549" y="5961857"/>
                </a:lnTo>
                <a:lnTo>
                  <a:pt x="3225640" y="5909361"/>
                </a:lnTo>
                <a:lnTo>
                  <a:pt x="3234402" y="5855930"/>
                </a:lnTo>
                <a:lnTo>
                  <a:pt x="3690671" y="0"/>
                </a:lnTo>
                <a:close/>
              </a:path>
            </a:pathLst>
          </a:custGeom>
          <a:solidFill>
            <a:srgbClr val="F269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87557" cy="8075540"/>
            <a:chOff x="0" y="0"/>
            <a:chExt cx="11887557" cy="8075540"/>
          </a:xfrm>
        </p:grpSpPr>
        <p:sp>
          <p:nvSpPr>
            <p:cNvPr id="4" name="object 4"/>
            <p:cNvSpPr/>
            <p:nvPr/>
          </p:nvSpPr>
          <p:spPr>
            <a:xfrm>
              <a:off x="5584492" y="1623031"/>
              <a:ext cx="6303010" cy="6149975"/>
            </a:xfrm>
            <a:custGeom>
              <a:avLst/>
              <a:gdLst/>
              <a:ahLst/>
              <a:cxnLst/>
              <a:rect l="l" t="t" r="r" b="b"/>
              <a:pathLst>
                <a:path w="6303009" h="6149975">
                  <a:moveTo>
                    <a:pt x="154988" y="0"/>
                  </a:moveTo>
                  <a:lnTo>
                    <a:pt x="96317" y="21881"/>
                  </a:lnTo>
                  <a:lnTo>
                    <a:pt x="47124" y="68621"/>
                  </a:lnTo>
                  <a:lnTo>
                    <a:pt x="13116" y="134799"/>
                  </a:lnTo>
                  <a:lnTo>
                    <a:pt x="3590" y="173481"/>
                  </a:lnTo>
                  <a:lnTo>
                    <a:pt x="0" y="214990"/>
                  </a:lnTo>
                  <a:lnTo>
                    <a:pt x="3059" y="258646"/>
                  </a:lnTo>
                  <a:lnTo>
                    <a:pt x="13482" y="303773"/>
                  </a:lnTo>
                  <a:lnTo>
                    <a:pt x="1563892" y="6149368"/>
                  </a:lnTo>
                  <a:lnTo>
                    <a:pt x="6302707" y="6149368"/>
                  </a:lnTo>
                  <a:lnTo>
                    <a:pt x="6302707" y="5732836"/>
                  </a:lnTo>
                  <a:lnTo>
                    <a:pt x="5691345" y="5732836"/>
                  </a:lnTo>
                  <a:lnTo>
                    <a:pt x="5650630" y="5732168"/>
                  </a:lnTo>
                  <a:lnTo>
                    <a:pt x="5610222" y="5727927"/>
                  </a:lnTo>
                  <a:lnTo>
                    <a:pt x="5570216" y="5720225"/>
                  </a:lnTo>
                  <a:lnTo>
                    <a:pt x="5530701" y="5709175"/>
                  </a:lnTo>
                  <a:lnTo>
                    <a:pt x="5491772" y="5694891"/>
                  </a:lnTo>
                  <a:lnTo>
                    <a:pt x="5453520" y="5677485"/>
                  </a:lnTo>
                  <a:lnTo>
                    <a:pt x="5416036" y="5657069"/>
                  </a:lnTo>
                  <a:lnTo>
                    <a:pt x="5379415" y="5633758"/>
                  </a:lnTo>
                  <a:lnTo>
                    <a:pt x="5343747" y="5607664"/>
                  </a:lnTo>
                  <a:lnTo>
                    <a:pt x="5309124" y="5578900"/>
                  </a:lnTo>
                  <a:lnTo>
                    <a:pt x="5275640" y="5547578"/>
                  </a:lnTo>
                  <a:lnTo>
                    <a:pt x="5243387" y="5513812"/>
                  </a:lnTo>
                  <a:lnTo>
                    <a:pt x="5212455" y="5477714"/>
                  </a:lnTo>
                  <a:lnTo>
                    <a:pt x="277934" y="52503"/>
                  </a:lnTo>
                  <a:lnTo>
                    <a:pt x="248280" y="25649"/>
                  </a:lnTo>
                  <a:lnTo>
                    <a:pt x="217429" y="8399"/>
                  </a:lnTo>
                  <a:lnTo>
                    <a:pt x="186094" y="75"/>
                  </a:lnTo>
                  <a:lnTo>
                    <a:pt x="154988" y="0"/>
                  </a:lnTo>
                  <a:close/>
                </a:path>
                <a:path w="6303009" h="6149975">
                  <a:moveTo>
                    <a:pt x="6302707" y="5335859"/>
                  </a:moveTo>
                  <a:lnTo>
                    <a:pt x="6056434" y="5559401"/>
                  </a:lnTo>
                  <a:lnTo>
                    <a:pt x="6017095" y="5595977"/>
                  </a:lnTo>
                  <a:lnTo>
                    <a:pt x="5977234" y="5627963"/>
                  </a:lnTo>
                  <a:lnTo>
                    <a:pt x="5936944" y="5655473"/>
                  </a:lnTo>
                  <a:lnTo>
                    <a:pt x="5896316" y="5678618"/>
                  </a:lnTo>
                  <a:lnTo>
                    <a:pt x="5855443" y="5697512"/>
                  </a:lnTo>
                  <a:lnTo>
                    <a:pt x="5814418" y="5712268"/>
                  </a:lnTo>
                  <a:lnTo>
                    <a:pt x="5773331" y="5722998"/>
                  </a:lnTo>
                  <a:lnTo>
                    <a:pt x="5732276" y="5729817"/>
                  </a:lnTo>
                  <a:lnTo>
                    <a:pt x="5691345" y="5732836"/>
                  </a:lnTo>
                  <a:lnTo>
                    <a:pt x="6302707" y="5732836"/>
                  </a:lnTo>
                  <a:lnTo>
                    <a:pt x="6302707" y="5335859"/>
                  </a:lnTo>
                  <a:close/>
                </a:path>
              </a:pathLst>
            </a:custGeom>
            <a:solidFill>
              <a:srgbClr val="F26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39717" y="63624"/>
              <a:ext cx="6847840" cy="7310755"/>
            </a:xfrm>
            <a:custGeom>
              <a:avLst/>
              <a:gdLst/>
              <a:ahLst/>
              <a:cxnLst/>
              <a:rect l="l" t="t" r="r" b="b"/>
              <a:pathLst>
                <a:path w="6847840" h="7310755">
                  <a:moveTo>
                    <a:pt x="2488421" y="0"/>
                  </a:moveTo>
                  <a:lnTo>
                    <a:pt x="197341" y="283844"/>
                  </a:lnTo>
                  <a:lnTo>
                    <a:pt x="160047" y="293630"/>
                  </a:lnTo>
                  <a:lnTo>
                    <a:pt x="95902" y="333163"/>
                  </a:lnTo>
                  <a:lnTo>
                    <a:pt x="69412" y="361335"/>
                  </a:lnTo>
                  <a:lnTo>
                    <a:pt x="46884" y="394061"/>
                  </a:lnTo>
                  <a:lnTo>
                    <a:pt x="28498" y="430553"/>
                  </a:lnTo>
                  <a:lnTo>
                    <a:pt x="14437" y="470025"/>
                  </a:lnTo>
                  <a:lnTo>
                    <a:pt x="4879" y="511689"/>
                  </a:lnTo>
                  <a:lnTo>
                    <a:pt x="7" y="554757"/>
                  </a:lnTo>
                  <a:lnTo>
                    <a:pt x="0" y="598443"/>
                  </a:lnTo>
                  <a:lnTo>
                    <a:pt x="5038" y="641959"/>
                  </a:lnTo>
                  <a:lnTo>
                    <a:pt x="15304" y="684518"/>
                  </a:lnTo>
                  <a:lnTo>
                    <a:pt x="30977" y="725331"/>
                  </a:lnTo>
                  <a:lnTo>
                    <a:pt x="52239" y="763613"/>
                  </a:lnTo>
                  <a:lnTo>
                    <a:pt x="79269" y="798575"/>
                  </a:lnTo>
                  <a:lnTo>
                    <a:pt x="5757223" y="7056894"/>
                  </a:lnTo>
                  <a:lnTo>
                    <a:pt x="5796010" y="7100056"/>
                  </a:lnTo>
                  <a:lnTo>
                    <a:pt x="5835442" y="7138968"/>
                  </a:lnTo>
                  <a:lnTo>
                    <a:pt x="5875416" y="7173705"/>
                  </a:lnTo>
                  <a:lnTo>
                    <a:pt x="5915829" y="7204340"/>
                  </a:lnTo>
                  <a:lnTo>
                    <a:pt x="5956578" y="7230947"/>
                  </a:lnTo>
                  <a:lnTo>
                    <a:pt x="5997561" y="7253600"/>
                  </a:lnTo>
                  <a:lnTo>
                    <a:pt x="6038675" y="7272373"/>
                  </a:lnTo>
                  <a:lnTo>
                    <a:pt x="6079816" y="7287339"/>
                  </a:lnTo>
                  <a:lnTo>
                    <a:pt x="6120884" y="7298574"/>
                  </a:lnTo>
                  <a:lnTo>
                    <a:pt x="6161773" y="7306149"/>
                  </a:lnTo>
                  <a:lnTo>
                    <a:pt x="6202383" y="7310140"/>
                  </a:lnTo>
                  <a:lnTo>
                    <a:pt x="6242610" y="7310620"/>
                  </a:lnTo>
                  <a:lnTo>
                    <a:pt x="6282351" y="7307664"/>
                  </a:lnTo>
                  <a:lnTo>
                    <a:pt x="6321504" y="7301344"/>
                  </a:lnTo>
                  <a:lnTo>
                    <a:pt x="6359965" y="7291735"/>
                  </a:lnTo>
                  <a:lnTo>
                    <a:pt x="6397633" y="7278910"/>
                  </a:lnTo>
                  <a:lnTo>
                    <a:pt x="6434404" y="7262945"/>
                  </a:lnTo>
                  <a:lnTo>
                    <a:pt x="6470176" y="7243911"/>
                  </a:lnTo>
                  <a:lnTo>
                    <a:pt x="6504846" y="7221885"/>
                  </a:lnTo>
                  <a:lnTo>
                    <a:pt x="6538310" y="7196938"/>
                  </a:lnTo>
                  <a:lnTo>
                    <a:pt x="6570467" y="7169145"/>
                  </a:lnTo>
                  <a:lnTo>
                    <a:pt x="6601214" y="7138581"/>
                  </a:lnTo>
                  <a:lnTo>
                    <a:pt x="6847482" y="6917303"/>
                  </a:lnTo>
                  <a:lnTo>
                    <a:pt x="6847482" y="4389793"/>
                  </a:lnTo>
                  <a:lnTo>
                    <a:pt x="6222259" y="1585493"/>
                  </a:lnTo>
                  <a:lnTo>
                    <a:pt x="6200129" y="1537430"/>
                  </a:lnTo>
                  <a:lnTo>
                    <a:pt x="6172573" y="1502642"/>
                  </a:lnTo>
                  <a:lnTo>
                    <a:pt x="6135356" y="1465828"/>
                  </a:lnTo>
                  <a:lnTo>
                    <a:pt x="6088980" y="1427133"/>
                  </a:lnTo>
                  <a:lnTo>
                    <a:pt x="6033943" y="1386702"/>
                  </a:lnTo>
                  <a:lnTo>
                    <a:pt x="5970746" y="1344681"/>
                  </a:lnTo>
                  <a:lnTo>
                    <a:pt x="5936244" y="1323119"/>
                  </a:lnTo>
                  <a:lnTo>
                    <a:pt x="5899889" y="1301214"/>
                  </a:lnTo>
                  <a:lnTo>
                    <a:pt x="5861744" y="1278985"/>
                  </a:lnTo>
                  <a:lnTo>
                    <a:pt x="5821871" y="1256448"/>
                  </a:lnTo>
                  <a:lnTo>
                    <a:pt x="5780333" y="1233623"/>
                  </a:lnTo>
                  <a:lnTo>
                    <a:pt x="5737192" y="1210528"/>
                  </a:lnTo>
                  <a:lnTo>
                    <a:pt x="5692511" y="1187180"/>
                  </a:lnTo>
                  <a:lnTo>
                    <a:pt x="5646353" y="1163599"/>
                  </a:lnTo>
                  <a:lnTo>
                    <a:pt x="5598779" y="1139801"/>
                  </a:lnTo>
                  <a:lnTo>
                    <a:pt x="5549852" y="1115806"/>
                  </a:lnTo>
                  <a:lnTo>
                    <a:pt x="5499635" y="1091631"/>
                  </a:lnTo>
                  <a:lnTo>
                    <a:pt x="5448190" y="1067295"/>
                  </a:lnTo>
                  <a:lnTo>
                    <a:pt x="5395580" y="1042816"/>
                  </a:lnTo>
                  <a:lnTo>
                    <a:pt x="5341867" y="1018212"/>
                  </a:lnTo>
                  <a:lnTo>
                    <a:pt x="5287114" y="993501"/>
                  </a:lnTo>
                  <a:lnTo>
                    <a:pt x="5231383" y="968701"/>
                  </a:lnTo>
                  <a:lnTo>
                    <a:pt x="5174736" y="943831"/>
                  </a:lnTo>
                  <a:lnTo>
                    <a:pt x="5117236" y="918909"/>
                  </a:lnTo>
                  <a:lnTo>
                    <a:pt x="5058946" y="893952"/>
                  </a:lnTo>
                  <a:lnTo>
                    <a:pt x="4999928" y="868980"/>
                  </a:lnTo>
                  <a:lnTo>
                    <a:pt x="4879959" y="819060"/>
                  </a:lnTo>
                  <a:lnTo>
                    <a:pt x="4757827" y="769294"/>
                  </a:lnTo>
                  <a:lnTo>
                    <a:pt x="4634032" y="719828"/>
                  </a:lnTo>
                  <a:lnTo>
                    <a:pt x="4509076" y="670807"/>
                  </a:lnTo>
                  <a:lnTo>
                    <a:pt x="4383457" y="622377"/>
                  </a:lnTo>
                  <a:lnTo>
                    <a:pt x="4257675" y="574682"/>
                  </a:lnTo>
                  <a:lnTo>
                    <a:pt x="4132230" y="527869"/>
                  </a:lnTo>
                  <a:lnTo>
                    <a:pt x="4007622" y="482082"/>
                  </a:lnTo>
                  <a:lnTo>
                    <a:pt x="3884352" y="437468"/>
                  </a:lnTo>
                  <a:lnTo>
                    <a:pt x="3762918" y="394171"/>
                  </a:lnTo>
                  <a:lnTo>
                    <a:pt x="3643820" y="352337"/>
                  </a:lnTo>
                  <a:lnTo>
                    <a:pt x="3527559" y="312111"/>
                  </a:lnTo>
                  <a:lnTo>
                    <a:pt x="3414635" y="273639"/>
                  </a:lnTo>
                  <a:lnTo>
                    <a:pt x="3305546" y="237066"/>
                  </a:lnTo>
                  <a:lnTo>
                    <a:pt x="3200794" y="202538"/>
                  </a:lnTo>
                  <a:lnTo>
                    <a:pt x="3100877" y="170199"/>
                  </a:lnTo>
                  <a:lnTo>
                    <a:pt x="3006296" y="140196"/>
                  </a:lnTo>
                  <a:lnTo>
                    <a:pt x="2917550" y="112673"/>
                  </a:lnTo>
                  <a:lnTo>
                    <a:pt x="2835140" y="87776"/>
                  </a:lnTo>
                  <a:lnTo>
                    <a:pt x="2759565" y="65651"/>
                  </a:lnTo>
                  <a:lnTo>
                    <a:pt x="2691326" y="46443"/>
                  </a:lnTo>
                  <a:lnTo>
                    <a:pt x="2630921" y="30297"/>
                  </a:lnTo>
                  <a:lnTo>
                    <a:pt x="2578851" y="17358"/>
                  </a:lnTo>
                  <a:lnTo>
                    <a:pt x="2535615" y="7773"/>
                  </a:lnTo>
                  <a:lnTo>
                    <a:pt x="2501714" y="1686"/>
                  </a:lnTo>
                  <a:lnTo>
                    <a:pt x="2488421" y="0"/>
                  </a:lnTo>
                  <a:close/>
                </a:path>
              </a:pathLst>
            </a:custGeom>
            <a:solidFill>
              <a:srgbClr val="029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6905" y="2986683"/>
              <a:ext cx="2321026" cy="50888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1887200" cy="7078345"/>
            </a:xfrm>
            <a:custGeom>
              <a:avLst/>
              <a:gdLst/>
              <a:ahLst/>
              <a:cxnLst/>
              <a:rect l="l" t="t" r="r" b="b"/>
              <a:pathLst>
                <a:path w="11887200" h="7078345">
                  <a:moveTo>
                    <a:pt x="11887200" y="307711"/>
                  </a:moveTo>
                  <a:lnTo>
                    <a:pt x="6895647" y="307711"/>
                  </a:lnTo>
                  <a:lnTo>
                    <a:pt x="6943138" y="309099"/>
                  </a:lnTo>
                  <a:lnTo>
                    <a:pt x="6990417" y="312261"/>
                  </a:lnTo>
                  <a:lnTo>
                    <a:pt x="7037386" y="317225"/>
                  </a:lnTo>
                  <a:lnTo>
                    <a:pt x="7083946" y="324017"/>
                  </a:lnTo>
                  <a:lnTo>
                    <a:pt x="7129997" y="332663"/>
                  </a:lnTo>
                  <a:lnTo>
                    <a:pt x="7175440" y="343190"/>
                  </a:lnTo>
                  <a:lnTo>
                    <a:pt x="7220177" y="355625"/>
                  </a:lnTo>
                  <a:lnTo>
                    <a:pt x="7264108" y="369993"/>
                  </a:lnTo>
                  <a:lnTo>
                    <a:pt x="7307135" y="386322"/>
                  </a:lnTo>
                  <a:lnTo>
                    <a:pt x="7349158" y="404638"/>
                  </a:lnTo>
                  <a:lnTo>
                    <a:pt x="7390079" y="424967"/>
                  </a:lnTo>
                  <a:lnTo>
                    <a:pt x="7429798" y="447336"/>
                  </a:lnTo>
                  <a:lnTo>
                    <a:pt x="7468217" y="471771"/>
                  </a:lnTo>
                  <a:lnTo>
                    <a:pt x="7505236" y="498300"/>
                  </a:lnTo>
                  <a:lnTo>
                    <a:pt x="7540757" y="526948"/>
                  </a:lnTo>
                  <a:lnTo>
                    <a:pt x="7574680" y="557742"/>
                  </a:lnTo>
                  <a:lnTo>
                    <a:pt x="7606907" y="590708"/>
                  </a:lnTo>
                  <a:lnTo>
                    <a:pt x="7637339" y="625874"/>
                  </a:lnTo>
                  <a:lnTo>
                    <a:pt x="7665876" y="663264"/>
                  </a:lnTo>
                  <a:lnTo>
                    <a:pt x="7686220" y="696391"/>
                  </a:lnTo>
                  <a:lnTo>
                    <a:pt x="7705465" y="730478"/>
                  </a:lnTo>
                  <a:lnTo>
                    <a:pt x="7729760" y="774762"/>
                  </a:lnTo>
                  <a:lnTo>
                    <a:pt x="7758915" y="828866"/>
                  </a:lnTo>
                  <a:lnTo>
                    <a:pt x="7780958" y="870204"/>
                  </a:lnTo>
                  <a:lnTo>
                    <a:pt x="7817793" y="939836"/>
                  </a:lnTo>
                  <a:lnTo>
                    <a:pt x="7873651" y="1046324"/>
                  </a:lnTo>
                  <a:lnTo>
                    <a:pt x="7970982" y="1233479"/>
                  </a:lnTo>
                  <a:lnTo>
                    <a:pt x="8165585" y="1611083"/>
                  </a:lnTo>
                  <a:lnTo>
                    <a:pt x="8571664" y="2406156"/>
                  </a:lnTo>
                  <a:lnTo>
                    <a:pt x="9425782" y="4092532"/>
                  </a:lnTo>
                  <a:lnTo>
                    <a:pt x="10720378" y="6669552"/>
                  </a:lnTo>
                  <a:lnTo>
                    <a:pt x="10743817" y="6713679"/>
                  </a:lnTo>
                  <a:lnTo>
                    <a:pt x="10768716" y="6755272"/>
                  </a:lnTo>
                  <a:lnTo>
                    <a:pt x="10794990" y="6794334"/>
                  </a:lnTo>
                  <a:lnTo>
                    <a:pt x="10822553" y="6830866"/>
                  </a:lnTo>
                  <a:lnTo>
                    <a:pt x="10851318" y="6864871"/>
                  </a:lnTo>
                  <a:lnTo>
                    <a:pt x="10881200" y="6896352"/>
                  </a:lnTo>
                  <a:lnTo>
                    <a:pt x="10912113" y="6925312"/>
                  </a:lnTo>
                  <a:lnTo>
                    <a:pt x="10943971" y="6951752"/>
                  </a:lnTo>
                  <a:lnTo>
                    <a:pt x="10976688" y="6975677"/>
                  </a:lnTo>
                  <a:lnTo>
                    <a:pt x="11010177" y="6997087"/>
                  </a:lnTo>
                  <a:lnTo>
                    <a:pt x="11044354" y="7015987"/>
                  </a:lnTo>
                  <a:lnTo>
                    <a:pt x="11079131" y="7032378"/>
                  </a:lnTo>
                  <a:lnTo>
                    <a:pt x="11150145" y="7057644"/>
                  </a:lnTo>
                  <a:lnTo>
                    <a:pt x="11222532" y="7072907"/>
                  </a:lnTo>
                  <a:lnTo>
                    <a:pt x="11295604" y="7078188"/>
                  </a:lnTo>
                  <a:lnTo>
                    <a:pt x="11332182" y="7077091"/>
                  </a:lnTo>
                  <a:lnTo>
                    <a:pt x="11404992" y="7067436"/>
                  </a:lnTo>
                  <a:lnTo>
                    <a:pt x="11476767" y="7047850"/>
                  </a:lnTo>
                  <a:lnTo>
                    <a:pt x="11546821" y="7018355"/>
                  </a:lnTo>
                  <a:lnTo>
                    <a:pt x="11580987" y="6999897"/>
                  </a:lnTo>
                  <a:lnTo>
                    <a:pt x="11614465" y="6978969"/>
                  </a:lnTo>
                  <a:lnTo>
                    <a:pt x="11647168" y="6955574"/>
                  </a:lnTo>
                  <a:lnTo>
                    <a:pt x="11679012" y="6929715"/>
                  </a:lnTo>
                  <a:lnTo>
                    <a:pt x="11709909" y="6901393"/>
                  </a:lnTo>
                  <a:lnTo>
                    <a:pt x="11739774" y="6870613"/>
                  </a:lnTo>
                  <a:lnTo>
                    <a:pt x="11768520" y="6837375"/>
                  </a:lnTo>
                  <a:lnTo>
                    <a:pt x="11796063" y="6801683"/>
                  </a:lnTo>
                  <a:lnTo>
                    <a:pt x="11822316" y="6763539"/>
                  </a:lnTo>
                  <a:lnTo>
                    <a:pt x="11847192" y="6722946"/>
                  </a:lnTo>
                  <a:lnTo>
                    <a:pt x="11870607" y="6679907"/>
                  </a:lnTo>
                  <a:lnTo>
                    <a:pt x="11887200" y="6645394"/>
                  </a:lnTo>
                  <a:lnTo>
                    <a:pt x="11887200" y="307711"/>
                  </a:lnTo>
                  <a:close/>
                </a:path>
                <a:path w="11887200" h="7078345">
                  <a:moveTo>
                    <a:pt x="11887200" y="0"/>
                  </a:moveTo>
                  <a:lnTo>
                    <a:pt x="0" y="0"/>
                  </a:lnTo>
                  <a:lnTo>
                    <a:pt x="0" y="2685791"/>
                  </a:lnTo>
                  <a:lnTo>
                    <a:pt x="6430877" y="385617"/>
                  </a:lnTo>
                  <a:lnTo>
                    <a:pt x="6475039" y="370714"/>
                  </a:lnTo>
                  <a:lnTo>
                    <a:pt x="6519980" y="357322"/>
                  </a:lnTo>
                  <a:lnTo>
                    <a:pt x="6565600" y="345465"/>
                  </a:lnTo>
                  <a:lnTo>
                    <a:pt x="6611800" y="335171"/>
                  </a:lnTo>
                  <a:lnTo>
                    <a:pt x="6658482" y="326467"/>
                  </a:lnTo>
                  <a:lnTo>
                    <a:pt x="6705546" y="319378"/>
                  </a:lnTo>
                  <a:lnTo>
                    <a:pt x="6752894" y="313931"/>
                  </a:lnTo>
                  <a:lnTo>
                    <a:pt x="6800425" y="310154"/>
                  </a:lnTo>
                  <a:lnTo>
                    <a:pt x="6848043" y="308071"/>
                  </a:lnTo>
                  <a:lnTo>
                    <a:pt x="11887200" y="307711"/>
                  </a:lnTo>
                  <a:lnTo>
                    <a:pt x="11887200" y="0"/>
                  </a:lnTo>
                  <a:close/>
                </a:path>
              </a:pathLst>
            </a:custGeom>
            <a:solidFill>
              <a:srgbClr val="21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65320" y="3857180"/>
              <a:ext cx="743585" cy="2300605"/>
            </a:xfrm>
            <a:custGeom>
              <a:avLst/>
              <a:gdLst/>
              <a:ahLst/>
              <a:cxnLst/>
              <a:rect l="l" t="t" r="r" b="b"/>
              <a:pathLst>
                <a:path w="743584" h="2300604">
                  <a:moveTo>
                    <a:pt x="730681" y="1166380"/>
                  </a:moveTo>
                  <a:lnTo>
                    <a:pt x="523836" y="1166380"/>
                  </a:lnTo>
                  <a:lnTo>
                    <a:pt x="523836" y="980109"/>
                  </a:lnTo>
                  <a:lnTo>
                    <a:pt x="523773" y="967752"/>
                  </a:lnTo>
                  <a:lnTo>
                    <a:pt x="520928" y="921766"/>
                  </a:lnTo>
                  <a:lnTo>
                    <a:pt x="512038" y="877303"/>
                  </a:lnTo>
                  <a:lnTo>
                    <a:pt x="496887" y="836180"/>
                  </a:lnTo>
                  <a:lnTo>
                    <a:pt x="475208" y="799198"/>
                  </a:lnTo>
                  <a:lnTo>
                    <a:pt x="446722" y="767168"/>
                  </a:lnTo>
                  <a:lnTo>
                    <a:pt x="411162" y="740867"/>
                  </a:lnTo>
                  <a:lnTo>
                    <a:pt x="368274" y="721080"/>
                  </a:lnTo>
                  <a:lnTo>
                    <a:pt x="357124" y="718337"/>
                  </a:lnTo>
                  <a:lnTo>
                    <a:pt x="357124" y="1112862"/>
                  </a:lnTo>
                  <a:lnTo>
                    <a:pt x="357124" y="1173568"/>
                  </a:lnTo>
                  <a:lnTo>
                    <a:pt x="179070" y="1173568"/>
                  </a:lnTo>
                  <a:lnTo>
                    <a:pt x="179120" y="1112862"/>
                  </a:lnTo>
                  <a:lnTo>
                    <a:pt x="181711" y="1064755"/>
                  </a:lnTo>
                  <a:lnTo>
                    <a:pt x="193230" y="1021905"/>
                  </a:lnTo>
                  <a:lnTo>
                    <a:pt x="219024" y="991603"/>
                  </a:lnTo>
                  <a:lnTo>
                    <a:pt x="264502" y="980109"/>
                  </a:lnTo>
                  <a:lnTo>
                    <a:pt x="312851" y="991603"/>
                  </a:lnTo>
                  <a:lnTo>
                    <a:pt x="340906" y="1021778"/>
                  </a:lnTo>
                  <a:lnTo>
                    <a:pt x="353936" y="1064323"/>
                  </a:lnTo>
                  <a:lnTo>
                    <a:pt x="357124" y="1112862"/>
                  </a:lnTo>
                  <a:lnTo>
                    <a:pt x="357124" y="718337"/>
                  </a:lnTo>
                  <a:lnTo>
                    <a:pt x="317754" y="708634"/>
                  </a:lnTo>
                  <a:lnTo>
                    <a:pt x="259359" y="704316"/>
                  </a:lnTo>
                  <a:lnTo>
                    <a:pt x="199923" y="709650"/>
                  </a:lnTo>
                  <a:lnTo>
                    <a:pt x="150152" y="724636"/>
                  </a:lnTo>
                  <a:lnTo>
                    <a:pt x="109334" y="747687"/>
                  </a:lnTo>
                  <a:lnTo>
                    <a:pt x="76733" y="777240"/>
                  </a:lnTo>
                  <a:lnTo>
                    <a:pt x="51663" y="811733"/>
                  </a:lnTo>
                  <a:lnTo>
                    <a:pt x="33401" y="849591"/>
                  </a:lnTo>
                  <a:lnTo>
                    <a:pt x="21247" y="889266"/>
                  </a:lnTo>
                  <a:lnTo>
                    <a:pt x="14465" y="929170"/>
                  </a:lnTo>
                  <a:lnTo>
                    <a:pt x="12369" y="967752"/>
                  </a:lnTo>
                  <a:lnTo>
                    <a:pt x="12369" y="1442161"/>
                  </a:lnTo>
                  <a:lnTo>
                    <a:pt x="730681" y="1442161"/>
                  </a:lnTo>
                  <a:lnTo>
                    <a:pt x="730681" y="1173568"/>
                  </a:lnTo>
                  <a:lnTo>
                    <a:pt x="730681" y="1166380"/>
                  </a:lnTo>
                  <a:close/>
                </a:path>
                <a:path w="743584" h="2300604">
                  <a:moveTo>
                    <a:pt x="743013" y="1902206"/>
                  </a:moveTo>
                  <a:lnTo>
                    <a:pt x="741083" y="1849958"/>
                  </a:lnTo>
                  <a:lnTo>
                    <a:pt x="735291" y="1800910"/>
                  </a:lnTo>
                  <a:lnTo>
                    <a:pt x="725665" y="1755165"/>
                  </a:lnTo>
                  <a:lnTo>
                    <a:pt x="712216" y="1712823"/>
                  </a:lnTo>
                  <a:lnTo>
                    <a:pt x="694956" y="1674012"/>
                  </a:lnTo>
                  <a:lnTo>
                    <a:pt x="673912" y="1638820"/>
                  </a:lnTo>
                  <a:lnTo>
                    <a:pt x="649109" y="1607362"/>
                  </a:lnTo>
                  <a:lnTo>
                    <a:pt x="620560" y="1579753"/>
                  </a:lnTo>
                  <a:lnTo>
                    <a:pt x="588276" y="1556105"/>
                  </a:lnTo>
                  <a:lnTo>
                    <a:pt x="570141" y="1546237"/>
                  </a:lnTo>
                  <a:lnTo>
                    <a:pt x="570141" y="1902206"/>
                  </a:lnTo>
                  <a:lnTo>
                    <a:pt x="560793" y="1944662"/>
                  </a:lnTo>
                  <a:lnTo>
                    <a:pt x="535800" y="1974659"/>
                  </a:lnTo>
                  <a:lnTo>
                    <a:pt x="499770" y="1994306"/>
                  </a:lnTo>
                  <a:lnTo>
                    <a:pt x="457314" y="2005723"/>
                  </a:lnTo>
                  <a:lnTo>
                    <a:pt x="413029" y="2011032"/>
                  </a:lnTo>
                  <a:lnTo>
                    <a:pt x="371513" y="2012327"/>
                  </a:lnTo>
                  <a:lnTo>
                    <a:pt x="333578" y="2011235"/>
                  </a:lnTo>
                  <a:lnTo>
                    <a:pt x="290296" y="2006409"/>
                  </a:lnTo>
                  <a:lnTo>
                    <a:pt x="247129" y="1995462"/>
                  </a:lnTo>
                  <a:lnTo>
                    <a:pt x="209537" y="1976031"/>
                  </a:lnTo>
                  <a:lnTo>
                    <a:pt x="182981" y="1945728"/>
                  </a:lnTo>
                  <a:lnTo>
                    <a:pt x="172910" y="1902206"/>
                  </a:lnTo>
                  <a:lnTo>
                    <a:pt x="182981" y="1857438"/>
                  </a:lnTo>
                  <a:lnTo>
                    <a:pt x="209537" y="1826425"/>
                  </a:lnTo>
                  <a:lnTo>
                    <a:pt x="247129" y="1806625"/>
                  </a:lnTo>
                  <a:lnTo>
                    <a:pt x="290296" y="1795487"/>
                  </a:lnTo>
                  <a:lnTo>
                    <a:pt x="333578" y="1790458"/>
                  </a:lnTo>
                  <a:lnTo>
                    <a:pt x="371513" y="1789010"/>
                  </a:lnTo>
                  <a:lnTo>
                    <a:pt x="413029" y="1790166"/>
                  </a:lnTo>
                  <a:lnTo>
                    <a:pt x="457314" y="1794573"/>
                  </a:lnTo>
                  <a:lnTo>
                    <a:pt x="499770" y="1805089"/>
                  </a:lnTo>
                  <a:lnTo>
                    <a:pt x="535800" y="1824596"/>
                  </a:lnTo>
                  <a:lnTo>
                    <a:pt x="560793" y="1856016"/>
                  </a:lnTo>
                  <a:lnTo>
                    <a:pt x="570141" y="1902206"/>
                  </a:lnTo>
                  <a:lnTo>
                    <a:pt x="570141" y="1546237"/>
                  </a:lnTo>
                  <a:lnTo>
                    <a:pt x="512584" y="1521066"/>
                  </a:lnTo>
                  <a:lnTo>
                    <a:pt x="469214" y="1509915"/>
                  </a:lnTo>
                  <a:lnTo>
                    <a:pt x="422186" y="1503133"/>
                  </a:lnTo>
                  <a:lnTo>
                    <a:pt x="371513" y="1500860"/>
                  </a:lnTo>
                  <a:lnTo>
                    <a:pt x="321602" y="1503133"/>
                  </a:lnTo>
                  <a:lnTo>
                    <a:pt x="275107" y="1509915"/>
                  </a:lnTo>
                  <a:lnTo>
                    <a:pt x="232079" y="1521066"/>
                  </a:lnTo>
                  <a:lnTo>
                    <a:pt x="192544" y="1536496"/>
                  </a:lnTo>
                  <a:lnTo>
                    <a:pt x="156565" y="1556105"/>
                  </a:lnTo>
                  <a:lnTo>
                    <a:pt x="124193" y="1579753"/>
                  </a:lnTo>
                  <a:lnTo>
                    <a:pt x="95453" y="1607362"/>
                  </a:lnTo>
                  <a:lnTo>
                    <a:pt x="70396" y="1638820"/>
                  </a:lnTo>
                  <a:lnTo>
                    <a:pt x="49072" y="1674012"/>
                  </a:lnTo>
                  <a:lnTo>
                    <a:pt x="31534" y="1712823"/>
                  </a:lnTo>
                  <a:lnTo>
                    <a:pt x="17805" y="1755165"/>
                  </a:lnTo>
                  <a:lnTo>
                    <a:pt x="7937" y="1800910"/>
                  </a:lnTo>
                  <a:lnTo>
                    <a:pt x="1993" y="1849958"/>
                  </a:lnTo>
                  <a:lnTo>
                    <a:pt x="0" y="1902206"/>
                  </a:lnTo>
                  <a:lnTo>
                    <a:pt x="1993" y="1954403"/>
                  </a:lnTo>
                  <a:lnTo>
                    <a:pt x="7937" y="2003323"/>
                  </a:lnTo>
                  <a:lnTo>
                    <a:pt x="17805" y="2048878"/>
                  </a:lnTo>
                  <a:lnTo>
                    <a:pt x="31534" y="2090966"/>
                  </a:lnTo>
                  <a:lnTo>
                    <a:pt x="49072" y="2129485"/>
                  </a:lnTo>
                  <a:lnTo>
                    <a:pt x="70396" y="2164359"/>
                  </a:lnTo>
                  <a:lnTo>
                    <a:pt x="95453" y="2195487"/>
                  </a:lnTo>
                  <a:lnTo>
                    <a:pt x="124193" y="2222766"/>
                  </a:lnTo>
                  <a:lnTo>
                    <a:pt x="156565" y="2246122"/>
                  </a:lnTo>
                  <a:lnTo>
                    <a:pt x="192544" y="2265426"/>
                  </a:lnTo>
                  <a:lnTo>
                    <a:pt x="232079" y="2280615"/>
                  </a:lnTo>
                  <a:lnTo>
                    <a:pt x="275107" y="2291575"/>
                  </a:lnTo>
                  <a:lnTo>
                    <a:pt x="321602" y="2298217"/>
                  </a:lnTo>
                  <a:lnTo>
                    <a:pt x="371513" y="2300465"/>
                  </a:lnTo>
                  <a:lnTo>
                    <a:pt x="422186" y="2298217"/>
                  </a:lnTo>
                  <a:lnTo>
                    <a:pt x="469214" y="2291575"/>
                  </a:lnTo>
                  <a:lnTo>
                    <a:pt x="512584" y="2280615"/>
                  </a:lnTo>
                  <a:lnTo>
                    <a:pt x="552272" y="2265426"/>
                  </a:lnTo>
                  <a:lnTo>
                    <a:pt x="588276" y="2246122"/>
                  </a:lnTo>
                  <a:lnTo>
                    <a:pt x="620560" y="2222766"/>
                  </a:lnTo>
                  <a:lnTo>
                    <a:pt x="649109" y="2195487"/>
                  </a:lnTo>
                  <a:lnTo>
                    <a:pt x="673912" y="2164359"/>
                  </a:lnTo>
                  <a:lnTo>
                    <a:pt x="694956" y="2129485"/>
                  </a:lnTo>
                  <a:lnTo>
                    <a:pt x="712216" y="2090966"/>
                  </a:lnTo>
                  <a:lnTo>
                    <a:pt x="725665" y="2048878"/>
                  </a:lnTo>
                  <a:lnTo>
                    <a:pt x="733386" y="2012327"/>
                  </a:lnTo>
                  <a:lnTo>
                    <a:pt x="735291" y="2003323"/>
                  </a:lnTo>
                  <a:lnTo>
                    <a:pt x="741083" y="1954403"/>
                  </a:lnTo>
                  <a:lnTo>
                    <a:pt x="743013" y="1902206"/>
                  </a:lnTo>
                  <a:close/>
                </a:path>
                <a:path w="743584" h="2300604">
                  <a:moveTo>
                    <a:pt x="743026" y="349897"/>
                  </a:moveTo>
                  <a:lnTo>
                    <a:pt x="741756" y="305790"/>
                  </a:lnTo>
                  <a:lnTo>
                    <a:pt x="737654" y="261162"/>
                  </a:lnTo>
                  <a:lnTo>
                    <a:pt x="730288" y="216979"/>
                  </a:lnTo>
                  <a:lnTo>
                    <a:pt x="719239" y="174269"/>
                  </a:lnTo>
                  <a:lnTo>
                    <a:pt x="704062" y="134023"/>
                  </a:lnTo>
                  <a:lnTo>
                    <a:pt x="684326" y="97231"/>
                  </a:lnTo>
                  <a:lnTo>
                    <a:pt x="659599" y="64884"/>
                  </a:lnTo>
                  <a:lnTo>
                    <a:pt x="629462" y="37985"/>
                  </a:lnTo>
                  <a:lnTo>
                    <a:pt x="593471" y="17551"/>
                  </a:lnTo>
                  <a:lnTo>
                    <a:pt x="551205" y="4546"/>
                  </a:lnTo>
                  <a:lnTo>
                    <a:pt x="502221" y="0"/>
                  </a:lnTo>
                  <a:lnTo>
                    <a:pt x="451561" y="4813"/>
                  </a:lnTo>
                  <a:lnTo>
                    <a:pt x="409676" y="18351"/>
                  </a:lnTo>
                  <a:lnTo>
                    <a:pt x="375589" y="39281"/>
                  </a:lnTo>
                  <a:lnTo>
                    <a:pt x="348310" y="66243"/>
                  </a:lnTo>
                  <a:lnTo>
                    <a:pt x="326898" y="97917"/>
                  </a:lnTo>
                  <a:lnTo>
                    <a:pt x="310349" y="132943"/>
                  </a:lnTo>
                  <a:lnTo>
                    <a:pt x="297700" y="169989"/>
                  </a:lnTo>
                  <a:lnTo>
                    <a:pt x="287985" y="207695"/>
                  </a:lnTo>
                  <a:lnTo>
                    <a:pt x="273456" y="279768"/>
                  </a:lnTo>
                  <a:lnTo>
                    <a:pt x="266687" y="311429"/>
                  </a:lnTo>
                  <a:lnTo>
                    <a:pt x="258965" y="338404"/>
                  </a:lnTo>
                  <a:lnTo>
                    <a:pt x="249288" y="359333"/>
                  </a:lnTo>
                  <a:lnTo>
                    <a:pt x="236715" y="372872"/>
                  </a:lnTo>
                  <a:lnTo>
                    <a:pt x="220256" y="377685"/>
                  </a:lnTo>
                  <a:lnTo>
                    <a:pt x="193319" y="365264"/>
                  </a:lnTo>
                  <a:lnTo>
                    <a:pt x="179209" y="334721"/>
                  </a:lnTo>
                  <a:lnTo>
                    <a:pt x="173786" y="296062"/>
                  </a:lnTo>
                  <a:lnTo>
                    <a:pt x="172910" y="259334"/>
                  </a:lnTo>
                  <a:lnTo>
                    <a:pt x="175501" y="201739"/>
                  </a:lnTo>
                  <a:lnTo>
                    <a:pt x="182816" y="146646"/>
                  </a:lnTo>
                  <a:lnTo>
                    <a:pt x="194183" y="94640"/>
                  </a:lnTo>
                  <a:lnTo>
                    <a:pt x="208927" y="46316"/>
                  </a:lnTo>
                  <a:lnTo>
                    <a:pt x="24726" y="46316"/>
                  </a:lnTo>
                  <a:lnTo>
                    <a:pt x="16230" y="92468"/>
                  </a:lnTo>
                  <a:lnTo>
                    <a:pt x="9359" y="140220"/>
                  </a:lnTo>
                  <a:lnTo>
                    <a:pt x="4267" y="188645"/>
                  </a:lnTo>
                  <a:lnTo>
                    <a:pt x="1104" y="236880"/>
                  </a:lnTo>
                  <a:lnTo>
                    <a:pt x="25" y="284035"/>
                  </a:lnTo>
                  <a:lnTo>
                    <a:pt x="990" y="329514"/>
                  </a:lnTo>
                  <a:lnTo>
                    <a:pt x="4254" y="375983"/>
                  </a:lnTo>
                  <a:lnTo>
                    <a:pt x="10414" y="422287"/>
                  </a:lnTo>
                  <a:lnTo>
                    <a:pt x="20040" y="467347"/>
                  </a:lnTo>
                  <a:lnTo>
                    <a:pt x="33693" y="510019"/>
                  </a:lnTo>
                  <a:lnTo>
                    <a:pt x="51955" y="549198"/>
                  </a:lnTo>
                  <a:lnTo>
                    <a:pt x="75412" y="583755"/>
                  </a:lnTo>
                  <a:lnTo>
                    <a:pt x="104622" y="612584"/>
                  </a:lnTo>
                  <a:lnTo>
                    <a:pt x="140169" y="634555"/>
                  </a:lnTo>
                  <a:lnTo>
                    <a:pt x="182638" y="648563"/>
                  </a:lnTo>
                  <a:lnTo>
                    <a:pt x="232587" y="653478"/>
                  </a:lnTo>
                  <a:lnTo>
                    <a:pt x="283641" y="648665"/>
                  </a:lnTo>
                  <a:lnTo>
                    <a:pt x="325907" y="635127"/>
                  </a:lnTo>
                  <a:lnTo>
                    <a:pt x="360362" y="614197"/>
                  </a:lnTo>
                  <a:lnTo>
                    <a:pt x="387985" y="587222"/>
                  </a:lnTo>
                  <a:lnTo>
                    <a:pt x="409752" y="555561"/>
                  </a:lnTo>
                  <a:lnTo>
                    <a:pt x="426643" y="520534"/>
                  </a:lnTo>
                  <a:lnTo>
                    <a:pt x="439635" y="483489"/>
                  </a:lnTo>
                  <a:lnTo>
                    <a:pt x="449719" y="445782"/>
                  </a:lnTo>
                  <a:lnTo>
                    <a:pt x="465023" y="373710"/>
                  </a:lnTo>
                  <a:lnTo>
                    <a:pt x="472224" y="342036"/>
                  </a:lnTo>
                  <a:lnTo>
                    <a:pt x="480415" y="315074"/>
                  </a:lnTo>
                  <a:lnTo>
                    <a:pt x="490575" y="294144"/>
                  </a:lnTo>
                  <a:lnTo>
                    <a:pt x="503694" y="280606"/>
                  </a:lnTo>
                  <a:lnTo>
                    <a:pt x="520750" y="275793"/>
                  </a:lnTo>
                  <a:lnTo>
                    <a:pt x="543661" y="285965"/>
                  </a:lnTo>
                  <a:lnTo>
                    <a:pt x="558952" y="313220"/>
                  </a:lnTo>
                  <a:lnTo>
                    <a:pt x="567486" y="352640"/>
                  </a:lnTo>
                  <a:lnTo>
                    <a:pt x="570141" y="399300"/>
                  </a:lnTo>
                  <a:lnTo>
                    <a:pt x="568185" y="449478"/>
                  </a:lnTo>
                  <a:lnTo>
                    <a:pt x="562368" y="500443"/>
                  </a:lnTo>
                  <a:lnTo>
                    <a:pt x="552805" y="551027"/>
                  </a:lnTo>
                  <a:lnTo>
                    <a:pt x="539572" y="600024"/>
                  </a:lnTo>
                  <a:lnTo>
                    <a:pt x="522795" y="646264"/>
                  </a:lnTo>
                  <a:lnTo>
                    <a:pt x="709066" y="646264"/>
                  </a:lnTo>
                  <a:lnTo>
                    <a:pt x="719797" y="595947"/>
                  </a:lnTo>
                  <a:lnTo>
                    <a:pt x="728395" y="547255"/>
                  </a:lnTo>
                  <a:lnTo>
                    <a:pt x="734923" y="499237"/>
                  </a:lnTo>
                  <a:lnTo>
                    <a:pt x="739482" y="450977"/>
                  </a:lnTo>
                  <a:lnTo>
                    <a:pt x="742149" y="401510"/>
                  </a:lnTo>
                  <a:lnTo>
                    <a:pt x="743026" y="3498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132" y="4495800"/>
            <a:ext cx="3664668" cy="341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es-MX" sz="1300" b="1" dirty="0">
                <a:solidFill>
                  <a:schemeClr val="bg1"/>
                </a:solidFill>
                <a:latin typeface="Gill Sans MT" panose="020B0502020104020203" pitchFamily="34" charset="0"/>
              </a:rPr>
              <a:t>La cooperación técnica de OPS/OMS </a:t>
            </a:r>
            <a:br>
              <a:rPr lang="es-MX" sz="13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MX" sz="1300" b="1" dirty="0">
                <a:solidFill>
                  <a:schemeClr val="bg1"/>
                </a:solidFill>
                <a:latin typeface="Gill Sans MT" panose="020B0502020104020203" pitchFamily="34" charset="0"/>
              </a:rPr>
              <a:t>en el país abarca las  áreas de:</a:t>
            </a:r>
            <a:br>
              <a:rPr lang="es-MX" sz="13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s-MX" sz="13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Enfermedades transmisibles.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Enfermedades no </a:t>
            </a:r>
            <a:r>
              <a:rPr lang="es-MX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transmisibles, salud mental </a:t>
            </a:r>
            <a:br>
              <a:rPr lang="es-MX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MX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y </a:t>
            </a: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factores de riesgo.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Sistemas y Servicios de Salud.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Inmunizaciones.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Salud materno infantil y adolescente.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Emergencias en salud.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Cambio climático y determinantes</a:t>
            </a:r>
            <a:b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ambientales en salud.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Gestión integral, vigilancia y análisis de la </a:t>
            </a:r>
            <a:b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información en salud para la toma de </a:t>
            </a:r>
            <a:b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decisiones.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Promoción de la salud a través del </a:t>
            </a:r>
            <a:b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MX" sz="1200" dirty="0">
                <a:solidFill>
                  <a:schemeClr val="bg1"/>
                </a:solidFill>
                <a:latin typeface="Gill Sans MT" panose="020B0502020104020203" pitchFamily="34" charset="0"/>
              </a:rPr>
              <a:t>ciclo de vida. </a:t>
            </a:r>
            <a:endParaRPr lang="es-DO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12700" marR="187960" algn="ctr">
              <a:lnSpc>
                <a:spcPct val="100000"/>
              </a:lnSpc>
              <a:spcBef>
                <a:spcPts val="100"/>
              </a:spcBef>
            </a:pPr>
            <a:endParaRPr sz="130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10000" y="613233"/>
            <a:ext cx="7996095" cy="6297024"/>
            <a:chOff x="3920055" y="660212"/>
            <a:chExt cx="7996095" cy="6297024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0055" y="6232318"/>
              <a:ext cx="704400" cy="4441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83455" y="6219179"/>
              <a:ext cx="1456690" cy="417195"/>
            </a:xfrm>
            <a:custGeom>
              <a:avLst/>
              <a:gdLst/>
              <a:ahLst/>
              <a:cxnLst/>
              <a:rect l="l" t="t" r="r" b="b"/>
              <a:pathLst>
                <a:path w="1456690" h="417195">
                  <a:moveTo>
                    <a:pt x="502462" y="208457"/>
                  </a:moveTo>
                  <a:lnTo>
                    <a:pt x="498106" y="160705"/>
                  </a:lnTo>
                  <a:lnTo>
                    <a:pt x="485254" y="118884"/>
                  </a:lnTo>
                  <a:lnTo>
                    <a:pt x="472414" y="97002"/>
                  </a:lnTo>
                  <a:lnTo>
                    <a:pt x="464273" y="83121"/>
                  </a:lnTo>
                  <a:lnTo>
                    <a:pt x="435533" y="53555"/>
                  </a:lnTo>
                  <a:lnTo>
                    <a:pt x="399402" y="30327"/>
                  </a:lnTo>
                  <a:lnTo>
                    <a:pt x="356247" y="13563"/>
                  </a:lnTo>
                  <a:lnTo>
                    <a:pt x="321398" y="6477"/>
                  </a:lnTo>
                  <a:lnTo>
                    <a:pt x="321398" y="208457"/>
                  </a:lnTo>
                  <a:lnTo>
                    <a:pt x="319659" y="244144"/>
                  </a:lnTo>
                  <a:lnTo>
                    <a:pt x="311302" y="280416"/>
                  </a:lnTo>
                  <a:lnTo>
                    <a:pt x="290207" y="308571"/>
                  </a:lnTo>
                  <a:lnTo>
                    <a:pt x="250266" y="319900"/>
                  </a:lnTo>
                  <a:lnTo>
                    <a:pt x="213271" y="308571"/>
                  </a:lnTo>
                  <a:lnTo>
                    <a:pt x="192392" y="280416"/>
                  </a:lnTo>
                  <a:lnTo>
                    <a:pt x="183159" y="244144"/>
                  </a:lnTo>
                  <a:lnTo>
                    <a:pt x="181076" y="208457"/>
                  </a:lnTo>
                  <a:lnTo>
                    <a:pt x="182892" y="175209"/>
                  </a:lnTo>
                  <a:lnTo>
                    <a:pt x="191668" y="138645"/>
                  </a:lnTo>
                  <a:lnTo>
                    <a:pt x="212445" y="109143"/>
                  </a:lnTo>
                  <a:lnTo>
                    <a:pt x="250266" y="97002"/>
                  </a:lnTo>
                  <a:lnTo>
                    <a:pt x="289128" y="109143"/>
                  </a:lnTo>
                  <a:lnTo>
                    <a:pt x="310337" y="138645"/>
                  </a:lnTo>
                  <a:lnTo>
                    <a:pt x="319290" y="175209"/>
                  </a:lnTo>
                  <a:lnTo>
                    <a:pt x="321398" y="208457"/>
                  </a:lnTo>
                  <a:lnTo>
                    <a:pt x="321398" y="6477"/>
                  </a:lnTo>
                  <a:lnTo>
                    <a:pt x="306412" y="3416"/>
                  </a:lnTo>
                  <a:lnTo>
                    <a:pt x="250266" y="0"/>
                  </a:lnTo>
                  <a:lnTo>
                    <a:pt x="194221" y="3416"/>
                  </a:lnTo>
                  <a:lnTo>
                    <a:pt x="144602" y="13563"/>
                  </a:lnTo>
                  <a:lnTo>
                    <a:pt x="101752" y="30327"/>
                  </a:lnTo>
                  <a:lnTo>
                    <a:pt x="65963" y="53555"/>
                  </a:lnTo>
                  <a:lnTo>
                    <a:pt x="37592" y="83121"/>
                  </a:lnTo>
                  <a:lnTo>
                    <a:pt x="16916" y="118884"/>
                  </a:lnTo>
                  <a:lnTo>
                    <a:pt x="4292" y="160705"/>
                  </a:lnTo>
                  <a:lnTo>
                    <a:pt x="0" y="208457"/>
                  </a:lnTo>
                  <a:lnTo>
                    <a:pt x="4292" y="256870"/>
                  </a:lnTo>
                  <a:lnTo>
                    <a:pt x="16916" y="299008"/>
                  </a:lnTo>
                  <a:lnTo>
                    <a:pt x="37592" y="334810"/>
                  </a:lnTo>
                  <a:lnTo>
                    <a:pt x="65963" y="364223"/>
                  </a:lnTo>
                  <a:lnTo>
                    <a:pt x="101752" y="387197"/>
                  </a:lnTo>
                  <a:lnTo>
                    <a:pt x="144602" y="403669"/>
                  </a:lnTo>
                  <a:lnTo>
                    <a:pt x="194221" y="413600"/>
                  </a:lnTo>
                  <a:lnTo>
                    <a:pt x="250266" y="416915"/>
                  </a:lnTo>
                  <a:lnTo>
                    <a:pt x="306412" y="413600"/>
                  </a:lnTo>
                  <a:lnTo>
                    <a:pt x="356247" y="403669"/>
                  </a:lnTo>
                  <a:lnTo>
                    <a:pt x="399402" y="387197"/>
                  </a:lnTo>
                  <a:lnTo>
                    <a:pt x="435533" y="364223"/>
                  </a:lnTo>
                  <a:lnTo>
                    <a:pt x="464273" y="334810"/>
                  </a:lnTo>
                  <a:lnTo>
                    <a:pt x="485254" y="299008"/>
                  </a:lnTo>
                  <a:lnTo>
                    <a:pt x="498106" y="256870"/>
                  </a:lnTo>
                  <a:lnTo>
                    <a:pt x="502462" y="208457"/>
                  </a:lnTo>
                  <a:close/>
                </a:path>
                <a:path w="1456690" h="417195">
                  <a:moveTo>
                    <a:pt x="1010716" y="145516"/>
                  </a:moveTo>
                  <a:lnTo>
                    <a:pt x="1002322" y="100469"/>
                  </a:lnTo>
                  <a:lnTo>
                    <a:pt x="1000264" y="89408"/>
                  </a:lnTo>
                  <a:lnTo>
                    <a:pt x="972743" y="49834"/>
                  </a:lnTo>
                  <a:lnTo>
                    <a:pt x="933894" y="24447"/>
                  </a:lnTo>
                  <a:lnTo>
                    <a:pt x="889457" y="10922"/>
                  </a:lnTo>
                  <a:lnTo>
                    <a:pt x="845172" y="6934"/>
                  </a:lnTo>
                  <a:lnTo>
                    <a:pt x="837399" y="6934"/>
                  </a:lnTo>
                  <a:lnTo>
                    <a:pt x="837399" y="148399"/>
                  </a:lnTo>
                  <a:lnTo>
                    <a:pt x="830186" y="175514"/>
                  </a:lnTo>
                  <a:lnTo>
                    <a:pt x="811212" y="191274"/>
                  </a:lnTo>
                  <a:lnTo>
                    <a:pt x="784479" y="198577"/>
                  </a:lnTo>
                  <a:lnTo>
                    <a:pt x="753986" y="200367"/>
                  </a:lnTo>
                  <a:lnTo>
                    <a:pt x="715822" y="200367"/>
                  </a:lnTo>
                  <a:lnTo>
                    <a:pt x="715822" y="100469"/>
                  </a:lnTo>
                  <a:lnTo>
                    <a:pt x="753338" y="100469"/>
                  </a:lnTo>
                  <a:lnTo>
                    <a:pt x="784212" y="101942"/>
                  </a:lnTo>
                  <a:lnTo>
                    <a:pt x="811136" y="108407"/>
                  </a:lnTo>
                  <a:lnTo>
                    <a:pt x="830173" y="122885"/>
                  </a:lnTo>
                  <a:lnTo>
                    <a:pt x="837399" y="148399"/>
                  </a:lnTo>
                  <a:lnTo>
                    <a:pt x="837399" y="6934"/>
                  </a:lnTo>
                  <a:lnTo>
                    <a:pt x="547052" y="6934"/>
                  </a:lnTo>
                  <a:lnTo>
                    <a:pt x="547052" y="409981"/>
                  </a:lnTo>
                  <a:lnTo>
                    <a:pt x="720356" y="409981"/>
                  </a:lnTo>
                  <a:lnTo>
                    <a:pt x="720356" y="293916"/>
                  </a:lnTo>
                  <a:lnTo>
                    <a:pt x="844524" y="293916"/>
                  </a:lnTo>
                  <a:lnTo>
                    <a:pt x="888263" y="290220"/>
                  </a:lnTo>
                  <a:lnTo>
                    <a:pt x="927849" y="278790"/>
                  </a:lnTo>
                  <a:lnTo>
                    <a:pt x="961567" y="259130"/>
                  </a:lnTo>
                  <a:lnTo>
                    <a:pt x="987742" y="230695"/>
                  </a:lnTo>
                  <a:lnTo>
                    <a:pt x="1001382" y="200367"/>
                  </a:lnTo>
                  <a:lnTo>
                    <a:pt x="1004697" y="193001"/>
                  </a:lnTo>
                  <a:lnTo>
                    <a:pt x="1010716" y="145516"/>
                  </a:lnTo>
                  <a:close/>
                </a:path>
                <a:path w="1456690" h="417195">
                  <a:moveTo>
                    <a:pt x="1456220" y="281787"/>
                  </a:moveTo>
                  <a:lnTo>
                    <a:pt x="1448079" y="237185"/>
                  </a:lnTo>
                  <a:lnTo>
                    <a:pt x="1426273" y="205232"/>
                  </a:lnTo>
                  <a:lnTo>
                    <a:pt x="1394688" y="183413"/>
                  </a:lnTo>
                  <a:lnTo>
                    <a:pt x="1357249" y="169189"/>
                  </a:lnTo>
                  <a:lnTo>
                    <a:pt x="1317866" y="160032"/>
                  </a:lnTo>
                  <a:lnTo>
                    <a:pt x="1280426" y="153428"/>
                  </a:lnTo>
                  <a:lnTo>
                    <a:pt x="1248841" y="146837"/>
                  </a:lnTo>
                  <a:lnTo>
                    <a:pt x="1227035" y="137718"/>
                  </a:lnTo>
                  <a:lnTo>
                    <a:pt x="1218895" y="123571"/>
                  </a:lnTo>
                  <a:lnTo>
                    <a:pt x="1226693" y="108458"/>
                  </a:lnTo>
                  <a:lnTo>
                    <a:pt x="1245895" y="100533"/>
                  </a:lnTo>
                  <a:lnTo>
                    <a:pt x="1270190" y="97497"/>
                  </a:lnTo>
                  <a:lnTo>
                    <a:pt x="1293266" y="97002"/>
                  </a:lnTo>
                  <a:lnTo>
                    <a:pt x="1329461" y="98450"/>
                  </a:lnTo>
                  <a:lnTo>
                    <a:pt x="1364081" y="102565"/>
                  </a:lnTo>
                  <a:lnTo>
                    <a:pt x="1396746" y="108940"/>
                  </a:lnTo>
                  <a:lnTo>
                    <a:pt x="1427124" y="117208"/>
                  </a:lnTo>
                  <a:lnTo>
                    <a:pt x="1427124" y="13843"/>
                  </a:lnTo>
                  <a:lnTo>
                    <a:pt x="1390688" y="8026"/>
                  </a:lnTo>
                  <a:lnTo>
                    <a:pt x="1352918" y="3683"/>
                  </a:lnTo>
                  <a:lnTo>
                    <a:pt x="1314907" y="952"/>
                  </a:lnTo>
                  <a:lnTo>
                    <a:pt x="1277747" y="0"/>
                  </a:lnTo>
                  <a:lnTo>
                    <a:pt x="1232509" y="1409"/>
                  </a:lnTo>
                  <a:lnTo>
                    <a:pt x="1186751" y="6477"/>
                  </a:lnTo>
                  <a:lnTo>
                    <a:pt x="1143203" y="16446"/>
                  </a:lnTo>
                  <a:lnTo>
                    <a:pt x="1104582" y="32588"/>
                  </a:lnTo>
                  <a:lnTo>
                    <a:pt x="1073632" y="56134"/>
                  </a:lnTo>
                  <a:lnTo>
                    <a:pt x="1053058" y="88353"/>
                  </a:lnTo>
                  <a:lnTo>
                    <a:pt x="1045591" y="130492"/>
                  </a:lnTo>
                  <a:lnTo>
                    <a:pt x="1053731" y="175463"/>
                  </a:lnTo>
                  <a:lnTo>
                    <a:pt x="1075537" y="207759"/>
                  </a:lnTo>
                  <a:lnTo>
                    <a:pt x="1107122" y="229908"/>
                  </a:lnTo>
                  <a:lnTo>
                    <a:pt x="1144562" y="244449"/>
                  </a:lnTo>
                  <a:lnTo>
                    <a:pt x="1183944" y="253936"/>
                  </a:lnTo>
                  <a:lnTo>
                    <a:pt x="1221384" y="260908"/>
                  </a:lnTo>
                  <a:lnTo>
                    <a:pt x="1252969" y="267919"/>
                  </a:lnTo>
                  <a:lnTo>
                    <a:pt x="1274775" y="277495"/>
                  </a:lnTo>
                  <a:lnTo>
                    <a:pt x="1282915" y="292176"/>
                  </a:lnTo>
                  <a:lnTo>
                    <a:pt x="1276515" y="305041"/>
                  </a:lnTo>
                  <a:lnTo>
                    <a:pt x="1259395" y="313613"/>
                  </a:lnTo>
                  <a:lnTo>
                    <a:pt x="1234630" y="318414"/>
                  </a:lnTo>
                  <a:lnTo>
                    <a:pt x="1205318" y="319900"/>
                  </a:lnTo>
                  <a:lnTo>
                    <a:pt x="1165783" y="318185"/>
                  </a:lnTo>
                  <a:lnTo>
                    <a:pt x="1125766" y="313105"/>
                  </a:lnTo>
                  <a:lnTo>
                    <a:pt x="1086713" y="304787"/>
                  </a:lnTo>
                  <a:lnTo>
                    <a:pt x="1050099" y="293331"/>
                  </a:lnTo>
                  <a:lnTo>
                    <a:pt x="1050099" y="397865"/>
                  </a:lnTo>
                  <a:lnTo>
                    <a:pt x="1097114" y="406438"/>
                  </a:lnTo>
                  <a:lnTo>
                    <a:pt x="1142504" y="412369"/>
                  </a:lnTo>
                  <a:lnTo>
                    <a:pt x="1188250" y="415810"/>
                  </a:lnTo>
                  <a:lnTo>
                    <a:pt x="1236357" y="416915"/>
                  </a:lnTo>
                  <a:lnTo>
                    <a:pt x="1280096" y="415099"/>
                  </a:lnTo>
                  <a:lnTo>
                    <a:pt x="1323771" y="409016"/>
                  </a:lnTo>
                  <a:lnTo>
                    <a:pt x="1364970" y="397738"/>
                  </a:lnTo>
                  <a:lnTo>
                    <a:pt x="1401241" y="380314"/>
                  </a:lnTo>
                  <a:lnTo>
                    <a:pt x="1449298" y="323278"/>
                  </a:lnTo>
                  <a:lnTo>
                    <a:pt x="1456220" y="281787"/>
                  </a:lnTo>
                  <a:close/>
                </a:path>
              </a:pathLst>
            </a:custGeom>
            <a:solidFill>
              <a:srgbClr val="0D96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9715" y="6401671"/>
              <a:ext cx="881131" cy="555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8655" y="660212"/>
              <a:ext cx="3957495" cy="525679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050997" y="664328"/>
            <a:ext cx="4620408" cy="6984204"/>
            <a:chOff x="6003688" y="397648"/>
            <a:chExt cx="4620408" cy="6984204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4421" y="4930874"/>
              <a:ext cx="176433" cy="179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6397" y="4976948"/>
              <a:ext cx="71285" cy="1334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7291" y="4976948"/>
              <a:ext cx="87312" cy="1334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018473" y="491763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40" h="191135">
                  <a:moveTo>
                    <a:pt x="14757" y="0"/>
                  </a:moveTo>
                  <a:lnTo>
                    <a:pt x="0" y="0"/>
                  </a:lnTo>
                  <a:lnTo>
                    <a:pt x="0" y="190931"/>
                  </a:lnTo>
                  <a:lnTo>
                    <a:pt x="14757" y="190931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9123" y="4978730"/>
              <a:ext cx="84277" cy="1316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80145" y="4917625"/>
              <a:ext cx="92151" cy="1927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59122" y="4976945"/>
              <a:ext cx="87579" cy="1334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66300" y="4976948"/>
              <a:ext cx="71285" cy="1334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9857" y="5316409"/>
              <a:ext cx="84264" cy="1316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58754" y="5318182"/>
              <a:ext cx="84264" cy="1316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9763" y="5316410"/>
              <a:ext cx="87579" cy="1334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76954" y="5287652"/>
              <a:ext cx="145627" cy="1621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44472" y="5316409"/>
              <a:ext cx="162168" cy="1334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94490" y="5316409"/>
              <a:ext cx="152496" cy="13340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67864" y="5316407"/>
              <a:ext cx="79171" cy="1334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68937" y="5318182"/>
              <a:ext cx="84264" cy="1316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85796" y="5316409"/>
              <a:ext cx="134934" cy="1334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40341" y="5316412"/>
              <a:ext cx="97243" cy="1334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83848" y="5655861"/>
              <a:ext cx="141033" cy="1316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52642" y="5602151"/>
              <a:ext cx="87325" cy="1871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64402" y="5655865"/>
              <a:ext cx="71285" cy="13341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08752" y="5655865"/>
              <a:ext cx="194255" cy="13341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136850" y="5596559"/>
              <a:ext cx="68580" cy="191135"/>
            </a:xfrm>
            <a:custGeom>
              <a:avLst/>
              <a:gdLst/>
              <a:ahLst/>
              <a:cxnLst/>
              <a:rect l="l" t="t" r="r" b="b"/>
              <a:pathLst>
                <a:path w="68579" h="191135">
                  <a:moveTo>
                    <a:pt x="14770" y="0"/>
                  </a:moveTo>
                  <a:lnTo>
                    <a:pt x="0" y="0"/>
                  </a:lnTo>
                  <a:lnTo>
                    <a:pt x="0" y="190931"/>
                  </a:lnTo>
                  <a:lnTo>
                    <a:pt x="14770" y="190931"/>
                  </a:lnTo>
                  <a:lnTo>
                    <a:pt x="14770" y="0"/>
                  </a:lnTo>
                  <a:close/>
                </a:path>
                <a:path w="68579" h="191135">
                  <a:moveTo>
                    <a:pt x="66713" y="61087"/>
                  </a:moveTo>
                  <a:lnTo>
                    <a:pt x="51943" y="61087"/>
                  </a:lnTo>
                  <a:lnTo>
                    <a:pt x="51943" y="190931"/>
                  </a:lnTo>
                  <a:lnTo>
                    <a:pt x="66713" y="190931"/>
                  </a:lnTo>
                  <a:lnTo>
                    <a:pt x="66713" y="61087"/>
                  </a:lnTo>
                  <a:close/>
                </a:path>
                <a:path w="68579" h="191135">
                  <a:moveTo>
                    <a:pt x="68224" y="9410"/>
                  </a:moveTo>
                  <a:lnTo>
                    <a:pt x="50419" y="9410"/>
                  </a:lnTo>
                  <a:lnTo>
                    <a:pt x="50419" y="32334"/>
                  </a:lnTo>
                  <a:lnTo>
                    <a:pt x="68224" y="32334"/>
                  </a:lnTo>
                  <a:lnTo>
                    <a:pt x="68224" y="9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32590" y="5655865"/>
              <a:ext cx="97243" cy="13341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49446" y="5655865"/>
              <a:ext cx="71285" cy="13341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40341" y="5655865"/>
              <a:ext cx="97243" cy="13341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303830" y="5152631"/>
              <a:ext cx="549910" cy="123189"/>
            </a:xfrm>
            <a:custGeom>
              <a:avLst/>
              <a:gdLst/>
              <a:ahLst/>
              <a:cxnLst/>
              <a:rect l="l" t="t" r="r" b="b"/>
              <a:pathLst>
                <a:path w="549909" h="123189">
                  <a:moveTo>
                    <a:pt x="52692" y="6629"/>
                  </a:moveTo>
                  <a:lnTo>
                    <a:pt x="44792" y="6629"/>
                  </a:lnTo>
                  <a:lnTo>
                    <a:pt x="44792" y="62636"/>
                  </a:lnTo>
                  <a:lnTo>
                    <a:pt x="44246" y="71805"/>
                  </a:lnTo>
                  <a:lnTo>
                    <a:pt x="41821" y="80302"/>
                  </a:lnTo>
                  <a:lnTo>
                    <a:pt x="36258" y="86550"/>
                  </a:lnTo>
                  <a:lnTo>
                    <a:pt x="26339" y="88988"/>
                  </a:lnTo>
                  <a:lnTo>
                    <a:pt x="16738" y="86753"/>
                  </a:lnTo>
                  <a:lnTo>
                    <a:pt x="11137" y="80822"/>
                  </a:lnTo>
                  <a:lnTo>
                    <a:pt x="8521" y="72390"/>
                  </a:lnTo>
                  <a:lnTo>
                    <a:pt x="7886" y="62636"/>
                  </a:lnTo>
                  <a:lnTo>
                    <a:pt x="7886" y="6629"/>
                  </a:lnTo>
                  <a:lnTo>
                    <a:pt x="0" y="6629"/>
                  </a:lnTo>
                  <a:lnTo>
                    <a:pt x="0" y="62763"/>
                  </a:lnTo>
                  <a:lnTo>
                    <a:pt x="1206" y="76073"/>
                  </a:lnTo>
                  <a:lnTo>
                    <a:pt x="5435" y="86728"/>
                  </a:lnTo>
                  <a:lnTo>
                    <a:pt x="13512" y="93802"/>
                  </a:lnTo>
                  <a:lnTo>
                    <a:pt x="26339" y="96367"/>
                  </a:lnTo>
                  <a:lnTo>
                    <a:pt x="39154" y="93586"/>
                  </a:lnTo>
                  <a:lnTo>
                    <a:pt x="47244" y="86156"/>
                  </a:lnTo>
                  <a:lnTo>
                    <a:pt x="51473" y="75425"/>
                  </a:lnTo>
                  <a:lnTo>
                    <a:pt x="52692" y="62763"/>
                  </a:lnTo>
                  <a:lnTo>
                    <a:pt x="52692" y="6629"/>
                  </a:lnTo>
                  <a:close/>
                </a:path>
                <a:path w="549909" h="123189">
                  <a:moveTo>
                    <a:pt x="125361" y="51943"/>
                  </a:moveTo>
                  <a:lnTo>
                    <a:pt x="125082" y="46647"/>
                  </a:lnTo>
                  <a:lnTo>
                    <a:pt x="123113" y="39192"/>
                  </a:lnTo>
                  <a:lnTo>
                    <a:pt x="117792" y="32550"/>
                  </a:lnTo>
                  <a:lnTo>
                    <a:pt x="107403" y="29667"/>
                  </a:lnTo>
                  <a:lnTo>
                    <a:pt x="96608" y="29667"/>
                  </a:lnTo>
                  <a:lnTo>
                    <a:pt x="90868" y="40106"/>
                  </a:lnTo>
                  <a:lnTo>
                    <a:pt x="90614" y="40106"/>
                  </a:lnTo>
                  <a:lnTo>
                    <a:pt x="90487" y="35394"/>
                  </a:lnTo>
                  <a:lnTo>
                    <a:pt x="90106" y="30556"/>
                  </a:lnTo>
                  <a:lnTo>
                    <a:pt x="83235" y="30556"/>
                  </a:lnTo>
                  <a:lnTo>
                    <a:pt x="83362" y="37287"/>
                  </a:lnTo>
                  <a:lnTo>
                    <a:pt x="83743" y="43916"/>
                  </a:lnTo>
                  <a:lnTo>
                    <a:pt x="83743" y="50660"/>
                  </a:lnTo>
                  <a:lnTo>
                    <a:pt x="83743" y="95465"/>
                  </a:lnTo>
                  <a:lnTo>
                    <a:pt x="91122" y="95465"/>
                  </a:lnTo>
                  <a:lnTo>
                    <a:pt x="91122" y="45072"/>
                  </a:lnTo>
                  <a:lnTo>
                    <a:pt x="96850" y="36537"/>
                  </a:lnTo>
                  <a:lnTo>
                    <a:pt x="117983" y="36537"/>
                  </a:lnTo>
                  <a:lnTo>
                    <a:pt x="117983" y="95465"/>
                  </a:lnTo>
                  <a:lnTo>
                    <a:pt x="125361" y="95465"/>
                  </a:lnTo>
                  <a:lnTo>
                    <a:pt x="125361" y="51943"/>
                  </a:lnTo>
                  <a:close/>
                </a:path>
                <a:path w="549909" h="123189">
                  <a:moveTo>
                    <a:pt x="162928" y="30556"/>
                  </a:moveTo>
                  <a:lnTo>
                    <a:pt x="155549" y="30556"/>
                  </a:lnTo>
                  <a:lnTo>
                    <a:pt x="155549" y="95465"/>
                  </a:lnTo>
                  <a:lnTo>
                    <a:pt x="162928" y="95465"/>
                  </a:lnTo>
                  <a:lnTo>
                    <a:pt x="162928" y="30556"/>
                  </a:lnTo>
                  <a:close/>
                </a:path>
                <a:path w="549909" h="123189">
                  <a:moveTo>
                    <a:pt x="163677" y="4711"/>
                  </a:moveTo>
                  <a:lnTo>
                    <a:pt x="154762" y="4711"/>
                  </a:lnTo>
                  <a:lnTo>
                    <a:pt x="154762" y="16167"/>
                  </a:lnTo>
                  <a:lnTo>
                    <a:pt x="163677" y="16167"/>
                  </a:lnTo>
                  <a:lnTo>
                    <a:pt x="163677" y="4711"/>
                  </a:lnTo>
                  <a:close/>
                </a:path>
                <a:path w="549909" h="123189">
                  <a:moveTo>
                    <a:pt x="235737" y="95478"/>
                  </a:moveTo>
                  <a:lnTo>
                    <a:pt x="235331" y="86563"/>
                  </a:lnTo>
                  <a:lnTo>
                    <a:pt x="235229" y="38963"/>
                  </a:lnTo>
                  <a:lnTo>
                    <a:pt x="235229" y="0"/>
                  </a:lnTo>
                  <a:lnTo>
                    <a:pt x="228358" y="0"/>
                  </a:lnTo>
                  <a:lnTo>
                    <a:pt x="228358" y="63779"/>
                  </a:lnTo>
                  <a:lnTo>
                    <a:pt x="227622" y="73393"/>
                  </a:lnTo>
                  <a:lnTo>
                    <a:pt x="225056" y="81610"/>
                  </a:lnTo>
                  <a:lnTo>
                    <a:pt x="220141" y="87337"/>
                  </a:lnTo>
                  <a:lnTo>
                    <a:pt x="212318" y="89496"/>
                  </a:lnTo>
                  <a:lnTo>
                    <a:pt x="203784" y="86118"/>
                  </a:lnTo>
                  <a:lnTo>
                    <a:pt x="199402" y="78257"/>
                  </a:lnTo>
                  <a:lnTo>
                    <a:pt x="197777" y="69405"/>
                  </a:lnTo>
                  <a:lnTo>
                    <a:pt x="197548" y="63017"/>
                  </a:lnTo>
                  <a:lnTo>
                    <a:pt x="198323" y="52539"/>
                  </a:lnTo>
                  <a:lnTo>
                    <a:pt x="228358" y="63779"/>
                  </a:lnTo>
                  <a:lnTo>
                    <a:pt x="228358" y="0"/>
                  </a:lnTo>
                  <a:lnTo>
                    <a:pt x="227850" y="0"/>
                  </a:lnTo>
                  <a:lnTo>
                    <a:pt x="227850" y="38963"/>
                  </a:lnTo>
                  <a:lnTo>
                    <a:pt x="227584" y="38963"/>
                  </a:lnTo>
                  <a:lnTo>
                    <a:pt x="226237" y="36537"/>
                  </a:lnTo>
                  <a:lnTo>
                    <a:pt x="224269" y="32981"/>
                  </a:lnTo>
                  <a:lnTo>
                    <a:pt x="219443" y="29667"/>
                  </a:lnTo>
                  <a:lnTo>
                    <a:pt x="211162" y="29667"/>
                  </a:lnTo>
                  <a:lnTo>
                    <a:pt x="200926" y="32766"/>
                  </a:lnTo>
                  <a:lnTo>
                    <a:pt x="194310" y="40513"/>
                  </a:lnTo>
                  <a:lnTo>
                    <a:pt x="190728" y="50558"/>
                  </a:lnTo>
                  <a:lnTo>
                    <a:pt x="189661" y="60604"/>
                  </a:lnTo>
                  <a:lnTo>
                    <a:pt x="190106" y="70002"/>
                  </a:lnTo>
                  <a:lnTo>
                    <a:pt x="192684" y="81876"/>
                  </a:lnTo>
                  <a:lnTo>
                    <a:pt x="199212" y="92049"/>
                  </a:lnTo>
                  <a:lnTo>
                    <a:pt x="211531" y="96367"/>
                  </a:lnTo>
                  <a:lnTo>
                    <a:pt x="219697" y="96367"/>
                  </a:lnTo>
                  <a:lnTo>
                    <a:pt x="223761" y="92671"/>
                  </a:lnTo>
                  <a:lnTo>
                    <a:pt x="226275" y="89496"/>
                  </a:lnTo>
                  <a:lnTo>
                    <a:pt x="228600" y="86563"/>
                  </a:lnTo>
                  <a:lnTo>
                    <a:pt x="228866" y="86563"/>
                  </a:lnTo>
                  <a:lnTo>
                    <a:pt x="228866" y="95478"/>
                  </a:lnTo>
                  <a:lnTo>
                    <a:pt x="235737" y="95478"/>
                  </a:lnTo>
                  <a:close/>
                </a:path>
                <a:path w="549909" h="123189">
                  <a:moveTo>
                    <a:pt x="309448" y="63017"/>
                  </a:moveTo>
                  <a:lnTo>
                    <a:pt x="308305" y="50939"/>
                  </a:lnTo>
                  <a:lnTo>
                    <a:pt x="304393" y="40233"/>
                  </a:lnTo>
                  <a:lnTo>
                    <a:pt x="301561" y="37338"/>
                  </a:lnTo>
                  <a:lnTo>
                    <a:pt x="301561" y="63017"/>
                  </a:lnTo>
                  <a:lnTo>
                    <a:pt x="301294" y="69354"/>
                  </a:lnTo>
                  <a:lnTo>
                    <a:pt x="299504" y="78219"/>
                  </a:lnTo>
                  <a:lnTo>
                    <a:pt x="294627" y="86093"/>
                  </a:lnTo>
                  <a:lnTo>
                    <a:pt x="285127" y="89496"/>
                  </a:lnTo>
                  <a:lnTo>
                    <a:pt x="275628" y="86093"/>
                  </a:lnTo>
                  <a:lnTo>
                    <a:pt x="270751" y="78219"/>
                  </a:lnTo>
                  <a:lnTo>
                    <a:pt x="268960" y="69354"/>
                  </a:lnTo>
                  <a:lnTo>
                    <a:pt x="268706" y="63017"/>
                  </a:lnTo>
                  <a:lnTo>
                    <a:pt x="268960" y="56680"/>
                  </a:lnTo>
                  <a:lnTo>
                    <a:pt x="270751" y="47828"/>
                  </a:lnTo>
                  <a:lnTo>
                    <a:pt x="275628" y="39941"/>
                  </a:lnTo>
                  <a:lnTo>
                    <a:pt x="285127" y="36537"/>
                  </a:lnTo>
                  <a:lnTo>
                    <a:pt x="294627" y="39941"/>
                  </a:lnTo>
                  <a:lnTo>
                    <a:pt x="299504" y="47828"/>
                  </a:lnTo>
                  <a:lnTo>
                    <a:pt x="301294" y="56680"/>
                  </a:lnTo>
                  <a:lnTo>
                    <a:pt x="301561" y="63017"/>
                  </a:lnTo>
                  <a:lnTo>
                    <a:pt x="301561" y="37338"/>
                  </a:lnTo>
                  <a:lnTo>
                    <a:pt x="300786" y="36537"/>
                  </a:lnTo>
                  <a:lnTo>
                    <a:pt x="296926" y="32588"/>
                  </a:lnTo>
                  <a:lnTo>
                    <a:pt x="285127" y="29667"/>
                  </a:lnTo>
                  <a:lnTo>
                    <a:pt x="273329" y="32588"/>
                  </a:lnTo>
                  <a:lnTo>
                    <a:pt x="265861" y="40233"/>
                  </a:lnTo>
                  <a:lnTo>
                    <a:pt x="261950" y="50939"/>
                  </a:lnTo>
                  <a:lnTo>
                    <a:pt x="260819" y="63017"/>
                  </a:lnTo>
                  <a:lnTo>
                    <a:pt x="261950" y="75095"/>
                  </a:lnTo>
                  <a:lnTo>
                    <a:pt x="265861" y="85801"/>
                  </a:lnTo>
                  <a:lnTo>
                    <a:pt x="273329" y="93446"/>
                  </a:lnTo>
                  <a:lnTo>
                    <a:pt x="285127" y="96367"/>
                  </a:lnTo>
                  <a:lnTo>
                    <a:pt x="296926" y="93446"/>
                  </a:lnTo>
                  <a:lnTo>
                    <a:pt x="300786" y="89496"/>
                  </a:lnTo>
                  <a:lnTo>
                    <a:pt x="304393" y="85801"/>
                  </a:lnTo>
                  <a:lnTo>
                    <a:pt x="308305" y="75095"/>
                  </a:lnTo>
                  <a:lnTo>
                    <a:pt x="309448" y="63017"/>
                  </a:lnTo>
                  <a:close/>
                </a:path>
                <a:path w="549909" h="123189">
                  <a:moveTo>
                    <a:pt x="367118" y="67081"/>
                  </a:moveTo>
                  <a:lnTo>
                    <a:pt x="360248" y="63779"/>
                  </a:lnTo>
                  <a:lnTo>
                    <a:pt x="340271" y="52832"/>
                  </a:lnTo>
                  <a:lnTo>
                    <a:pt x="340271" y="42265"/>
                  </a:lnTo>
                  <a:lnTo>
                    <a:pt x="343687" y="36537"/>
                  </a:lnTo>
                  <a:lnTo>
                    <a:pt x="355536" y="36537"/>
                  </a:lnTo>
                  <a:lnTo>
                    <a:pt x="362407" y="39217"/>
                  </a:lnTo>
                  <a:lnTo>
                    <a:pt x="363423" y="31572"/>
                  </a:lnTo>
                  <a:lnTo>
                    <a:pt x="361010" y="30810"/>
                  </a:lnTo>
                  <a:lnTo>
                    <a:pt x="355790" y="29667"/>
                  </a:lnTo>
                  <a:lnTo>
                    <a:pt x="351459" y="29667"/>
                  </a:lnTo>
                  <a:lnTo>
                    <a:pt x="344817" y="30759"/>
                  </a:lnTo>
                  <a:lnTo>
                    <a:pt x="338658" y="34061"/>
                  </a:lnTo>
                  <a:lnTo>
                    <a:pt x="334137" y="39649"/>
                  </a:lnTo>
                  <a:lnTo>
                    <a:pt x="332371" y="47612"/>
                  </a:lnTo>
                  <a:lnTo>
                    <a:pt x="332371" y="56781"/>
                  </a:lnTo>
                  <a:lnTo>
                    <a:pt x="336702" y="60210"/>
                  </a:lnTo>
                  <a:lnTo>
                    <a:pt x="355282" y="69519"/>
                  </a:lnTo>
                  <a:lnTo>
                    <a:pt x="359219" y="72047"/>
                  </a:lnTo>
                  <a:lnTo>
                    <a:pt x="359219" y="84150"/>
                  </a:lnTo>
                  <a:lnTo>
                    <a:pt x="354253" y="89496"/>
                  </a:lnTo>
                  <a:lnTo>
                    <a:pt x="341274" y="89496"/>
                  </a:lnTo>
                  <a:lnTo>
                    <a:pt x="334645" y="86563"/>
                  </a:lnTo>
                  <a:lnTo>
                    <a:pt x="332498" y="85026"/>
                  </a:lnTo>
                  <a:lnTo>
                    <a:pt x="331470" y="93306"/>
                  </a:lnTo>
                  <a:lnTo>
                    <a:pt x="339890" y="96367"/>
                  </a:lnTo>
                  <a:lnTo>
                    <a:pt x="347891" y="96367"/>
                  </a:lnTo>
                  <a:lnTo>
                    <a:pt x="355511" y="95072"/>
                  </a:lnTo>
                  <a:lnTo>
                    <a:pt x="361607" y="91338"/>
                  </a:lnTo>
                  <a:lnTo>
                    <a:pt x="365645" y="85407"/>
                  </a:lnTo>
                  <a:lnTo>
                    <a:pt x="367118" y="77533"/>
                  </a:lnTo>
                  <a:lnTo>
                    <a:pt x="367118" y="67081"/>
                  </a:lnTo>
                  <a:close/>
                </a:path>
                <a:path w="549909" h="123189">
                  <a:moveTo>
                    <a:pt x="483463" y="60858"/>
                  </a:moveTo>
                  <a:lnTo>
                    <a:pt x="483006" y="54102"/>
                  </a:lnTo>
                  <a:lnTo>
                    <a:pt x="480441" y="43586"/>
                  </a:lnTo>
                  <a:lnTo>
                    <a:pt x="475678" y="36537"/>
                  </a:lnTo>
                  <a:lnTo>
                    <a:pt x="475564" y="36372"/>
                  </a:lnTo>
                  <a:lnTo>
                    <a:pt x="475564" y="63017"/>
                  </a:lnTo>
                  <a:lnTo>
                    <a:pt x="474789" y="73494"/>
                  </a:lnTo>
                  <a:lnTo>
                    <a:pt x="472274" y="81889"/>
                  </a:lnTo>
                  <a:lnTo>
                    <a:pt x="467677" y="87477"/>
                  </a:lnTo>
                  <a:lnTo>
                    <a:pt x="460679" y="89496"/>
                  </a:lnTo>
                  <a:lnTo>
                    <a:pt x="454101" y="87325"/>
                  </a:lnTo>
                  <a:lnTo>
                    <a:pt x="451472" y="86461"/>
                  </a:lnTo>
                  <a:lnTo>
                    <a:pt x="446747" y="79121"/>
                  </a:lnTo>
                  <a:lnTo>
                    <a:pt x="445008" y="70167"/>
                  </a:lnTo>
                  <a:lnTo>
                    <a:pt x="444779" y="63017"/>
                  </a:lnTo>
                  <a:lnTo>
                    <a:pt x="444868" y="60858"/>
                  </a:lnTo>
                  <a:lnTo>
                    <a:pt x="460806" y="36537"/>
                  </a:lnTo>
                  <a:lnTo>
                    <a:pt x="469328" y="39928"/>
                  </a:lnTo>
                  <a:lnTo>
                    <a:pt x="473710" y="47777"/>
                  </a:lnTo>
                  <a:lnTo>
                    <a:pt x="475322" y="56629"/>
                  </a:lnTo>
                  <a:lnTo>
                    <a:pt x="475564" y="63017"/>
                  </a:lnTo>
                  <a:lnTo>
                    <a:pt x="475564" y="36372"/>
                  </a:lnTo>
                  <a:lnTo>
                    <a:pt x="473900" y="33909"/>
                  </a:lnTo>
                  <a:lnTo>
                    <a:pt x="461568" y="29667"/>
                  </a:lnTo>
                  <a:lnTo>
                    <a:pt x="454190" y="29667"/>
                  </a:lnTo>
                  <a:lnTo>
                    <a:pt x="448843" y="33362"/>
                  </a:lnTo>
                  <a:lnTo>
                    <a:pt x="444525" y="40106"/>
                  </a:lnTo>
                  <a:lnTo>
                    <a:pt x="444258" y="40106"/>
                  </a:lnTo>
                  <a:lnTo>
                    <a:pt x="444258" y="30556"/>
                  </a:lnTo>
                  <a:lnTo>
                    <a:pt x="437388" y="30556"/>
                  </a:lnTo>
                  <a:lnTo>
                    <a:pt x="437807" y="39928"/>
                  </a:lnTo>
                  <a:lnTo>
                    <a:pt x="437896" y="122974"/>
                  </a:lnTo>
                  <a:lnTo>
                    <a:pt x="445274" y="122974"/>
                  </a:lnTo>
                  <a:lnTo>
                    <a:pt x="445274" y="87325"/>
                  </a:lnTo>
                  <a:lnTo>
                    <a:pt x="445541" y="87325"/>
                  </a:lnTo>
                  <a:lnTo>
                    <a:pt x="448589" y="93052"/>
                  </a:lnTo>
                  <a:lnTo>
                    <a:pt x="454190" y="96367"/>
                  </a:lnTo>
                  <a:lnTo>
                    <a:pt x="461949" y="96367"/>
                  </a:lnTo>
                  <a:lnTo>
                    <a:pt x="471855" y="93421"/>
                  </a:lnTo>
                  <a:lnTo>
                    <a:pt x="475170" y="89496"/>
                  </a:lnTo>
                  <a:lnTo>
                    <a:pt x="478523" y="85534"/>
                  </a:lnTo>
                  <a:lnTo>
                    <a:pt x="482282" y="74193"/>
                  </a:lnTo>
                  <a:lnTo>
                    <a:pt x="483463" y="60858"/>
                  </a:lnTo>
                  <a:close/>
                </a:path>
                <a:path w="549909" h="123189">
                  <a:moveTo>
                    <a:pt x="542137" y="86614"/>
                  </a:moveTo>
                  <a:lnTo>
                    <a:pt x="541134" y="88201"/>
                  </a:lnTo>
                  <a:lnTo>
                    <a:pt x="542137" y="88099"/>
                  </a:lnTo>
                  <a:lnTo>
                    <a:pt x="542137" y="86614"/>
                  </a:lnTo>
                  <a:close/>
                </a:path>
                <a:path w="549909" h="123189">
                  <a:moveTo>
                    <a:pt x="549783" y="95478"/>
                  </a:moveTo>
                  <a:lnTo>
                    <a:pt x="549033" y="86194"/>
                  </a:lnTo>
                  <a:lnTo>
                    <a:pt x="549008" y="62763"/>
                  </a:lnTo>
                  <a:lnTo>
                    <a:pt x="549008" y="51181"/>
                  </a:lnTo>
                  <a:lnTo>
                    <a:pt x="548690" y="45834"/>
                  </a:lnTo>
                  <a:lnTo>
                    <a:pt x="546506" y="38671"/>
                  </a:lnTo>
                  <a:lnTo>
                    <a:pt x="544512" y="36563"/>
                  </a:lnTo>
                  <a:lnTo>
                    <a:pt x="540575" y="32385"/>
                  </a:lnTo>
                  <a:lnTo>
                    <a:pt x="529031" y="29692"/>
                  </a:lnTo>
                  <a:lnTo>
                    <a:pt x="521893" y="29692"/>
                  </a:lnTo>
                  <a:lnTo>
                    <a:pt x="517321" y="32092"/>
                  </a:lnTo>
                  <a:lnTo>
                    <a:pt x="511187" y="35407"/>
                  </a:lnTo>
                  <a:lnTo>
                    <a:pt x="512343" y="43294"/>
                  </a:lnTo>
                  <a:lnTo>
                    <a:pt x="513118" y="42659"/>
                  </a:lnTo>
                  <a:lnTo>
                    <a:pt x="519988" y="36563"/>
                  </a:lnTo>
                  <a:lnTo>
                    <a:pt x="542137" y="36563"/>
                  </a:lnTo>
                  <a:lnTo>
                    <a:pt x="542137" y="56400"/>
                  </a:lnTo>
                  <a:lnTo>
                    <a:pt x="537438" y="56400"/>
                  </a:lnTo>
                  <a:lnTo>
                    <a:pt x="528612" y="56781"/>
                  </a:lnTo>
                  <a:lnTo>
                    <a:pt x="518287" y="59182"/>
                  </a:lnTo>
                  <a:lnTo>
                    <a:pt x="509701" y="65468"/>
                  </a:lnTo>
                  <a:lnTo>
                    <a:pt x="506120" y="77533"/>
                  </a:lnTo>
                  <a:lnTo>
                    <a:pt x="507530" y="84924"/>
                  </a:lnTo>
                  <a:lnTo>
                    <a:pt x="511378" y="90906"/>
                  </a:lnTo>
                  <a:lnTo>
                    <a:pt x="517118" y="94907"/>
                  </a:lnTo>
                  <a:lnTo>
                    <a:pt x="524192" y="96367"/>
                  </a:lnTo>
                  <a:lnTo>
                    <a:pt x="532587" y="96367"/>
                  </a:lnTo>
                  <a:lnTo>
                    <a:pt x="537946" y="93306"/>
                  </a:lnTo>
                  <a:lnTo>
                    <a:pt x="540334" y="89496"/>
                  </a:lnTo>
                  <a:lnTo>
                    <a:pt x="541134" y="88201"/>
                  </a:lnTo>
                  <a:lnTo>
                    <a:pt x="529412" y="89496"/>
                  </a:lnTo>
                  <a:lnTo>
                    <a:pt x="518058" y="89496"/>
                  </a:lnTo>
                  <a:lnTo>
                    <a:pt x="514007" y="83007"/>
                  </a:lnTo>
                  <a:lnTo>
                    <a:pt x="514007" y="77533"/>
                  </a:lnTo>
                  <a:lnTo>
                    <a:pt x="516255" y="68986"/>
                  </a:lnTo>
                  <a:lnTo>
                    <a:pt x="522338" y="64604"/>
                  </a:lnTo>
                  <a:lnTo>
                    <a:pt x="531291" y="62992"/>
                  </a:lnTo>
                  <a:lnTo>
                    <a:pt x="542137" y="62763"/>
                  </a:lnTo>
                  <a:lnTo>
                    <a:pt x="542137" y="86614"/>
                  </a:lnTo>
                  <a:lnTo>
                    <a:pt x="542404" y="86194"/>
                  </a:lnTo>
                  <a:lnTo>
                    <a:pt x="542645" y="86194"/>
                  </a:lnTo>
                  <a:lnTo>
                    <a:pt x="543153" y="95478"/>
                  </a:lnTo>
                  <a:lnTo>
                    <a:pt x="549783" y="954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81630" y="5182298"/>
              <a:ext cx="86076" cy="6669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041533" y="5182298"/>
              <a:ext cx="70523" cy="6579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38149" y="5157342"/>
              <a:ext cx="78657" cy="11901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242786" y="5182294"/>
              <a:ext cx="48895" cy="67310"/>
            </a:xfrm>
            <a:custGeom>
              <a:avLst/>
              <a:gdLst/>
              <a:ahLst/>
              <a:cxnLst/>
              <a:rect l="l" t="t" r="r" b="b"/>
              <a:pathLst>
                <a:path w="48895" h="67310">
                  <a:moveTo>
                    <a:pt x="24307" y="0"/>
                  </a:moveTo>
                  <a:lnTo>
                    <a:pt x="12510" y="2919"/>
                  </a:lnTo>
                  <a:lnTo>
                    <a:pt x="5043" y="10564"/>
                  </a:lnTo>
                  <a:lnTo>
                    <a:pt x="1131" y="21265"/>
                  </a:lnTo>
                  <a:lnTo>
                    <a:pt x="0" y="33350"/>
                  </a:lnTo>
                  <a:lnTo>
                    <a:pt x="1131" y="45429"/>
                  </a:lnTo>
                  <a:lnTo>
                    <a:pt x="5043" y="56130"/>
                  </a:lnTo>
                  <a:lnTo>
                    <a:pt x="12510" y="63779"/>
                  </a:lnTo>
                  <a:lnTo>
                    <a:pt x="24307" y="66700"/>
                  </a:lnTo>
                  <a:lnTo>
                    <a:pt x="36112" y="63779"/>
                  </a:lnTo>
                  <a:lnTo>
                    <a:pt x="39970" y="59829"/>
                  </a:lnTo>
                  <a:lnTo>
                    <a:pt x="24307" y="59829"/>
                  </a:lnTo>
                  <a:lnTo>
                    <a:pt x="14821" y="56426"/>
                  </a:lnTo>
                  <a:lnTo>
                    <a:pt x="9950" y="48547"/>
                  </a:lnTo>
                  <a:lnTo>
                    <a:pt x="8155" y="39689"/>
                  </a:lnTo>
                  <a:lnTo>
                    <a:pt x="7899" y="33350"/>
                  </a:lnTo>
                  <a:lnTo>
                    <a:pt x="8155" y="27010"/>
                  </a:lnTo>
                  <a:lnTo>
                    <a:pt x="9950" y="18153"/>
                  </a:lnTo>
                  <a:lnTo>
                    <a:pt x="14821" y="10274"/>
                  </a:lnTo>
                  <a:lnTo>
                    <a:pt x="24307" y="6870"/>
                  </a:lnTo>
                  <a:lnTo>
                    <a:pt x="39973" y="6870"/>
                  </a:lnTo>
                  <a:lnTo>
                    <a:pt x="36112" y="2919"/>
                  </a:lnTo>
                  <a:lnTo>
                    <a:pt x="24307" y="0"/>
                  </a:lnTo>
                  <a:close/>
                </a:path>
                <a:path w="48895" h="67310">
                  <a:moveTo>
                    <a:pt x="39973" y="6870"/>
                  </a:moveTo>
                  <a:lnTo>
                    <a:pt x="24307" y="6870"/>
                  </a:lnTo>
                  <a:lnTo>
                    <a:pt x="33808" y="10274"/>
                  </a:lnTo>
                  <a:lnTo>
                    <a:pt x="38687" y="18153"/>
                  </a:lnTo>
                  <a:lnTo>
                    <a:pt x="40484" y="27010"/>
                  </a:lnTo>
                  <a:lnTo>
                    <a:pt x="40741" y="33350"/>
                  </a:lnTo>
                  <a:lnTo>
                    <a:pt x="40484" y="39689"/>
                  </a:lnTo>
                  <a:lnTo>
                    <a:pt x="38687" y="48547"/>
                  </a:lnTo>
                  <a:lnTo>
                    <a:pt x="33808" y="56426"/>
                  </a:lnTo>
                  <a:lnTo>
                    <a:pt x="24307" y="59829"/>
                  </a:lnTo>
                  <a:lnTo>
                    <a:pt x="39970" y="59829"/>
                  </a:lnTo>
                  <a:lnTo>
                    <a:pt x="43583" y="56130"/>
                  </a:lnTo>
                  <a:lnTo>
                    <a:pt x="47496" y="45429"/>
                  </a:lnTo>
                  <a:lnTo>
                    <a:pt x="48628" y="33350"/>
                  </a:lnTo>
                  <a:lnTo>
                    <a:pt x="47496" y="21265"/>
                  </a:lnTo>
                  <a:lnTo>
                    <a:pt x="43583" y="10564"/>
                  </a:lnTo>
                  <a:lnTo>
                    <a:pt x="39973" y="6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17014" y="5182298"/>
              <a:ext cx="86065" cy="6669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298851" y="5182298"/>
              <a:ext cx="1325245" cy="737870"/>
            </a:xfrm>
            <a:custGeom>
              <a:avLst/>
              <a:gdLst/>
              <a:ahLst/>
              <a:cxnLst/>
              <a:rect l="l" t="t" r="r" b="b"/>
              <a:pathLst>
                <a:path w="1325245" h="737870">
                  <a:moveTo>
                    <a:pt x="11468" y="309791"/>
                  </a:moveTo>
                  <a:lnTo>
                    <a:pt x="4076" y="309791"/>
                  </a:lnTo>
                  <a:lnTo>
                    <a:pt x="4076" y="405269"/>
                  </a:lnTo>
                  <a:lnTo>
                    <a:pt x="11468" y="405269"/>
                  </a:lnTo>
                  <a:lnTo>
                    <a:pt x="11468" y="309791"/>
                  </a:lnTo>
                  <a:close/>
                </a:path>
                <a:path w="1325245" h="737870">
                  <a:moveTo>
                    <a:pt x="43776" y="706437"/>
                  </a:moveTo>
                  <a:lnTo>
                    <a:pt x="35890" y="676351"/>
                  </a:lnTo>
                  <a:lnTo>
                    <a:pt x="35890" y="699566"/>
                  </a:lnTo>
                  <a:lnTo>
                    <a:pt x="7886" y="699566"/>
                  </a:lnTo>
                  <a:lnTo>
                    <a:pt x="8775" y="692581"/>
                  </a:lnTo>
                  <a:lnTo>
                    <a:pt x="11506" y="685406"/>
                  </a:lnTo>
                  <a:lnTo>
                    <a:pt x="16103" y="679805"/>
                  </a:lnTo>
                  <a:lnTo>
                    <a:pt x="22656" y="677545"/>
                  </a:lnTo>
                  <a:lnTo>
                    <a:pt x="27254" y="678573"/>
                  </a:lnTo>
                  <a:lnTo>
                    <a:pt x="31521" y="682104"/>
                  </a:lnTo>
                  <a:lnTo>
                    <a:pt x="34658" y="688873"/>
                  </a:lnTo>
                  <a:lnTo>
                    <a:pt x="35890" y="699566"/>
                  </a:lnTo>
                  <a:lnTo>
                    <a:pt x="35890" y="676351"/>
                  </a:lnTo>
                  <a:lnTo>
                    <a:pt x="34213" y="674039"/>
                  </a:lnTo>
                  <a:lnTo>
                    <a:pt x="23025" y="670674"/>
                  </a:lnTo>
                  <a:lnTo>
                    <a:pt x="14808" y="672452"/>
                  </a:lnTo>
                  <a:lnTo>
                    <a:pt x="7416" y="678180"/>
                  </a:lnTo>
                  <a:lnTo>
                    <a:pt x="2057" y="688505"/>
                  </a:lnTo>
                  <a:lnTo>
                    <a:pt x="0" y="704024"/>
                  </a:lnTo>
                  <a:lnTo>
                    <a:pt x="393" y="711974"/>
                  </a:lnTo>
                  <a:lnTo>
                    <a:pt x="3187" y="723138"/>
                  </a:lnTo>
                  <a:lnTo>
                    <a:pt x="10744" y="733082"/>
                  </a:lnTo>
                  <a:lnTo>
                    <a:pt x="25463" y="737374"/>
                  </a:lnTo>
                  <a:lnTo>
                    <a:pt x="33223" y="737374"/>
                  </a:lnTo>
                  <a:lnTo>
                    <a:pt x="37541" y="735317"/>
                  </a:lnTo>
                  <a:lnTo>
                    <a:pt x="40601" y="733679"/>
                  </a:lnTo>
                  <a:lnTo>
                    <a:pt x="40462" y="730504"/>
                  </a:lnTo>
                  <a:lnTo>
                    <a:pt x="40220" y="725157"/>
                  </a:lnTo>
                  <a:lnTo>
                    <a:pt x="36525" y="728446"/>
                  </a:lnTo>
                  <a:lnTo>
                    <a:pt x="30416" y="730504"/>
                  </a:lnTo>
                  <a:lnTo>
                    <a:pt x="26212" y="730504"/>
                  </a:lnTo>
                  <a:lnTo>
                    <a:pt x="22123" y="730135"/>
                  </a:lnTo>
                  <a:lnTo>
                    <a:pt x="15951" y="727494"/>
                  </a:lnTo>
                  <a:lnTo>
                    <a:pt x="10337" y="720356"/>
                  </a:lnTo>
                  <a:lnTo>
                    <a:pt x="7886" y="706437"/>
                  </a:lnTo>
                  <a:lnTo>
                    <a:pt x="43776" y="706437"/>
                  </a:lnTo>
                  <a:close/>
                </a:path>
                <a:path w="1325245" h="737870">
                  <a:moveTo>
                    <a:pt x="74206" y="396405"/>
                  </a:moveTo>
                  <a:lnTo>
                    <a:pt x="73202" y="398005"/>
                  </a:lnTo>
                  <a:lnTo>
                    <a:pt x="74206" y="397891"/>
                  </a:lnTo>
                  <a:lnTo>
                    <a:pt x="74206" y="396405"/>
                  </a:lnTo>
                  <a:close/>
                </a:path>
                <a:path w="1325245" h="737870">
                  <a:moveTo>
                    <a:pt x="81851" y="405269"/>
                  </a:moveTo>
                  <a:lnTo>
                    <a:pt x="81102" y="395973"/>
                  </a:lnTo>
                  <a:lnTo>
                    <a:pt x="81076" y="372554"/>
                  </a:lnTo>
                  <a:lnTo>
                    <a:pt x="81076" y="360972"/>
                  </a:lnTo>
                  <a:lnTo>
                    <a:pt x="80759" y="355625"/>
                  </a:lnTo>
                  <a:lnTo>
                    <a:pt x="78574" y="348462"/>
                  </a:lnTo>
                  <a:lnTo>
                    <a:pt x="76581" y="346341"/>
                  </a:lnTo>
                  <a:lnTo>
                    <a:pt x="72644" y="342176"/>
                  </a:lnTo>
                  <a:lnTo>
                    <a:pt x="61099" y="339471"/>
                  </a:lnTo>
                  <a:lnTo>
                    <a:pt x="53962" y="339471"/>
                  </a:lnTo>
                  <a:lnTo>
                    <a:pt x="49390" y="341884"/>
                  </a:lnTo>
                  <a:lnTo>
                    <a:pt x="43256" y="345186"/>
                  </a:lnTo>
                  <a:lnTo>
                    <a:pt x="44411" y="353085"/>
                  </a:lnTo>
                  <a:lnTo>
                    <a:pt x="45186" y="352437"/>
                  </a:lnTo>
                  <a:lnTo>
                    <a:pt x="52057" y="346341"/>
                  </a:lnTo>
                  <a:lnTo>
                    <a:pt x="74206" y="346341"/>
                  </a:lnTo>
                  <a:lnTo>
                    <a:pt x="74206" y="366191"/>
                  </a:lnTo>
                  <a:lnTo>
                    <a:pt x="69507" y="366191"/>
                  </a:lnTo>
                  <a:lnTo>
                    <a:pt x="60680" y="366572"/>
                  </a:lnTo>
                  <a:lnTo>
                    <a:pt x="50342" y="368973"/>
                  </a:lnTo>
                  <a:lnTo>
                    <a:pt x="41770" y="375259"/>
                  </a:lnTo>
                  <a:lnTo>
                    <a:pt x="38188" y="387311"/>
                  </a:lnTo>
                  <a:lnTo>
                    <a:pt x="39598" y="394716"/>
                  </a:lnTo>
                  <a:lnTo>
                    <a:pt x="43446" y="400697"/>
                  </a:lnTo>
                  <a:lnTo>
                    <a:pt x="49187" y="404698"/>
                  </a:lnTo>
                  <a:lnTo>
                    <a:pt x="56261" y="406158"/>
                  </a:lnTo>
                  <a:lnTo>
                    <a:pt x="64655" y="406158"/>
                  </a:lnTo>
                  <a:lnTo>
                    <a:pt x="70015" y="403098"/>
                  </a:lnTo>
                  <a:lnTo>
                    <a:pt x="72402" y="399275"/>
                  </a:lnTo>
                  <a:lnTo>
                    <a:pt x="73202" y="398005"/>
                  </a:lnTo>
                  <a:lnTo>
                    <a:pt x="61480" y="399275"/>
                  </a:lnTo>
                  <a:lnTo>
                    <a:pt x="50126" y="399275"/>
                  </a:lnTo>
                  <a:lnTo>
                    <a:pt x="46075" y="392798"/>
                  </a:lnTo>
                  <a:lnTo>
                    <a:pt x="46075" y="387311"/>
                  </a:lnTo>
                  <a:lnTo>
                    <a:pt x="48323" y="378777"/>
                  </a:lnTo>
                  <a:lnTo>
                    <a:pt x="54406" y="374396"/>
                  </a:lnTo>
                  <a:lnTo>
                    <a:pt x="63360" y="372783"/>
                  </a:lnTo>
                  <a:lnTo>
                    <a:pt x="74206" y="372554"/>
                  </a:lnTo>
                  <a:lnTo>
                    <a:pt x="74206" y="396405"/>
                  </a:lnTo>
                  <a:lnTo>
                    <a:pt x="74472" y="395973"/>
                  </a:lnTo>
                  <a:lnTo>
                    <a:pt x="74714" y="395973"/>
                  </a:lnTo>
                  <a:lnTo>
                    <a:pt x="75222" y="405269"/>
                  </a:lnTo>
                  <a:lnTo>
                    <a:pt x="81851" y="405269"/>
                  </a:lnTo>
                  <a:close/>
                </a:path>
                <a:path w="1325245" h="737870">
                  <a:moveTo>
                    <a:pt x="111506" y="692950"/>
                  </a:moveTo>
                  <a:lnTo>
                    <a:pt x="111226" y="687641"/>
                  </a:lnTo>
                  <a:lnTo>
                    <a:pt x="109258" y="680186"/>
                  </a:lnTo>
                  <a:lnTo>
                    <a:pt x="103936" y="673544"/>
                  </a:lnTo>
                  <a:lnTo>
                    <a:pt x="93560" y="670674"/>
                  </a:lnTo>
                  <a:lnTo>
                    <a:pt x="82753" y="670674"/>
                  </a:lnTo>
                  <a:lnTo>
                    <a:pt x="77025" y="681113"/>
                  </a:lnTo>
                  <a:lnTo>
                    <a:pt x="76758" y="681113"/>
                  </a:lnTo>
                  <a:lnTo>
                    <a:pt x="76631" y="676402"/>
                  </a:lnTo>
                  <a:lnTo>
                    <a:pt x="76250" y="671563"/>
                  </a:lnTo>
                  <a:lnTo>
                    <a:pt x="69380" y="671563"/>
                  </a:lnTo>
                  <a:lnTo>
                    <a:pt x="69507" y="678307"/>
                  </a:lnTo>
                  <a:lnTo>
                    <a:pt x="69888" y="684923"/>
                  </a:lnTo>
                  <a:lnTo>
                    <a:pt x="69888" y="691667"/>
                  </a:lnTo>
                  <a:lnTo>
                    <a:pt x="69888" y="736473"/>
                  </a:lnTo>
                  <a:lnTo>
                    <a:pt x="77266" y="736473"/>
                  </a:lnTo>
                  <a:lnTo>
                    <a:pt x="77266" y="686079"/>
                  </a:lnTo>
                  <a:lnTo>
                    <a:pt x="82994" y="677545"/>
                  </a:lnTo>
                  <a:lnTo>
                    <a:pt x="104127" y="677545"/>
                  </a:lnTo>
                  <a:lnTo>
                    <a:pt x="104127" y="736473"/>
                  </a:lnTo>
                  <a:lnTo>
                    <a:pt x="111506" y="736473"/>
                  </a:lnTo>
                  <a:lnTo>
                    <a:pt x="111506" y="692950"/>
                  </a:lnTo>
                  <a:close/>
                </a:path>
                <a:path w="1325245" h="737870">
                  <a:moveTo>
                    <a:pt x="187756" y="376885"/>
                  </a:moveTo>
                  <a:lnTo>
                    <a:pt x="180873" y="373583"/>
                  </a:lnTo>
                  <a:lnTo>
                    <a:pt x="160896" y="362635"/>
                  </a:lnTo>
                  <a:lnTo>
                    <a:pt x="160896" y="352056"/>
                  </a:lnTo>
                  <a:lnTo>
                    <a:pt x="164325" y="346341"/>
                  </a:lnTo>
                  <a:lnTo>
                    <a:pt x="176161" y="346341"/>
                  </a:lnTo>
                  <a:lnTo>
                    <a:pt x="183045" y="349021"/>
                  </a:lnTo>
                  <a:lnTo>
                    <a:pt x="184061" y="341376"/>
                  </a:lnTo>
                  <a:lnTo>
                    <a:pt x="181648" y="340614"/>
                  </a:lnTo>
                  <a:lnTo>
                    <a:pt x="176428" y="339471"/>
                  </a:lnTo>
                  <a:lnTo>
                    <a:pt x="172097" y="339471"/>
                  </a:lnTo>
                  <a:lnTo>
                    <a:pt x="165455" y="340550"/>
                  </a:lnTo>
                  <a:lnTo>
                    <a:pt x="159308" y="343852"/>
                  </a:lnTo>
                  <a:lnTo>
                    <a:pt x="154774" y="349453"/>
                  </a:lnTo>
                  <a:lnTo>
                    <a:pt x="153009" y="357416"/>
                  </a:lnTo>
                  <a:lnTo>
                    <a:pt x="153009" y="366572"/>
                  </a:lnTo>
                  <a:lnTo>
                    <a:pt x="157340" y="370014"/>
                  </a:lnTo>
                  <a:lnTo>
                    <a:pt x="175907" y="379310"/>
                  </a:lnTo>
                  <a:lnTo>
                    <a:pt x="179857" y="381850"/>
                  </a:lnTo>
                  <a:lnTo>
                    <a:pt x="179857" y="393941"/>
                  </a:lnTo>
                  <a:lnTo>
                    <a:pt x="174891" y="399288"/>
                  </a:lnTo>
                  <a:lnTo>
                    <a:pt x="161912" y="399288"/>
                  </a:lnTo>
                  <a:lnTo>
                    <a:pt x="155270" y="396367"/>
                  </a:lnTo>
                  <a:lnTo>
                    <a:pt x="153136" y="394830"/>
                  </a:lnTo>
                  <a:lnTo>
                    <a:pt x="152095" y="403110"/>
                  </a:lnTo>
                  <a:lnTo>
                    <a:pt x="160515" y="406171"/>
                  </a:lnTo>
                  <a:lnTo>
                    <a:pt x="168516" y="406171"/>
                  </a:lnTo>
                  <a:lnTo>
                    <a:pt x="176149" y="404863"/>
                  </a:lnTo>
                  <a:lnTo>
                    <a:pt x="182245" y="401129"/>
                  </a:lnTo>
                  <a:lnTo>
                    <a:pt x="186296" y="395198"/>
                  </a:lnTo>
                  <a:lnTo>
                    <a:pt x="187756" y="387324"/>
                  </a:lnTo>
                  <a:lnTo>
                    <a:pt x="187756" y="376885"/>
                  </a:lnTo>
                  <a:close/>
                </a:path>
                <a:path w="1325245" h="737870">
                  <a:moveTo>
                    <a:pt x="194894" y="641007"/>
                  </a:moveTo>
                  <a:lnTo>
                    <a:pt x="187515" y="641007"/>
                  </a:lnTo>
                  <a:lnTo>
                    <a:pt x="187515" y="736473"/>
                  </a:lnTo>
                  <a:lnTo>
                    <a:pt x="194894" y="736473"/>
                  </a:lnTo>
                  <a:lnTo>
                    <a:pt x="194894" y="641007"/>
                  </a:lnTo>
                  <a:close/>
                </a:path>
                <a:path w="1325245" h="737870">
                  <a:moveTo>
                    <a:pt x="245795" y="396405"/>
                  </a:moveTo>
                  <a:lnTo>
                    <a:pt x="244805" y="398005"/>
                  </a:lnTo>
                  <a:lnTo>
                    <a:pt x="245795" y="397891"/>
                  </a:lnTo>
                  <a:lnTo>
                    <a:pt x="245795" y="396405"/>
                  </a:lnTo>
                  <a:close/>
                </a:path>
                <a:path w="1325245" h="737870">
                  <a:moveTo>
                    <a:pt x="253453" y="405269"/>
                  </a:moveTo>
                  <a:lnTo>
                    <a:pt x="252704" y="395973"/>
                  </a:lnTo>
                  <a:lnTo>
                    <a:pt x="252666" y="372554"/>
                  </a:lnTo>
                  <a:lnTo>
                    <a:pt x="252666" y="360972"/>
                  </a:lnTo>
                  <a:lnTo>
                    <a:pt x="252361" y="355625"/>
                  </a:lnTo>
                  <a:lnTo>
                    <a:pt x="250177" y="348462"/>
                  </a:lnTo>
                  <a:lnTo>
                    <a:pt x="248183" y="346341"/>
                  </a:lnTo>
                  <a:lnTo>
                    <a:pt x="244246" y="342176"/>
                  </a:lnTo>
                  <a:lnTo>
                    <a:pt x="232689" y="339471"/>
                  </a:lnTo>
                  <a:lnTo>
                    <a:pt x="225552" y="339471"/>
                  </a:lnTo>
                  <a:lnTo>
                    <a:pt x="220980" y="341884"/>
                  </a:lnTo>
                  <a:lnTo>
                    <a:pt x="214858" y="345186"/>
                  </a:lnTo>
                  <a:lnTo>
                    <a:pt x="216001" y="353085"/>
                  </a:lnTo>
                  <a:lnTo>
                    <a:pt x="216776" y="352437"/>
                  </a:lnTo>
                  <a:lnTo>
                    <a:pt x="223647" y="346341"/>
                  </a:lnTo>
                  <a:lnTo>
                    <a:pt x="245795" y="346341"/>
                  </a:lnTo>
                  <a:lnTo>
                    <a:pt x="245795" y="366191"/>
                  </a:lnTo>
                  <a:lnTo>
                    <a:pt x="241096" y="366191"/>
                  </a:lnTo>
                  <a:lnTo>
                    <a:pt x="232283" y="366572"/>
                  </a:lnTo>
                  <a:lnTo>
                    <a:pt x="221957" y="368973"/>
                  </a:lnTo>
                  <a:lnTo>
                    <a:pt x="213372" y="375259"/>
                  </a:lnTo>
                  <a:lnTo>
                    <a:pt x="209778" y="387311"/>
                  </a:lnTo>
                  <a:lnTo>
                    <a:pt x="211188" y="394716"/>
                  </a:lnTo>
                  <a:lnTo>
                    <a:pt x="215049" y="400697"/>
                  </a:lnTo>
                  <a:lnTo>
                    <a:pt x="220789" y="404698"/>
                  </a:lnTo>
                  <a:lnTo>
                    <a:pt x="227850" y="406158"/>
                  </a:lnTo>
                  <a:lnTo>
                    <a:pt x="236245" y="406158"/>
                  </a:lnTo>
                  <a:lnTo>
                    <a:pt x="241604" y="403098"/>
                  </a:lnTo>
                  <a:lnTo>
                    <a:pt x="244005" y="399275"/>
                  </a:lnTo>
                  <a:lnTo>
                    <a:pt x="244805" y="398005"/>
                  </a:lnTo>
                  <a:lnTo>
                    <a:pt x="233070" y="399275"/>
                  </a:lnTo>
                  <a:lnTo>
                    <a:pt x="221729" y="399275"/>
                  </a:lnTo>
                  <a:lnTo>
                    <a:pt x="217665" y="392798"/>
                  </a:lnTo>
                  <a:lnTo>
                    <a:pt x="217665" y="387311"/>
                  </a:lnTo>
                  <a:lnTo>
                    <a:pt x="219913" y="378777"/>
                  </a:lnTo>
                  <a:lnTo>
                    <a:pt x="226009" y="374396"/>
                  </a:lnTo>
                  <a:lnTo>
                    <a:pt x="234962" y="372783"/>
                  </a:lnTo>
                  <a:lnTo>
                    <a:pt x="245795" y="372554"/>
                  </a:lnTo>
                  <a:lnTo>
                    <a:pt x="245795" y="396405"/>
                  </a:lnTo>
                  <a:lnTo>
                    <a:pt x="246062" y="395973"/>
                  </a:lnTo>
                  <a:lnTo>
                    <a:pt x="246303" y="395973"/>
                  </a:lnTo>
                  <a:lnTo>
                    <a:pt x="246811" y="405269"/>
                  </a:lnTo>
                  <a:lnTo>
                    <a:pt x="253453" y="405269"/>
                  </a:lnTo>
                  <a:close/>
                </a:path>
                <a:path w="1325245" h="737870">
                  <a:moveTo>
                    <a:pt x="257644" y="727621"/>
                  </a:moveTo>
                  <a:lnTo>
                    <a:pt x="256641" y="729208"/>
                  </a:lnTo>
                  <a:lnTo>
                    <a:pt x="257644" y="729094"/>
                  </a:lnTo>
                  <a:lnTo>
                    <a:pt x="257644" y="727621"/>
                  </a:lnTo>
                  <a:close/>
                </a:path>
                <a:path w="1325245" h="737870">
                  <a:moveTo>
                    <a:pt x="265290" y="736473"/>
                  </a:moveTo>
                  <a:lnTo>
                    <a:pt x="264553" y="727189"/>
                  </a:lnTo>
                  <a:lnTo>
                    <a:pt x="264515" y="703770"/>
                  </a:lnTo>
                  <a:lnTo>
                    <a:pt x="264515" y="692175"/>
                  </a:lnTo>
                  <a:lnTo>
                    <a:pt x="264198" y="686841"/>
                  </a:lnTo>
                  <a:lnTo>
                    <a:pt x="262013" y="679665"/>
                  </a:lnTo>
                  <a:lnTo>
                    <a:pt x="260019" y="677545"/>
                  </a:lnTo>
                  <a:lnTo>
                    <a:pt x="256082" y="673379"/>
                  </a:lnTo>
                  <a:lnTo>
                    <a:pt x="244538" y="670674"/>
                  </a:lnTo>
                  <a:lnTo>
                    <a:pt x="237401" y="670674"/>
                  </a:lnTo>
                  <a:lnTo>
                    <a:pt x="232829" y="673087"/>
                  </a:lnTo>
                  <a:lnTo>
                    <a:pt x="226707" y="676402"/>
                  </a:lnTo>
                  <a:lnTo>
                    <a:pt x="227850" y="684288"/>
                  </a:lnTo>
                  <a:lnTo>
                    <a:pt x="228625" y="683653"/>
                  </a:lnTo>
                  <a:lnTo>
                    <a:pt x="235496" y="677545"/>
                  </a:lnTo>
                  <a:lnTo>
                    <a:pt x="257644" y="677545"/>
                  </a:lnTo>
                  <a:lnTo>
                    <a:pt x="257644" y="697395"/>
                  </a:lnTo>
                  <a:lnTo>
                    <a:pt x="252933" y="697395"/>
                  </a:lnTo>
                  <a:lnTo>
                    <a:pt x="244119" y="697776"/>
                  </a:lnTo>
                  <a:lnTo>
                    <a:pt x="233794" y="700176"/>
                  </a:lnTo>
                  <a:lnTo>
                    <a:pt x="225209" y="706475"/>
                  </a:lnTo>
                  <a:lnTo>
                    <a:pt x="221627" y="718527"/>
                  </a:lnTo>
                  <a:lnTo>
                    <a:pt x="223037" y="725932"/>
                  </a:lnTo>
                  <a:lnTo>
                    <a:pt x="226898" y="731913"/>
                  </a:lnTo>
                  <a:lnTo>
                    <a:pt x="232638" y="735914"/>
                  </a:lnTo>
                  <a:lnTo>
                    <a:pt x="239699" y="737374"/>
                  </a:lnTo>
                  <a:lnTo>
                    <a:pt x="248094" y="737374"/>
                  </a:lnTo>
                  <a:lnTo>
                    <a:pt x="253441" y="734314"/>
                  </a:lnTo>
                  <a:lnTo>
                    <a:pt x="255841" y="730491"/>
                  </a:lnTo>
                  <a:lnTo>
                    <a:pt x="256641" y="729208"/>
                  </a:lnTo>
                  <a:lnTo>
                    <a:pt x="244919" y="730491"/>
                  </a:lnTo>
                  <a:lnTo>
                    <a:pt x="233578" y="730491"/>
                  </a:lnTo>
                  <a:lnTo>
                    <a:pt x="229514" y="724001"/>
                  </a:lnTo>
                  <a:lnTo>
                    <a:pt x="229514" y="718527"/>
                  </a:lnTo>
                  <a:lnTo>
                    <a:pt x="231762" y="709993"/>
                  </a:lnTo>
                  <a:lnTo>
                    <a:pt x="237845" y="705612"/>
                  </a:lnTo>
                  <a:lnTo>
                    <a:pt x="246799" y="703999"/>
                  </a:lnTo>
                  <a:lnTo>
                    <a:pt x="257644" y="703770"/>
                  </a:lnTo>
                  <a:lnTo>
                    <a:pt x="257644" y="727621"/>
                  </a:lnTo>
                  <a:lnTo>
                    <a:pt x="257911" y="727189"/>
                  </a:lnTo>
                  <a:lnTo>
                    <a:pt x="258152" y="727189"/>
                  </a:lnTo>
                  <a:lnTo>
                    <a:pt x="258660" y="736473"/>
                  </a:lnTo>
                  <a:lnTo>
                    <a:pt x="265290" y="736473"/>
                  </a:lnTo>
                  <a:close/>
                </a:path>
                <a:path w="1325245" h="737870">
                  <a:moveTo>
                    <a:pt x="289979" y="309791"/>
                  </a:moveTo>
                  <a:lnTo>
                    <a:pt x="282600" y="309791"/>
                  </a:lnTo>
                  <a:lnTo>
                    <a:pt x="282600" y="405269"/>
                  </a:lnTo>
                  <a:lnTo>
                    <a:pt x="289979" y="405269"/>
                  </a:lnTo>
                  <a:lnTo>
                    <a:pt x="289979" y="309791"/>
                  </a:lnTo>
                  <a:close/>
                </a:path>
                <a:path w="1325245" h="737870">
                  <a:moveTo>
                    <a:pt x="325361" y="708088"/>
                  </a:moveTo>
                  <a:lnTo>
                    <a:pt x="318490" y="704799"/>
                  </a:lnTo>
                  <a:lnTo>
                    <a:pt x="298513" y="693839"/>
                  </a:lnTo>
                  <a:lnTo>
                    <a:pt x="298513" y="683272"/>
                  </a:lnTo>
                  <a:lnTo>
                    <a:pt x="301942" y="677545"/>
                  </a:lnTo>
                  <a:lnTo>
                    <a:pt x="313778" y="677545"/>
                  </a:lnTo>
                  <a:lnTo>
                    <a:pt x="320649" y="680224"/>
                  </a:lnTo>
                  <a:lnTo>
                    <a:pt x="321678" y="672579"/>
                  </a:lnTo>
                  <a:lnTo>
                    <a:pt x="319252" y="671817"/>
                  </a:lnTo>
                  <a:lnTo>
                    <a:pt x="314032" y="670674"/>
                  </a:lnTo>
                  <a:lnTo>
                    <a:pt x="309714" y="670674"/>
                  </a:lnTo>
                  <a:lnTo>
                    <a:pt x="303072" y="671753"/>
                  </a:lnTo>
                  <a:lnTo>
                    <a:pt x="296913" y="675055"/>
                  </a:lnTo>
                  <a:lnTo>
                    <a:pt x="292379" y="680656"/>
                  </a:lnTo>
                  <a:lnTo>
                    <a:pt x="290614" y="688619"/>
                  </a:lnTo>
                  <a:lnTo>
                    <a:pt x="290614" y="697788"/>
                  </a:lnTo>
                  <a:lnTo>
                    <a:pt x="294944" y="701217"/>
                  </a:lnTo>
                  <a:lnTo>
                    <a:pt x="313524" y="710526"/>
                  </a:lnTo>
                  <a:lnTo>
                    <a:pt x="317474" y="713066"/>
                  </a:lnTo>
                  <a:lnTo>
                    <a:pt x="317474" y="725157"/>
                  </a:lnTo>
                  <a:lnTo>
                    <a:pt x="312496" y="730504"/>
                  </a:lnTo>
                  <a:lnTo>
                    <a:pt x="299529" y="730504"/>
                  </a:lnTo>
                  <a:lnTo>
                    <a:pt x="292887" y="727583"/>
                  </a:lnTo>
                  <a:lnTo>
                    <a:pt x="290741" y="726046"/>
                  </a:lnTo>
                  <a:lnTo>
                    <a:pt x="289712" y="734326"/>
                  </a:lnTo>
                  <a:lnTo>
                    <a:pt x="298132" y="737374"/>
                  </a:lnTo>
                  <a:lnTo>
                    <a:pt x="306133" y="737374"/>
                  </a:lnTo>
                  <a:lnTo>
                    <a:pt x="313766" y="736066"/>
                  </a:lnTo>
                  <a:lnTo>
                    <a:pt x="319862" y="732345"/>
                  </a:lnTo>
                  <a:lnTo>
                    <a:pt x="323900" y="726414"/>
                  </a:lnTo>
                  <a:lnTo>
                    <a:pt x="325361" y="718540"/>
                  </a:lnTo>
                  <a:lnTo>
                    <a:pt x="325361" y="708088"/>
                  </a:lnTo>
                  <a:close/>
                </a:path>
                <a:path w="1325245" h="737870">
                  <a:moveTo>
                    <a:pt x="362280" y="405269"/>
                  </a:moveTo>
                  <a:lnTo>
                    <a:pt x="362153" y="398526"/>
                  </a:lnTo>
                  <a:lnTo>
                    <a:pt x="361772" y="391896"/>
                  </a:lnTo>
                  <a:lnTo>
                    <a:pt x="361772" y="385152"/>
                  </a:lnTo>
                  <a:lnTo>
                    <a:pt x="361772" y="340360"/>
                  </a:lnTo>
                  <a:lnTo>
                    <a:pt x="354393" y="340360"/>
                  </a:lnTo>
                  <a:lnTo>
                    <a:pt x="354393" y="390753"/>
                  </a:lnTo>
                  <a:lnTo>
                    <a:pt x="348665" y="399275"/>
                  </a:lnTo>
                  <a:lnTo>
                    <a:pt x="327533" y="399275"/>
                  </a:lnTo>
                  <a:lnTo>
                    <a:pt x="327533" y="340360"/>
                  </a:lnTo>
                  <a:lnTo>
                    <a:pt x="320154" y="340360"/>
                  </a:lnTo>
                  <a:lnTo>
                    <a:pt x="320154" y="385660"/>
                  </a:lnTo>
                  <a:lnTo>
                    <a:pt x="320967" y="393217"/>
                  </a:lnTo>
                  <a:lnTo>
                    <a:pt x="323824" y="399783"/>
                  </a:lnTo>
                  <a:lnTo>
                    <a:pt x="329336" y="404406"/>
                  </a:lnTo>
                  <a:lnTo>
                    <a:pt x="338099" y="406158"/>
                  </a:lnTo>
                  <a:lnTo>
                    <a:pt x="348919" y="406158"/>
                  </a:lnTo>
                  <a:lnTo>
                    <a:pt x="353885" y="398526"/>
                  </a:lnTo>
                  <a:lnTo>
                    <a:pt x="354634" y="395719"/>
                  </a:lnTo>
                  <a:lnTo>
                    <a:pt x="354901" y="395719"/>
                  </a:lnTo>
                  <a:lnTo>
                    <a:pt x="355028" y="400431"/>
                  </a:lnTo>
                  <a:lnTo>
                    <a:pt x="355409" y="405269"/>
                  </a:lnTo>
                  <a:lnTo>
                    <a:pt x="362280" y="405269"/>
                  </a:lnTo>
                  <a:close/>
                </a:path>
                <a:path w="1325245" h="737870">
                  <a:moveTo>
                    <a:pt x="433959" y="405282"/>
                  </a:moveTo>
                  <a:lnTo>
                    <a:pt x="433552" y="396367"/>
                  </a:lnTo>
                  <a:lnTo>
                    <a:pt x="433451" y="348754"/>
                  </a:lnTo>
                  <a:lnTo>
                    <a:pt x="433451" y="309803"/>
                  </a:lnTo>
                  <a:lnTo>
                    <a:pt x="426567" y="309803"/>
                  </a:lnTo>
                  <a:lnTo>
                    <a:pt x="426567" y="373583"/>
                  </a:lnTo>
                  <a:lnTo>
                    <a:pt x="425831" y="383171"/>
                  </a:lnTo>
                  <a:lnTo>
                    <a:pt x="423278" y="391388"/>
                  </a:lnTo>
                  <a:lnTo>
                    <a:pt x="418350" y="397129"/>
                  </a:lnTo>
                  <a:lnTo>
                    <a:pt x="410527" y="399288"/>
                  </a:lnTo>
                  <a:lnTo>
                    <a:pt x="401993" y="395897"/>
                  </a:lnTo>
                  <a:lnTo>
                    <a:pt x="397611" y="388048"/>
                  </a:lnTo>
                  <a:lnTo>
                    <a:pt x="395998" y="379196"/>
                  </a:lnTo>
                  <a:lnTo>
                    <a:pt x="395770" y="372808"/>
                  </a:lnTo>
                  <a:lnTo>
                    <a:pt x="396544" y="362331"/>
                  </a:lnTo>
                  <a:lnTo>
                    <a:pt x="426567" y="373583"/>
                  </a:lnTo>
                  <a:lnTo>
                    <a:pt x="426567" y="309803"/>
                  </a:lnTo>
                  <a:lnTo>
                    <a:pt x="426059" y="309803"/>
                  </a:lnTo>
                  <a:lnTo>
                    <a:pt x="426059" y="348754"/>
                  </a:lnTo>
                  <a:lnTo>
                    <a:pt x="425805" y="348754"/>
                  </a:lnTo>
                  <a:lnTo>
                    <a:pt x="424472" y="346341"/>
                  </a:lnTo>
                  <a:lnTo>
                    <a:pt x="422490" y="342773"/>
                  </a:lnTo>
                  <a:lnTo>
                    <a:pt x="417664" y="339471"/>
                  </a:lnTo>
                  <a:lnTo>
                    <a:pt x="409384" y="339471"/>
                  </a:lnTo>
                  <a:lnTo>
                    <a:pt x="399148" y="342557"/>
                  </a:lnTo>
                  <a:lnTo>
                    <a:pt x="392518" y="350304"/>
                  </a:lnTo>
                  <a:lnTo>
                    <a:pt x="388950" y="360349"/>
                  </a:lnTo>
                  <a:lnTo>
                    <a:pt x="387883" y="370408"/>
                  </a:lnTo>
                  <a:lnTo>
                    <a:pt x="388327" y="379806"/>
                  </a:lnTo>
                  <a:lnTo>
                    <a:pt x="390906" y="391668"/>
                  </a:lnTo>
                  <a:lnTo>
                    <a:pt x="397433" y="401853"/>
                  </a:lnTo>
                  <a:lnTo>
                    <a:pt x="409765" y="406171"/>
                  </a:lnTo>
                  <a:lnTo>
                    <a:pt x="417918" y="406171"/>
                  </a:lnTo>
                  <a:lnTo>
                    <a:pt x="421982" y="402475"/>
                  </a:lnTo>
                  <a:lnTo>
                    <a:pt x="424510" y="399288"/>
                  </a:lnTo>
                  <a:lnTo>
                    <a:pt x="426821" y="396367"/>
                  </a:lnTo>
                  <a:lnTo>
                    <a:pt x="427075" y="396367"/>
                  </a:lnTo>
                  <a:lnTo>
                    <a:pt x="427075" y="405282"/>
                  </a:lnTo>
                  <a:lnTo>
                    <a:pt x="433959" y="405282"/>
                  </a:lnTo>
                  <a:close/>
                </a:path>
                <a:path w="1325245" h="737870">
                  <a:moveTo>
                    <a:pt x="550938" y="405282"/>
                  </a:moveTo>
                  <a:lnTo>
                    <a:pt x="550545" y="396367"/>
                  </a:lnTo>
                  <a:lnTo>
                    <a:pt x="550430" y="348754"/>
                  </a:lnTo>
                  <a:lnTo>
                    <a:pt x="550430" y="309803"/>
                  </a:lnTo>
                  <a:lnTo>
                    <a:pt x="543560" y="309803"/>
                  </a:lnTo>
                  <a:lnTo>
                    <a:pt x="543560" y="373583"/>
                  </a:lnTo>
                  <a:lnTo>
                    <a:pt x="542823" y="383171"/>
                  </a:lnTo>
                  <a:lnTo>
                    <a:pt x="540270" y="391388"/>
                  </a:lnTo>
                  <a:lnTo>
                    <a:pt x="535343" y="397129"/>
                  </a:lnTo>
                  <a:lnTo>
                    <a:pt x="527519" y="399288"/>
                  </a:lnTo>
                  <a:lnTo>
                    <a:pt x="518985" y="395897"/>
                  </a:lnTo>
                  <a:lnTo>
                    <a:pt x="514604" y="388048"/>
                  </a:lnTo>
                  <a:lnTo>
                    <a:pt x="512991" y="379196"/>
                  </a:lnTo>
                  <a:lnTo>
                    <a:pt x="512762" y="372808"/>
                  </a:lnTo>
                  <a:lnTo>
                    <a:pt x="513537" y="362331"/>
                  </a:lnTo>
                  <a:lnTo>
                    <a:pt x="543560" y="373583"/>
                  </a:lnTo>
                  <a:lnTo>
                    <a:pt x="543560" y="309803"/>
                  </a:lnTo>
                  <a:lnTo>
                    <a:pt x="543052" y="309803"/>
                  </a:lnTo>
                  <a:lnTo>
                    <a:pt x="543052" y="348754"/>
                  </a:lnTo>
                  <a:lnTo>
                    <a:pt x="542798" y="348754"/>
                  </a:lnTo>
                  <a:lnTo>
                    <a:pt x="541464" y="346341"/>
                  </a:lnTo>
                  <a:lnTo>
                    <a:pt x="539483" y="342773"/>
                  </a:lnTo>
                  <a:lnTo>
                    <a:pt x="534657" y="339471"/>
                  </a:lnTo>
                  <a:lnTo>
                    <a:pt x="526376" y="339471"/>
                  </a:lnTo>
                  <a:lnTo>
                    <a:pt x="516140" y="342557"/>
                  </a:lnTo>
                  <a:lnTo>
                    <a:pt x="509511" y="350304"/>
                  </a:lnTo>
                  <a:lnTo>
                    <a:pt x="505929" y="360349"/>
                  </a:lnTo>
                  <a:lnTo>
                    <a:pt x="504863" y="370408"/>
                  </a:lnTo>
                  <a:lnTo>
                    <a:pt x="505307" y="379806"/>
                  </a:lnTo>
                  <a:lnTo>
                    <a:pt x="507885" y="391668"/>
                  </a:lnTo>
                  <a:lnTo>
                    <a:pt x="514426" y="401853"/>
                  </a:lnTo>
                  <a:lnTo>
                    <a:pt x="526757" y="406171"/>
                  </a:lnTo>
                  <a:lnTo>
                    <a:pt x="534898" y="406171"/>
                  </a:lnTo>
                  <a:lnTo>
                    <a:pt x="538975" y="402475"/>
                  </a:lnTo>
                  <a:lnTo>
                    <a:pt x="541502" y="399288"/>
                  </a:lnTo>
                  <a:lnTo>
                    <a:pt x="543814" y="396367"/>
                  </a:lnTo>
                  <a:lnTo>
                    <a:pt x="544068" y="396367"/>
                  </a:lnTo>
                  <a:lnTo>
                    <a:pt x="544068" y="405282"/>
                  </a:lnTo>
                  <a:lnTo>
                    <a:pt x="550938" y="405282"/>
                  </a:lnTo>
                  <a:close/>
                </a:path>
                <a:path w="1325245" h="737870">
                  <a:moveTo>
                    <a:pt x="619823" y="375234"/>
                  </a:moveTo>
                  <a:lnTo>
                    <a:pt x="619480" y="368350"/>
                  </a:lnTo>
                  <a:lnTo>
                    <a:pt x="619226" y="362991"/>
                  </a:lnTo>
                  <a:lnTo>
                    <a:pt x="616508" y="351434"/>
                  </a:lnTo>
                  <a:lnTo>
                    <a:pt x="612800" y="346341"/>
                  </a:lnTo>
                  <a:lnTo>
                    <a:pt x="611936" y="345160"/>
                  </a:lnTo>
                  <a:lnTo>
                    <a:pt x="611936" y="368350"/>
                  </a:lnTo>
                  <a:lnTo>
                    <a:pt x="583933" y="368350"/>
                  </a:lnTo>
                  <a:lnTo>
                    <a:pt x="584822" y="361365"/>
                  </a:lnTo>
                  <a:lnTo>
                    <a:pt x="587540" y="354203"/>
                  </a:lnTo>
                  <a:lnTo>
                    <a:pt x="592137" y="348602"/>
                  </a:lnTo>
                  <a:lnTo>
                    <a:pt x="598690" y="346341"/>
                  </a:lnTo>
                  <a:lnTo>
                    <a:pt x="603288" y="347370"/>
                  </a:lnTo>
                  <a:lnTo>
                    <a:pt x="607555" y="350901"/>
                  </a:lnTo>
                  <a:lnTo>
                    <a:pt x="610704" y="357670"/>
                  </a:lnTo>
                  <a:lnTo>
                    <a:pt x="611936" y="368350"/>
                  </a:lnTo>
                  <a:lnTo>
                    <a:pt x="611936" y="345160"/>
                  </a:lnTo>
                  <a:lnTo>
                    <a:pt x="610260" y="342836"/>
                  </a:lnTo>
                  <a:lnTo>
                    <a:pt x="599071" y="339471"/>
                  </a:lnTo>
                  <a:lnTo>
                    <a:pt x="590854" y="341249"/>
                  </a:lnTo>
                  <a:lnTo>
                    <a:pt x="583450" y="346976"/>
                  </a:lnTo>
                  <a:lnTo>
                    <a:pt x="578104" y="357289"/>
                  </a:lnTo>
                  <a:lnTo>
                    <a:pt x="576046" y="372808"/>
                  </a:lnTo>
                  <a:lnTo>
                    <a:pt x="576440" y="380758"/>
                  </a:lnTo>
                  <a:lnTo>
                    <a:pt x="579221" y="391922"/>
                  </a:lnTo>
                  <a:lnTo>
                    <a:pt x="586778" y="401866"/>
                  </a:lnTo>
                  <a:lnTo>
                    <a:pt x="601497" y="406171"/>
                  </a:lnTo>
                  <a:lnTo>
                    <a:pt x="609257" y="406171"/>
                  </a:lnTo>
                  <a:lnTo>
                    <a:pt x="613587" y="404114"/>
                  </a:lnTo>
                  <a:lnTo>
                    <a:pt x="616635" y="402488"/>
                  </a:lnTo>
                  <a:lnTo>
                    <a:pt x="616483" y="399288"/>
                  </a:lnTo>
                  <a:lnTo>
                    <a:pt x="616254" y="393941"/>
                  </a:lnTo>
                  <a:lnTo>
                    <a:pt x="612571" y="397243"/>
                  </a:lnTo>
                  <a:lnTo>
                    <a:pt x="606450" y="399288"/>
                  </a:lnTo>
                  <a:lnTo>
                    <a:pt x="602246" y="399288"/>
                  </a:lnTo>
                  <a:lnTo>
                    <a:pt x="598157" y="398919"/>
                  </a:lnTo>
                  <a:lnTo>
                    <a:pt x="591997" y="396278"/>
                  </a:lnTo>
                  <a:lnTo>
                    <a:pt x="586384" y="389140"/>
                  </a:lnTo>
                  <a:lnTo>
                    <a:pt x="583933" y="375234"/>
                  </a:lnTo>
                  <a:lnTo>
                    <a:pt x="619823" y="375234"/>
                  </a:lnTo>
                  <a:close/>
                </a:path>
                <a:path w="1325245" h="737870">
                  <a:moveTo>
                    <a:pt x="699757" y="309791"/>
                  </a:moveTo>
                  <a:lnTo>
                    <a:pt x="692378" y="309791"/>
                  </a:lnTo>
                  <a:lnTo>
                    <a:pt x="692378" y="405269"/>
                  </a:lnTo>
                  <a:lnTo>
                    <a:pt x="699757" y="405269"/>
                  </a:lnTo>
                  <a:lnTo>
                    <a:pt x="699757" y="309791"/>
                  </a:lnTo>
                  <a:close/>
                </a:path>
                <a:path w="1325245" h="737870">
                  <a:moveTo>
                    <a:pt x="775106" y="372808"/>
                  </a:moveTo>
                  <a:lnTo>
                    <a:pt x="773976" y="360730"/>
                  </a:lnTo>
                  <a:lnTo>
                    <a:pt x="770064" y="350024"/>
                  </a:lnTo>
                  <a:lnTo>
                    <a:pt x="767219" y="347129"/>
                  </a:lnTo>
                  <a:lnTo>
                    <a:pt x="767219" y="372808"/>
                  </a:lnTo>
                  <a:lnTo>
                    <a:pt x="766965" y="379145"/>
                  </a:lnTo>
                  <a:lnTo>
                    <a:pt x="765162" y="387997"/>
                  </a:lnTo>
                  <a:lnTo>
                    <a:pt x="760298" y="395884"/>
                  </a:lnTo>
                  <a:lnTo>
                    <a:pt x="750798" y="399288"/>
                  </a:lnTo>
                  <a:lnTo>
                    <a:pt x="741299" y="395884"/>
                  </a:lnTo>
                  <a:lnTo>
                    <a:pt x="736434" y="387997"/>
                  </a:lnTo>
                  <a:lnTo>
                    <a:pt x="734631" y="379145"/>
                  </a:lnTo>
                  <a:lnTo>
                    <a:pt x="734377" y="372808"/>
                  </a:lnTo>
                  <a:lnTo>
                    <a:pt x="734631" y="366471"/>
                  </a:lnTo>
                  <a:lnTo>
                    <a:pt x="736434" y="357619"/>
                  </a:lnTo>
                  <a:lnTo>
                    <a:pt x="741299" y="349745"/>
                  </a:lnTo>
                  <a:lnTo>
                    <a:pt x="750798" y="346341"/>
                  </a:lnTo>
                  <a:lnTo>
                    <a:pt x="760298" y="349745"/>
                  </a:lnTo>
                  <a:lnTo>
                    <a:pt x="765162" y="357619"/>
                  </a:lnTo>
                  <a:lnTo>
                    <a:pt x="766965" y="366471"/>
                  </a:lnTo>
                  <a:lnTo>
                    <a:pt x="767219" y="372808"/>
                  </a:lnTo>
                  <a:lnTo>
                    <a:pt x="767219" y="347129"/>
                  </a:lnTo>
                  <a:lnTo>
                    <a:pt x="766457" y="346341"/>
                  </a:lnTo>
                  <a:lnTo>
                    <a:pt x="762596" y="342392"/>
                  </a:lnTo>
                  <a:lnTo>
                    <a:pt x="750798" y="339471"/>
                  </a:lnTo>
                  <a:lnTo>
                    <a:pt x="739000" y="342392"/>
                  </a:lnTo>
                  <a:lnTo>
                    <a:pt x="731532" y="350024"/>
                  </a:lnTo>
                  <a:lnTo>
                    <a:pt x="727621" y="360730"/>
                  </a:lnTo>
                  <a:lnTo>
                    <a:pt x="726490" y="372808"/>
                  </a:lnTo>
                  <a:lnTo>
                    <a:pt x="727621" y="384886"/>
                  </a:lnTo>
                  <a:lnTo>
                    <a:pt x="731532" y="395592"/>
                  </a:lnTo>
                  <a:lnTo>
                    <a:pt x="739000" y="403250"/>
                  </a:lnTo>
                  <a:lnTo>
                    <a:pt x="750798" y="406171"/>
                  </a:lnTo>
                  <a:lnTo>
                    <a:pt x="762596" y="403250"/>
                  </a:lnTo>
                  <a:lnTo>
                    <a:pt x="766457" y="399288"/>
                  </a:lnTo>
                  <a:lnTo>
                    <a:pt x="770064" y="395592"/>
                  </a:lnTo>
                  <a:lnTo>
                    <a:pt x="773976" y="384886"/>
                  </a:lnTo>
                  <a:lnTo>
                    <a:pt x="775106" y="372808"/>
                  </a:lnTo>
                  <a:close/>
                </a:path>
                <a:path w="1325245" h="737870">
                  <a:moveTo>
                    <a:pt x="832777" y="376885"/>
                  </a:moveTo>
                  <a:lnTo>
                    <a:pt x="825906" y="373583"/>
                  </a:lnTo>
                  <a:lnTo>
                    <a:pt x="805929" y="362635"/>
                  </a:lnTo>
                  <a:lnTo>
                    <a:pt x="805929" y="352056"/>
                  </a:lnTo>
                  <a:lnTo>
                    <a:pt x="809358" y="346341"/>
                  </a:lnTo>
                  <a:lnTo>
                    <a:pt x="821194" y="346341"/>
                  </a:lnTo>
                  <a:lnTo>
                    <a:pt x="828065" y="349021"/>
                  </a:lnTo>
                  <a:lnTo>
                    <a:pt x="829094" y="341376"/>
                  </a:lnTo>
                  <a:lnTo>
                    <a:pt x="826668" y="340614"/>
                  </a:lnTo>
                  <a:lnTo>
                    <a:pt x="821448" y="339471"/>
                  </a:lnTo>
                  <a:lnTo>
                    <a:pt x="817130" y="339471"/>
                  </a:lnTo>
                  <a:lnTo>
                    <a:pt x="810488" y="340550"/>
                  </a:lnTo>
                  <a:lnTo>
                    <a:pt x="804329" y="343852"/>
                  </a:lnTo>
                  <a:lnTo>
                    <a:pt x="799795" y="349453"/>
                  </a:lnTo>
                  <a:lnTo>
                    <a:pt x="798029" y="357416"/>
                  </a:lnTo>
                  <a:lnTo>
                    <a:pt x="798029" y="366572"/>
                  </a:lnTo>
                  <a:lnTo>
                    <a:pt x="802360" y="370014"/>
                  </a:lnTo>
                  <a:lnTo>
                    <a:pt x="820928" y="379310"/>
                  </a:lnTo>
                  <a:lnTo>
                    <a:pt x="824890" y="381850"/>
                  </a:lnTo>
                  <a:lnTo>
                    <a:pt x="824890" y="393941"/>
                  </a:lnTo>
                  <a:lnTo>
                    <a:pt x="819912" y="399288"/>
                  </a:lnTo>
                  <a:lnTo>
                    <a:pt x="806945" y="399288"/>
                  </a:lnTo>
                  <a:lnTo>
                    <a:pt x="800315" y="396367"/>
                  </a:lnTo>
                  <a:lnTo>
                    <a:pt x="798156" y="394830"/>
                  </a:lnTo>
                  <a:lnTo>
                    <a:pt x="797115" y="403110"/>
                  </a:lnTo>
                  <a:lnTo>
                    <a:pt x="805548" y="406171"/>
                  </a:lnTo>
                  <a:lnTo>
                    <a:pt x="813549" y="406171"/>
                  </a:lnTo>
                  <a:lnTo>
                    <a:pt x="821182" y="404863"/>
                  </a:lnTo>
                  <a:lnTo>
                    <a:pt x="827278" y="401129"/>
                  </a:lnTo>
                  <a:lnTo>
                    <a:pt x="831316" y="395198"/>
                  </a:lnTo>
                  <a:lnTo>
                    <a:pt x="832777" y="387324"/>
                  </a:lnTo>
                  <a:lnTo>
                    <a:pt x="832777" y="376885"/>
                  </a:lnTo>
                  <a:close/>
                </a:path>
                <a:path w="1325245" h="737870">
                  <a:moveTo>
                    <a:pt x="949121" y="370649"/>
                  </a:moveTo>
                  <a:lnTo>
                    <a:pt x="948677" y="363893"/>
                  </a:lnTo>
                  <a:lnTo>
                    <a:pt x="946099" y="353390"/>
                  </a:lnTo>
                  <a:lnTo>
                    <a:pt x="941336" y="346341"/>
                  </a:lnTo>
                  <a:lnTo>
                    <a:pt x="941222" y="346176"/>
                  </a:lnTo>
                  <a:lnTo>
                    <a:pt x="941222" y="372808"/>
                  </a:lnTo>
                  <a:lnTo>
                    <a:pt x="940460" y="383286"/>
                  </a:lnTo>
                  <a:lnTo>
                    <a:pt x="937933" y="391680"/>
                  </a:lnTo>
                  <a:lnTo>
                    <a:pt x="933335" y="397256"/>
                  </a:lnTo>
                  <a:lnTo>
                    <a:pt x="926325" y="399288"/>
                  </a:lnTo>
                  <a:lnTo>
                    <a:pt x="919797" y="397129"/>
                  </a:lnTo>
                  <a:lnTo>
                    <a:pt x="917130" y="396240"/>
                  </a:lnTo>
                  <a:lnTo>
                    <a:pt x="912418" y="388912"/>
                  </a:lnTo>
                  <a:lnTo>
                    <a:pt x="910678" y="379958"/>
                  </a:lnTo>
                  <a:lnTo>
                    <a:pt x="910450" y="372808"/>
                  </a:lnTo>
                  <a:lnTo>
                    <a:pt x="910539" y="370649"/>
                  </a:lnTo>
                  <a:lnTo>
                    <a:pt x="911161" y="362432"/>
                  </a:lnTo>
                  <a:lnTo>
                    <a:pt x="913726" y="354228"/>
                  </a:lnTo>
                  <a:lnTo>
                    <a:pt x="917435" y="349897"/>
                  </a:lnTo>
                  <a:lnTo>
                    <a:pt x="918641" y="348488"/>
                  </a:lnTo>
                  <a:lnTo>
                    <a:pt x="941222" y="372808"/>
                  </a:lnTo>
                  <a:lnTo>
                    <a:pt x="941222" y="346176"/>
                  </a:lnTo>
                  <a:lnTo>
                    <a:pt x="939558" y="343712"/>
                  </a:lnTo>
                  <a:lnTo>
                    <a:pt x="927227" y="339471"/>
                  </a:lnTo>
                  <a:lnTo>
                    <a:pt x="919848" y="339471"/>
                  </a:lnTo>
                  <a:lnTo>
                    <a:pt x="914501" y="343154"/>
                  </a:lnTo>
                  <a:lnTo>
                    <a:pt x="910170" y="349897"/>
                  </a:lnTo>
                  <a:lnTo>
                    <a:pt x="909916" y="349897"/>
                  </a:lnTo>
                  <a:lnTo>
                    <a:pt x="909916" y="340360"/>
                  </a:lnTo>
                  <a:lnTo>
                    <a:pt x="903033" y="340360"/>
                  </a:lnTo>
                  <a:lnTo>
                    <a:pt x="903465" y="349719"/>
                  </a:lnTo>
                  <a:lnTo>
                    <a:pt x="903541" y="432777"/>
                  </a:lnTo>
                  <a:lnTo>
                    <a:pt x="910932" y="432777"/>
                  </a:lnTo>
                  <a:lnTo>
                    <a:pt x="910932" y="397129"/>
                  </a:lnTo>
                  <a:lnTo>
                    <a:pt x="911186" y="397129"/>
                  </a:lnTo>
                  <a:lnTo>
                    <a:pt x="914247" y="402856"/>
                  </a:lnTo>
                  <a:lnTo>
                    <a:pt x="919848" y="406171"/>
                  </a:lnTo>
                  <a:lnTo>
                    <a:pt x="927608" y="406171"/>
                  </a:lnTo>
                  <a:lnTo>
                    <a:pt x="937514" y="403212"/>
                  </a:lnTo>
                  <a:lnTo>
                    <a:pt x="940841" y="399288"/>
                  </a:lnTo>
                  <a:lnTo>
                    <a:pt x="944181" y="395325"/>
                  </a:lnTo>
                  <a:lnTo>
                    <a:pt x="947940" y="383984"/>
                  </a:lnTo>
                  <a:lnTo>
                    <a:pt x="949121" y="370649"/>
                  </a:lnTo>
                  <a:close/>
                </a:path>
                <a:path w="1325245" h="737870">
                  <a:moveTo>
                    <a:pt x="1017358" y="405269"/>
                  </a:moveTo>
                  <a:lnTo>
                    <a:pt x="1017231" y="398526"/>
                  </a:lnTo>
                  <a:lnTo>
                    <a:pt x="1016850" y="391896"/>
                  </a:lnTo>
                  <a:lnTo>
                    <a:pt x="1016850" y="385152"/>
                  </a:lnTo>
                  <a:lnTo>
                    <a:pt x="1016850" y="340360"/>
                  </a:lnTo>
                  <a:lnTo>
                    <a:pt x="1009472" y="340360"/>
                  </a:lnTo>
                  <a:lnTo>
                    <a:pt x="1009472" y="390753"/>
                  </a:lnTo>
                  <a:lnTo>
                    <a:pt x="1003744" y="399275"/>
                  </a:lnTo>
                  <a:lnTo>
                    <a:pt x="982611" y="399275"/>
                  </a:lnTo>
                  <a:lnTo>
                    <a:pt x="982611" y="340360"/>
                  </a:lnTo>
                  <a:lnTo>
                    <a:pt x="975233" y="340360"/>
                  </a:lnTo>
                  <a:lnTo>
                    <a:pt x="975233" y="385660"/>
                  </a:lnTo>
                  <a:lnTo>
                    <a:pt x="976045" y="393217"/>
                  </a:lnTo>
                  <a:lnTo>
                    <a:pt x="978903" y="399783"/>
                  </a:lnTo>
                  <a:lnTo>
                    <a:pt x="984402" y="404406"/>
                  </a:lnTo>
                  <a:lnTo>
                    <a:pt x="993178" y="406158"/>
                  </a:lnTo>
                  <a:lnTo>
                    <a:pt x="1003985" y="406158"/>
                  </a:lnTo>
                  <a:lnTo>
                    <a:pt x="1008964" y="398526"/>
                  </a:lnTo>
                  <a:lnTo>
                    <a:pt x="1009713" y="395719"/>
                  </a:lnTo>
                  <a:lnTo>
                    <a:pt x="1009980" y="395719"/>
                  </a:lnTo>
                  <a:lnTo>
                    <a:pt x="1010107" y="400431"/>
                  </a:lnTo>
                  <a:lnTo>
                    <a:pt x="1010488" y="405269"/>
                  </a:lnTo>
                  <a:lnTo>
                    <a:pt x="1017358" y="405269"/>
                  </a:lnTo>
                  <a:close/>
                </a:path>
                <a:path w="1325245" h="737870">
                  <a:moveTo>
                    <a:pt x="1086726" y="375234"/>
                  </a:moveTo>
                  <a:lnTo>
                    <a:pt x="1078839" y="345147"/>
                  </a:lnTo>
                  <a:lnTo>
                    <a:pt x="1078839" y="368350"/>
                  </a:lnTo>
                  <a:lnTo>
                    <a:pt x="1050836" y="368350"/>
                  </a:lnTo>
                  <a:lnTo>
                    <a:pt x="1051725" y="361365"/>
                  </a:lnTo>
                  <a:lnTo>
                    <a:pt x="1054442" y="354203"/>
                  </a:lnTo>
                  <a:lnTo>
                    <a:pt x="1059053" y="348602"/>
                  </a:lnTo>
                  <a:lnTo>
                    <a:pt x="1065606" y="346341"/>
                  </a:lnTo>
                  <a:lnTo>
                    <a:pt x="1070203" y="347370"/>
                  </a:lnTo>
                  <a:lnTo>
                    <a:pt x="1074470" y="350901"/>
                  </a:lnTo>
                  <a:lnTo>
                    <a:pt x="1077620" y="357670"/>
                  </a:lnTo>
                  <a:lnTo>
                    <a:pt x="1078839" y="368350"/>
                  </a:lnTo>
                  <a:lnTo>
                    <a:pt x="1078839" y="345147"/>
                  </a:lnTo>
                  <a:lnTo>
                    <a:pt x="1077163" y="342836"/>
                  </a:lnTo>
                  <a:lnTo>
                    <a:pt x="1065974" y="339471"/>
                  </a:lnTo>
                  <a:lnTo>
                    <a:pt x="1057757" y="341249"/>
                  </a:lnTo>
                  <a:lnTo>
                    <a:pt x="1050353" y="346976"/>
                  </a:lnTo>
                  <a:lnTo>
                    <a:pt x="1045006" y="357289"/>
                  </a:lnTo>
                  <a:lnTo>
                    <a:pt x="1042949" y="372808"/>
                  </a:lnTo>
                  <a:lnTo>
                    <a:pt x="1043343" y="380758"/>
                  </a:lnTo>
                  <a:lnTo>
                    <a:pt x="1046137" y="391922"/>
                  </a:lnTo>
                  <a:lnTo>
                    <a:pt x="1053693" y="401866"/>
                  </a:lnTo>
                  <a:lnTo>
                    <a:pt x="1068400" y="406171"/>
                  </a:lnTo>
                  <a:lnTo>
                    <a:pt x="1076159" y="406171"/>
                  </a:lnTo>
                  <a:lnTo>
                    <a:pt x="1080503" y="404114"/>
                  </a:lnTo>
                  <a:lnTo>
                    <a:pt x="1083538" y="402488"/>
                  </a:lnTo>
                  <a:lnTo>
                    <a:pt x="1083398" y="399288"/>
                  </a:lnTo>
                  <a:lnTo>
                    <a:pt x="1083170" y="393941"/>
                  </a:lnTo>
                  <a:lnTo>
                    <a:pt x="1079474" y="397243"/>
                  </a:lnTo>
                  <a:lnTo>
                    <a:pt x="1073365" y="399288"/>
                  </a:lnTo>
                  <a:lnTo>
                    <a:pt x="1069162" y="399288"/>
                  </a:lnTo>
                  <a:lnTo>
                    <a:pt x="1065072" y="398919"/>
                  </a:lnTo>
                  <a:lnTo>
                    <a:pt x="1058900" y="396278"/>
                  </a:lnTo>
                  <a:lnTo>
                    <a:pt x="1053287" y="389140"/>
                  </a:lnTo>
                  <a:lnTo>
                    <a:pt x="1050836" y="375234"/>
                  </a:lnTo>
                  <a:lnTo>
                    <a:pt x="1086726" y="375234"/>
                  </a:lnTo>
                  <a:close/>
                </a:path>
                <a:path w="1325245" h="737870">
                  <a:moveTo>
                    <a:pt x="1157185" y="0"/>
                  </a:moveTo>
                  <a:lnTo>
                    <a:pt x="1150048" y="0"/>
                  </a:lnTo>
                  <a:lnTo>
                    <a:pt x="1144587" y="1905"/>
                  </a:lnTo>
                  <a:lnTo>
                    <a:pt x="1139875" y="11201"/>
                  </a:lnTo>
                  <a:lnTo>
                    <a:pt x="1139609" y="11201"/>
                  </a:lnTo>
                  <a:lnTo>
                    <a:pt x="1139101" y="889"/>
                  </a:lnTo>
                  <a:lnTo>
                    <a:pt x="1132230" y="889"/>
                  </a:lnTo>
                  <a:lnTo>
                    <a:pt x="1132357" y="7620"/>
                  </a:lnTo>
                  <a:lnTo>
                    <a:pt x="1132738" y="14249"/>
                  </a:lnTo>
                  <a:lnTo>
                    <a:pt x="1132738" y="20993"/>
                  </a:lnTo>
                  <a:lnTo>
                    <a:pt x="1132738" y="65798"/>
                  </a:lnTo>
                  <a:lnTo>
                    <a:pt x="1140117" y="65798"/>
                  </a:lnTo>
                  <a:lnTo>
                    <a:pt x="1140117" y="12979"/>
                  </a:lnTo>
                  <a:lnTo>
                    <a:pt x="1145463" y="7886"/>
                  </a:lnTo>
                  <a:lnTo>
                    <a:pt x="1157185" y="7886"/>
                  </a:lnTo>
                  <a:lnTo>
                    <a:pt x="1157185" y="0"/>
                  </a:lnTo>
                  <a:close/>
                </a:path>
                <a:path w="1325245" h="737870">
                  <a:moveTo>
                    <a:pt x="1157897" y="370408"/>
                  </a:moveTo>
                  <a:lnTo>
                    <a:pt x="1156830" y="360362"/>
                  </a:lnTo>
                  <a:lnTo>
                    <a:pt x="1153248" y="350304"/>
                  </a:lnTo>
                  <a:lnTo>
                    <a:pt x="1150010" y="346544"/>
                  </a:lnTo>
                  <a:lnTo>
                    <a:pt x="1150010" y="372808"/>
                  </a:lnTo>
                  <a:lnTo>
                    <a:pt x="1149781" y="379209"/>
                  </a:lnTo>
                  <a:lnTo>
                    <a:pt x="1148156" y="388048"/>
                  </a:lnTo>
                  <a:lnTo>
                    <a:pt x="1143774" y="395897"/>
                  </a:lnTo>
                  <a:lnTo>
                    <a:pt x="1135240" y="399288"/>
                  </a:lnTo>
                  <a:lnTo>
                    <a:pt x="1127417" y="397129"/>
                  </a:lnTo>
                  <a:lnTo>
                    <a:pt x="1126744" y="396354"/>
                  </a:lnTo>
                  <a:lnTo>
                    <a:pt x="1122489" y="391388"/>
                  </a:lnTo>
                  <a:lnTo>
                    <a:pt x="1119936" y="383184"/>
                  </a:lnTo>
                  <a:lnTo>
                    <a:pt x="1119200" y="373583"/>
                  </a:lnTo>
                  <a:lnTo>
                    <a:pt x="1119441" y="365671"/>
                  </a:lnTo>
                  <a:lnTo>
                    <a:pt x="1121181" y="356704"/>
                  </a:lnTo>
                  <a:lnTo>
                    <a:pt x="1125905" y="349377"/>
                  </a:lnTo>
                  <a:lnTo>
                    <a:pt x="1127810" y="348754"/>
                  </a:lnTo>
                  <a:lnTo>
                    <a:pt x="1135113" y="346341"/>
                  </a:lnTo>
                  <a:lnTo>
                    <a:pt x="1142111" y="348361"/>
                  </a:lnTo>
                  <a:lnTo>
                    <a:pt x="1146708" y="353936"/>
                  </a:lnTo>
                  <a:lnTo>
                    <a:pt x="1149235" y="362331"/>
                  </a:lnTo>
                  <a:lnTo>
                    <a:pt x="1150010" y="372808"/>
                  </a:lnTo>
                  <a:lnTo>
                    <a:pt x="1150010" y="346544"/>
                  </a:lnTo>
                  <a:lnTo>
                    <a:pt x="1149845" y="346341"/>
                  </a:lnTo>
                  <a:lnTo>
                    <a:pt x="1146619" y="342557"/>
                  </a:lnTo>
                  <a:lnTo>
                    <a:pt x="1136383" y="339471"/>
                  </a:lnTo>
                  <a:lnTo>
                    <a:pt x="1128610" y="339471"/>
                  </a:lnTo>
                  <a:lnTo>
                    <a:pt x="1123772" y="342773"/>
                  </a:lnTo>
                  <a:lnTo>
                    <a:pt x="1119974" y="348754"/>
                  </a:lnTo>
                  <a:lnTo>
                    <a:pt x="1119708" y="348754"/>
                  </a:lnTo>
                  <a:lnTo>
                    <a:pt x="1119708" y="309803"/>
                  </a:lnTo>
                  <a:lnTo>
                    <a:pt x="1112329" y="309803"/>
                  </a:lnTo>
                  <a:lnTo>
                    <a:pt x="1112240" y="395897"/>
                  </a:lnTo>
                  <a:lnTo>
                    <a:pt x="1111821" y="405282"/>
                  </a:lnTo>
                  <a:lnTo>
                    <a:pt x="1118692" y="405282"/>
                  </a:lnTo>
                  <a:lnTo>
                    <a:pt x="1118692" y="396354"/>
                  </a:lnTo>
                  <a:lnTo>
                    <a:pt x="1118971" y="396354"/>
                  </a:lnTo>
                  <a:lnTo>
                    <a:pt x="1123530" y="402475"/>
                  </a:lnTo>
                  <a:lnTo>
                    <a:pt x="1127861" y="406171"/>
                  </a:lnTo>
                  <a:lnTo>
                    <a:pt x="1136002" y="406171"/>
                  </a:lnTo>
                  <a:lnTo>
                    <a:pt x="1148334" y="401853"/>
                  </a:lnTo>
                  <a:lnTo>
                    <a:pt x="1149972" y="399288"/>
                  </a:lnTo>
                  <a:lnTo>
                    <a:pt x="1154861" y="391668"/>
                  </a:lnTo>
                  <a:lnTo>
                    <a:pt x="1157439" y="379793"/>
                  </a:lnTo>
                  <a:lnTo>
                    <a:pt x="1157897" y="370408"/>
                  </a:lnTo>
                  <a:close/>
                </a:path>
                <a:path w="1325245" h="737870">
                  <a:moveTo>
                    <a:pt x="1192022" y="309791"/>
                  </a:moveTo>
                  <a:lnTo>
                    <a:pt x="1184643" y="309791"/>
                  </a:lnTo>
                  <a:lnTo>
                    <a:pt x="1184643" y="405269"/>
                  </a:lnTo>
                  <a:lnTo>
                    <a:pt x="1192022" y="405269"/>
                  </a:lnTo>
                  <a:lnTo>
                    <a:pt x="1192022" y="309791"/>
                  </a:lnTo>
                  <a:close/>
                </a:path>
                <a:path w="1325245" h="737870">
                  <a:moveTo>
                    <a:pt x="1267383" y="372808"/>
                  </a:moveTo>
                  <a:lnTo>
                    <a:pt x="1266253" y="360730"/>
                  </a:lnTo>
                  <a:lnTo>
                    <a:pt x="1262329" y="350024"/>
                  </a:lnTo>
                  <a:lnTo>
                    <a:pt x="1259497" y="347141"/>
                  </a:lnTo>
                  <a:lnTo>
                    <a:pt x="1259497" y="372808"/>
                  </a:lnTo>
                  <a:lnTo>
                    <a:pt x="1259230" y="379145"/>
                  </a:lnTo>
                  <a:lnTo>
                    <a:pt x="1257439" y="387997"/>
                  </a:lnTo>
                  <a:lnTo>
                    <a:pt x="1252562" y="395884"/>
                  </a:lnTo>
                  <a:lnTo>
                    <a:pt x="1243063" y="399288"/>
                  </a:lnTo>
                  <a:lnTo>
                    <a:pt x="1233576" y="395884"/>
                  </a:lnTo>
                  <a:lnTo>
                    <a:pt x="1228699" y="387997"/>
                  </a:lnTo>
                  <a:lnTo>
                    <a:pt x="1226908" y="379145"/>
                  </a:lnTo>
                  <a:lnTo>
                    <a:pt x="1226654" y="372808"/>
                  </a:lnTo>
                  <a:lnTo>
                    <a:pt x="1226908" y="366471"/>
                  </a:lnTo>
                  <a:lnTo>
                    <a:pt x="1228699" y="357619"/>
                  </a:lnTo>
                  <a:lnTo>
                    <a:pt x="1233576" y="349745"/>
                  </a:lnTo>
                  <a:lnTo>
                    <a:pt x="1243063" y="346341"/>
                  </a:lnTo>
                  <a:lnTo>
                    <a:pt x="1252562" y="349745"/>
                  </a:lnTo>
                  <a:lnTo>
                    <a:pt x="1257439" y="357619"/>
                  </a:lnTo>
                  <a:lnTo>
                    <a:pt x="1259230" y="366471"/>
                  </a:lnTo>
                  <a:lnTo>
                    <a:pt x="1259497" y="372808"/>
                  </a:lnTo>
                  <a:lnTo>
                    <a:pt x="1259497" y="347141"/>
                  </a:lnTo>
                  <a:lnTo>
                    <a:pt x="1258722" y="346341"/>
                  </a:lnTo>
                  <a:lnTo>
                    <a:pt x="1254861" y="342392"/>
                  </a:lnTo>
                  <a:lnTo>
                    <a:pt x="1243063" y="339471"/>
                  </a:lnTo>
                  <a:lnTo>
                    <a:pt x="1231265" y="342392"/>
                  </a:lnTo>
                  <a:lnTo>
                    <a:pt x="1223797" y="350024"/>
                  </a:lnTo>
                  <a:lnTo>
                    <a:pt x="1219885" y="360730"/>
                  </a:lnTo>
                  <a:lnTo>
                    <a:pt x="1218755" y="372808"/>
                  </a:lnTo>
                  <a:lnTo>
                    <a:pt x="1219885" y="384886"/>
                  </a:lnTo>
                  <a:lnTo>
                    <a:pt x="1223797" y="395592"/>
                  </a:lnTo>
                  <a:lnTo>
                    <a:pt x="1231265" y="403250"/>
                  </a:lnTo>
                  <a:lnTo>
                    <a:pt x="1243063" y="406171"/>
                  </a:lnTo>
                  <a:lnTo>
                    <a:pt x="1254861" y="403250"/>
                  </a:lnTo>
                  <a:lnTo>
                    <a:pt x="1258735" y="399288"/>
                  </a:lnTo>
                  <a:lnTo>
                    <a:pt x="1262329" y="395592"/>
                  </a:lnTo>
                  <a:lnTo>
                    <a:pt x="1266253" y="384886"/>
                  </a:lnTo>
                  <a:lnTo>
                    <a:pt x="1267383" y="372808"/>
                  </a:lnTo>
                  <a:close/>
                </a:path>
                <a:path w="1325245" h="737870">
                  <a:moveTo>
                    <a:pt x="1325041" y="376885"/>
                  </a:moveTo>
                  <a:lnTo>
                    <a:pt x="1318171" y="373583"/>
                  </a:lnTo>
                  <a:lnTo>
                    <a:pt x="1298194" y="362635"/>
                  </a:lnTo>
                  <a:lnTo>
                    <a:pt x="1298194" y="352056"/>
                  </a:lnTo>
                  <a:lnTo>
                    <a:pt x="1301623" y="346341"/>
                  </a:lnTo>
                  <a:lnTo>
                    <a:pt x="1313459" y="346341"/>
                  </a:lnTo>
                  <a:lnTo>
                    <a:pt x="1320330" y="349021"/>
                  </a:lnTo>
                  <a:lnTo>
                    <a:pt x="1321358" y="341376"/>
                  </a:lnTo>
                  <a:lnTo>
                    <a:pt x="1318945" y="340614"/>
                  </a:lnTo>
                  <a:lnTo>
                    <a:pt x="1313713" y="339471"/>
                  </a:lnTo>
                  <a:lnTo>
                    <a:pt x="1309395" y="339471"/>
                  </a:lnTo>
                  <a:lnTo>
                    <a:pt x="1302753" y="340550"/>
                  </a:lnTo>
                  <a:lnTo>
                    <a:pt x="1296593" y="343852"/>
                  </a:lnTo>
                  <a:lnTo>
                    <a:pt x="1292059" y="349453"/>
                  </a:lnTo>
                  <a:lnTo>
                    <a:pt x="1290294" y="357416"/>
                  </a:lnTo>
                  <a:lnTo>
                    <a:pt x="1290294" y="366572"/>
                  </a:lnTo>
                  <a:lnTo>
                    <a:pt x="1294638" y="370014"/>
                  </a:lnTo>
                  <a:lnTo>
                    <a:pt x="1313192" y="379310"/>
                  </a:lnTo>
                  <a:lnTo>
                    <a:pt x="1317155" y="381850"/>
                  </a:lnTo>
                  <a:lnTo>
                    <a:pt x="1317155" y="393941"/>
                  </a:lnTo>
                  <a:lnTo>
                    <a:pt x="1312189" y="399288"/>
                  </a:lnTo>
                  <a:lnTo>
                    <a:pt x="1299210" y="399288"/>
                  </a:lnTo>
                  <a:lnTo>
                    <a:pt x="1292567" y="396367"/>
                  </a:lnTo>
                  <a:lnTo>
                    <a:pt x="1290434" y="394830"/>
                  </a:lnTo>
                  <a:lnTo>
                    <a:pt x="1289392" y="403110"/>
                  </a:lnTo>
                  <a:lnTo>
                    <a:pt x="1297813" y="406171"/>
                  </a:lnTo>
                  <a:lnTo>
                    <a:pt x="1305814" y="406171"/>
                  </a:lnTo>
                  <a:lnTo>
                    <a:pt x="1313434" y="404863"/>
                  </a:lnTo>
                  <a:lnTo>
                    <a:pt x="1319530" y="401129"/>
                  </a:lnTo>
                  <a:lnTo>
                    <a:pt x="1323568" y="395198"/>
                  </a:lnTo>
                  <a:lnTo>
                    <a:pt x="1325041" y="387324"/>
                  </a:lnTo>
                  <a:lnTo>
                    <a:pt x="1325041" y="3768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681524" y="5829923"/>
              <a:ext cx="67462" cy="8884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771001" y="5852967"/>
              <a:ext cx="70523" cy="6579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67621" y="5826099"/>
              <a:ext cx="315595" cy="93980"/>
            </a:xfrm>
            <a:custGeom>
              <a:avLst/>
              <a:gdLst/>
              <a:ahLst/>
              <a:cxnLst/>
              <a:rect l="l" t="t" r="r" b="b"/>
              <a:pathLst>
                <a:path w="315595" h="93979">
                  <a:moveTo>
                    <a:pt x="34620" y="0"/>
                  </a:moveTo>
                  <a:lnTo>
                    <a:pt x="25717" y="0"/>
                  </a:lnTo>
                  <a:lnTo>
                    <a:pt x="16040" y="18084"/>
                  </a:lnTo>
                  <a:lnTo>
                    <a:pt x="22402" y="18084"/>
                  </a:lnTo>
                  <a:lnTo>
                    <a:pt x="34620" y="0"/>
                  </a:lnTo>
                  <a:close/>
                </a:path>
                <a:path w="315595" h="93979">
                  <a:moveTo>
                    <a:pt x="43789" y="62636"/>
                  </a:moveTo>
                  <a:lnTo>
                    <a:pt x="43446" y="55765"/>
                  </a:lnTo>
                  <a:lnTo>
                    <a:pt x="43192" y="50393"/>
                  </a:lnTo>
                  <a:lnTo>
                    <a:pt x="40474" y="38823"/>
                  </a:lnTo>
                  <a:lnTo>
                    <a:pt x="36766" y="33731"/>
                  </a:lnTo>
                  <a:lnTo>
                    <a:pt x="35902" y="32550"/>
                  </a:lnTo>
                  <a:lnTo>
                    <a:pt x="35902" y="55765"/>
                  </a:lnTo>
                  <a:lnTo>
                    <a:pt x="7899" y="55765"/>
                  </a:lnTo>
                  <a:lnTo>
                    <a:pt x="8788" y="48780"/>
                  </a:lnTo>
                  <a:lnTo>
                    <a:pt x="11506" y="41605"/>
                  </a:lnTo>
                  <a:lnTo>
                    <a:pt x="16116" y="35991"/>
                  </a:lnTo>
                  <a:lnTo>
                    <a:pt x="22669" y="33731"/>
                  </a:lnTo>
                  <a:lnTo>
                    <a:pt x="27254" y="34759"/>
                  </a:lnTo>
                  <a:lnTo>
                    <a:pt x="31521" y="38303"/>
                  </a:lnTo>
                  <a:lnTo>
                    <a:pt x="34671" y="45072"/>
                  </a:lnTo>
                  <a:lnTo>
                    <a:pt x="35902" y="55765"/>
                  </a:lnTo>
                  <a:lnTo>
                    <a:pt x="35902" y="32550"/>
                  </a:lnTo>
                  <a:lnTo>
                    <a:pt x="34226" y="30238"/>
                  </a:lnTo>
                  <a:lnTo>
                    <a:pt x="23037" y="26860"/>
                  </a:lnTo>
                  <a:lnTo>
                    <a:pt x="14820" y="28638"/>
                  </a:lnTo>
                  <a:lnTo>
                    <a:pt x="7416" y="34378"/>
                  </a:lnTo>
                  <a:lnTo>
                    <a:pt x="2057" y="44691"/>
                  </a:lnTo>
                  <a:lnTo>
                    <a:pt x="0" y="60210"/>
                  </a:lnTo>
                  <a:lnTo>
                    <a:pt x="393" y="68173"/>
                  </a:lnTo>
                  <a:lnTo>
                    <a:pt x="3175" y="79324"/>
                  </a:lnTo>
                  <a:lnTo>
                    <a:pt x="10731" y="89268"/>
                  </a:lnTo>
                  <a:lnTo>
                    <a:pt x="25463" y="93560"/>
                  </a:lnTo>
                  <a:lnTo>
                    <a:pt x="33235" y="93560"/>
                  </a:lnTo>
                  <a:lnTo>
                    <a:pt x="37553" y="91516"/>
                  </a:lnTo>
                  <a:lnTo>
                    <a:pt x="40614" y="89865"/>
                  </a:lnTo>
                  <a:lnTo>
                    <a:pt x="40462" y="86690"/>
                  </a:lnTo>
                  <a:lnTo>
                    <a:pt x="40220" y="81343"/>
                  </a:lnTo>
                  <a:lnTo>
                    <a:pt x="36525" y="84645"/>
                  </a:lnTo>
                  <a:lnTo>
                    <a:pt x="30429" y="86690"/>
                  </a:lnTo>
                  <a:lnTo>
                    <a:pt x="26225" y="86690"/>
                  </a:lnTo>
                  <a:lnTo>
                    <a:pt x="22123" y="86321"/>
                  </a:lnTo>
                  <a:lnTo>
                    <a:pt x="15951" y="83693"/>
                  </a:lnTo>
                  <a:lnTo>
                    <a:pt x="10350" y="76542"/>
                  </a:lnTo>
                  <a:lnTo>
                    <a:pt x="7899" y="62636"/>
                  </a:lnTo>
                  <a:lnTo>
                    <a:pt x="43789" y="62636"/>
                  </a:lnTo>
                  <a:close/>
                </a:path>
                <a:path w="315595" h="93979">
                  <a:moveTo>
                    <a:pt x="94335" y="26873"/>
                  </a:moveTo>
                  <a:lnTo>
                    <a:pt x="87198" y="26873"/>
                  </a:lnTo>
                  <a:lnTo>
                    <a:pt x="81724" y="28778"/>
                  </a:lnTo>
                  <a:lnTo>
                    <a:pt x="77025" y="38074"/>
                  </a:lnTo>
                  <a:lnTo>
                    <a:pt x="76758" y="38074"/>
                  </a:lnTo>
                  <a:lnTo>
                    <a:pt x="76250" y="27762"/>
                  </a:lnTo>
                  <a:lnTo>
                    <a:pt x="69380" y="27762"/>
                  </a:lnTo>
                  <a:lnTo>
                    <a:pt x="69507" y="34505"/>
                  </a:lnTo>
                  <a:lnTo>
                    <a:pt x="69888" y="41122"/>
                  </a:lnTo>
                  <a:lnTo>
                    <a:pt x="69888" y="47866"/>
                  </a:lnTo>
                  <a:lnTo>
                    <a:pt x="69888" y="92671"/>
                  </a:lnTo>
                  <a:lnTo>
                    <a:pt x="77266" y="92671"/>
                  </a:lnTo>
                  <a:lnTo>
                    <a:pt x="77266" y="39852"/>
                  </a:lnTo>
                  <a:lnTo>
                    <a:pt x="82613" y="34759"/>
                  </a:lnTo>
                  <a:lnTo>
                    <a:pt x="94335" y="34759"/>
                  </a:lnTo>
                  <a:lnTo>
                    <a:pt x="94335" y="26873"/>
                  </a:lnTo>
                  <a:close/>
                </a:path>
                <a:path w="315595" h="93979">
                  <a:moveTo>
                    <a:pt x="125514" y="27762"/>
                  </a:moveTo>
                  <a:lnTo>
                    <a:pt x="118135" y="27762"/>
                  </a:lnTo>
                  <a:lnTo>
                    <a:pt x="118135" y="92671"/>
                  </a:lnTo>
                  <a:lnTo>
                    <a:pt x="125514" y="92671"/>
                  </a:lnTo>
                  <a:lnTo>
                    <a:pt x="125514" y="27762"/>
                  </a:lnTo>
                  <a:close/>
                </a:path>
                <a:path w="315595" h="93979">
                  <a:moveTo>
                    <a:pt x="126288" y="1905"/>
                  </a:moveTo>
                  <a:lnTo>
                    <a:pt x="117373" y="1905"/>
                  </a:lnTo>
                  <a:lnTo>
                    <a:pt x="117373" y="13347"/>
                  </a:lnTo>
                  <a:lnTo>
                    <a:pt x="126288" y="13347"/>
                  </a:lnTo>
                  <a:lnTo>
                    <a:pt x="126288" y="1905"/>
                  </a:lnTo>
                  <a:close/>
                </a:path>
                <a:path w="315595" h="93979">
                  <a:moveTo>
                    <a:pt x="191833" y="91160"/>
                  </a:moveTo>
                  <a:lnTo>
                    <a:pt x="191198" y="82765"/>
                  </a:lnTo>
                  <a:lnTo>
                    <a:pt x="189026" y="85305"/>
                  </a:lnTo>
                  <a:lnTo>
                    <a:pt x="183172" y="86194"/>
                  </a:lnTo>
                  <a:lnTo>
                    <a:pt x="180251" y="86194"/>
                  </a:lnTo>
                  <a:lnTo>
                    <a:pt x="174167" y="85178"/>
                  </a:lnTo>
                  <a:lnTo>
                    <a:pt x="167576" y="81178"/>
                  </a:lnTo>
                  <a:lnTo>
                    <a:pt x="162306" y="72707"/>
                  </a:lnTo>
                  <a:lnTo>
                    <a:pt x="160147" y="58318"/>
                  </a:lnTo>
                  <a:lnTo>
                    <a:pt x="161721" y="47294"/>
                  </a:lnTo>
                  <a:lnTo>
                    <a:pt x="165912" y="39827"/>
                  </a:lnTo>
                  <a:lnTo>
                    <a:pt x="171958" y="35585"/>
                  </a:lnTo>
                  <a:lnTo>
                    <a:pt x="179108" y="34251"/>
                  </a:lnTo>
                  <a:lnTo>
                    <a:pt x="182930" y="34251"/>
                  </a:lnTo>
                  <a:lnTo>
                    <a:pt x="187896" y="35153"/>
                  </a:lnTo>
                  <a:lnTo>
                    <a:pt x="190817" y="37566"/>
                  </a:lnTo>
                  <a:lnTo>
                    <a:pt x="191198" y="29171"/>
                  </a:lnTo>
                  <a:lnTo>
                    <a:pt x="188150" y="27889"/>
                  </a:lnTo>
                  <a:lnTo>
                    <a:pt x="184315" y="26873"/>
                  </a:lnTo>
                  <a:lnTo>
                    <a:pt x="179108" y="26873"/>
                  </a:lnTo>
                  <a:lnTo>
                    <a:pt x="167284" y="29324"/>
                  </a:lnTo>
                  <a:lnTo>
                    <a:pt x="158902" y="36220"/>
                  </a:lnTo>
                  <a:lnTo>
                    <a:pt x="153911" y="46850"/>
                  </a:lnTo>
                  <a:lnTo>
                    <a:pt x="152247" y="60490"/>
                  </a:lnTo>
                  <a:lnTo>
                    <a:pt x="154520" y="75095"/>
                  </a:lnTo>
                  <a:lnTo>
                    <a:pt x="160540" y="85420"/>
                  </a:lnTo>
                  <a:lnTo>
                    <a:pt x="169164" y="91541"/>
                  </a:lnTo>
                  <a:lnTo>
                    <a:pt x="179235" y="93573"/>
                  </a:lnTo>
                  <a:lnTo>
                    <a:pt x="183807" y="93573"/>
                  </a:lnTo>
                  <a:lnTo>
                    <a:pt x="188658" y="92557"/>
                  </a:lnTo>
                  <a:lnTo>
                    <a:pt x="191833" y="91160"/>
                  </a:lnTo>
                  <a:close/>
                </a:path>
                <a:path w="315595" h="93979">
                  <a:moveTo>
                    <a:pt x="247586" y="83820"/>
                  </a:moveTo>
                  <a:lnTo>
                    <a:pt x="246595" y="85407"/>
                  </a:lnTo>
                  <a:lnTo>
                    <a:pt x="247586" y="85293"/>
                  </a:lnTo>
                  <a:lnTo>
                    <a:pt x="247586" y="83820"/>
                  </a:lnTo>
                  <a:close/>
                </a:path>
                <a:path w="315595" h="93979">
                  <a:moveTo>
                    <a:pt x="255231" y="92671"/>
                  </a:moveTo>
                  <a:lnTo>
                    <a:pt x="254495" y="83388"/>
                  </a:lnTo>
                  <a:lnTo>
                    <a:pt x="254457" y="59969"/>
                  </a:lnTo>
                  <a:lnTo>
                    <a:pt x="254457" y="48374"/>
                  </a:lnTo>
                  <a:lnTo>
                    <a:pt x="254152" y="43040"/>
                  </a:lnTo>
                  <a:lnTo>
                    <a:pt x="251955" y="35864"/>
                  </a:lnTo>
                  <a:lnTo>
                    <a:pt x="249961" y="33743"/>
                  </a:lnTo>
                  <a:lnTo>
                    <a:pt x="246024" y="29578"/>
                  </a:lnTo>
                  <a:lnTo>
                    <a:pt x="234480" y="26873"/>
                  </a:lnTo>
                  <a:lnTo>
                    <a:pt x="227342" y="26873"/>
                  </a:lnTo>
                  <a:lnTo>
                    <a:pt x="222770" y="29286"/>
                  </a:lnTo>
                  <a:lnTo>
                    <a:pt x="216649" y="32600"/>
                  </a:lnTo>
                  <a:lnTo>
                    <a:pt x="217805" y="40487"/>
                  </a:lnTo>
                  <a:lnTo>
                    <a:pt x="218567" y="39852"/>
                  </a:lnTo>
                  <a:lnTo>
                    <a:pt x="225450" y="33743"/>
                  </a:lnTo>
                  <a:lnTo>
                    <a:pt x="247586" y="33743"/>
                  </a:lnTo>
                  <a:lnTo>
                    <a:pt x="247586" y="53594"/>
                  </a:lnTo>
                  <a:lnTo>
                    <a:pt x="242887" y="53594"/>
                  </a:lnTo>
                  <a:lnTo>
                    <a:pt x="234061" y="53975"/>
                  </a:lnTo>
                  <a:lnTo>
                    <a:pt x="223735" y="56375"/>
                  </a:lnTo>
                  <a:lnTo>
                    <a:pt x="215150" y="62674"/>
                  </a:lnTo>
                  <a:lnTo>
                    <a:pt x="211569" y="74726"/>
                  </a:lnTo>
                  <a:lnTo>
                    <a:pt x="212979" y="82130"/>
                  </a:lnTo>
                  <a:lnTo>
                    <a:pt x="216839" y="88112"/>
                  </a:lnTo>
                  <a:lnTo>
                    <a:pt x="222580" y="92113"/>
                  </a:lnTo>
                  <a:lnTo>
                    <a:pt x="229641" y="93573"/>
                  </a:lnTo>
                  <a:lnTo>
                    <a:pt x="238048" y="93573"/>
                  </a:lnTo>
                  <a:lnTo>
                    <a:pt x="243395" y="90512"/>
                  </a:lnTo>
                  <a:lnTo>
                    <a:pt x="245783" y="86690"/>
                  </a:lnTo>
                  <a:lnTo>
                    <a:pt x="246595" y="85407"/>
                  </a:lnTo>
                  <a:lnTo>
                    <a:pt x="234861" y="86690"/>
                  </a:lnTo>
                  <a:lnTo>
                    <a:pt x="223520" y="86690"/>
                  </a:lnTo>
                  <a:lnTo>
                    <a:pt x="219456" y="80200"/>
                  </a:lnTo>
                  <a:lnTo>
                    <a:pt x="219456" y="74726"/>
                  </a:lnTo>
                  <a:lnTo>
                    <a:pt x="221703" y="66192"/>
                  </a:lnTo>
                  <a:lnTo>
                    <a:pt x="227799" y="61810"/>
                  </a:lnTo>
                  <a:lnTo>
                    <a:pt x="236753" y="60198"/>
                  </a:lnTo>
                  <a:lnTo>
                    <a:pt x="247586" y="59969"/>
                  </a:lnTo>
                  <a:lnTo>
                    <a:pt x="247586" y="83820"/>
                  </a:lnTo>
                  <a:lnTo>
                    <a:pt x="247853" y="83388"/>
                  </a:lnTo>
                  <a:lnTo>
                    <a:pt x="248094" y="83388"/>
                  </a:lnTo>
                  <a:lnTo>
                    <a:pt x="248602" y="92671"/>
                  </a:lnTo>
                  <a:lnTo>
                    <a:pt x="255231" y="92671"/>
                  </a:lnTo>
                  <a:close/>
                </a:path>
                <a:path w="315595" h="93979">
                  <a:moveTo>
                    <a:pt x="315315" y="64287"/>
                  </a:moveTo>
                  <a:lnTo>
                    <a:pt x="308444" y="60998"/>
                  </a:lnTo>
                  <a:lnTo>
                    <a:pt x="288455" y="50038"/>
                  </a:lnTo>
                  <a:lnTo>
                    <a:pt x="288455" y="39471"/>
                  </a:lnTo>
                  <a:lnTo>
                    <a:pt x="291871" y="33743"/>
                  </a:lnTo>
                  <a:lnTo>
                    <a:pt x="303720" y="33743"/>
                  </a:lnTo>
                  <a:lnTo>
                    <a:pt x="310603" y="36423"/>
                  </a:lnTo>
                  <a:lnTo>
                    <a:pt x="311619" y="28778"/>
                  </a:lnTo>
                  <a:lnTo>
                    <a:pt x="309206" y="28016"/>
                  </a:lnTo>
                  <a:lnTo>
                    <a:pt x="303987" y="26873"/>
                  </a:lnTo>
                  <a:lnTo>
                    <a:pt x="299656" y="26873"/>
                  </a:lnTo>
                  <a:lnTo>
                    <a:pt x="293014" y="27952"/>
                  </a:lnTo>
                  <a:lnTo>
                    <a:pt x="286867" y="31254"/>
                  </a:lnTo>
                  <a:lnTo>
                    <a:pt x="282333" y="36855"/>
                  </a:lnTo>
                  <a:lnTo>
                    <a:pt x="280568" y="44818"/>
                  </a:lnTo>
                  <a:lnTo>
                    <a:pt x="280568" y="53987"/>
                  </a:lnTo>
                  <a:lnTo>
                    <a:pt x="284899" y="57416"/>
                  </a:lnTo>
                  <a:lnTo>
                    <a:pt x="303466" y="66725"/>
                  </a:lnTo>
                  <a:lnTo>
                    <a:pt x="307416" y="69265"/>
                  </a:lnTo>
                  <a:lnTo>
                    <a:pt x="307416" y="81356"/>
                  </a:lnTo>
                  <a:lnTo>
                    <a:pt x="302437" y="86702"/>
                  </a:lnTo>
                  <a:lnTo>
                    <a:pt x="289471" y="86702"/>
                  </a:lnTo>
                  <a:lnTo>
                    <a:pt x="282829" y="83781"/>
                  </a:lnTo>
                  <a:lnTo>
                    <a:pt x="280695" y="82245"/>
                  </a:lnTo>
                  <a:lnTo>
                    <a:pt x="279654" y="90525"/>
                  </a:lnTo>
                  <a:lnTo>
                    <a:pt x="288074" y="93573"/>
                  </a:lnTo>
                  <a:lnTo>
                    <a:pt x="296087" y="93573"/>
                  </a:lnTo>
                  <a:lnTo>
                    <a:pt x="303720" y="92265"/>
                  </a:lnTo>
                  <a:lnTo>
                    <a:pt x="309816" y="88544"/>
                  </a:lnTo>
                  <a:lnTo>
                    <a:pt x="313855" y="82613"/>
                  </a:lnTo>
                  <a:lnTo>
                    <a:pt x="315315" y="74739"/>
                  </a:lnTo>
                  <a:lnTo>
                    <a:pt x="315315" y="64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03688" y="6844642"/>
              <a:ext cx="0" cy="537210"/>
            </a:xfrm>
            <a:custGeom>
              <a:avLst/>
              <a:gdLst/>
              <a:ahLst/>
              <a:cxnLst/>
              <a:rect l="l" t="t" r="r" b="b"/>
              <a:pathLst>
                <a:path h="537209">
                  <a:moveTo>
                    <a:pt x="0" y="0"/>
                  </a:moveTo>
                  <a:lnTo>
                    <a:pt x="0" y="537171"/>
                  </a:lnTo>
                </a:path>
              </a:pathLst>
            </a:custGeom>
            <a:ln w="9525">
              <a:solidFill>
                <a:srgbClr val="0D9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0258" y="397648"/>
              <a:ext cx="1860468" cy="14367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object 62"/>
            <p:cNvPicPr/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649" y="1898063"/>
              <a:ext cx="2120288" cy="14238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4" name="object 64"/>
            <p:cNvPicPr/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436" y="3390920"/>
              <a:ext cx="1997455" cy="13653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2" name="object 72"/>
            <p:cNvSpPr/>
            <p:nvPr/>
          </p:nvSpPr>
          <p:spPr>
            <a:xfrm>
              <a:off x="6091199" y="68507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80746" y="0"/>
                  </a:moveTo>
                  <a:lnTo>
                    <a:pt x="0" y="0"/>
                  </a:lnTo>
                  <a:lnTo>
                    <a:pt x="0" y="80733"/>
                  </a:lnTo>
                  <a:lnTo>
                    <a:pt x="80746" y="80733"/>
                  </a:lnTo>
                  <a:lnTo>
                    <a:pt x="80746" y="0"/>
                  </a:lnTo>
                  <a:close/>
                </a:path>
              </a:pathLst>
            </a:custGeom>
            <a:solidFill>
              <a:srgbClr val="0D9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19520" y="6865146"/>
              <a:ext cx="24130" cy="52069"/>
            </a:xfrm>
            <a:custGeom>
              <a:avLst/>
              <a:gdLst/>
              <a:ahLst/>
              <a:cxnLst/>
              <a:rect l="l" t="t" r="r" b="b"/>
              <a:pathLst>
                <a:path w="24129" h="52070">
                  <a:moveTo>
                    <a:pt x="23977" y="38"/>
                  </a:moveTo>
                  <a:lnTo>
                    <a:pt x="7137" y="0"/>
                  </a:lnTo>
                  <a:lnTo>
                    <a:pt x="5118" y="6629"/>
                  </a:lnTo>
                  <a:lnTo>
                    <a:pt x="5118" y="16802"/>
                  </a:lnTo>
                  <a:lnTo>
                    <a:pt x="0" y="16802"/>
                  </a:lnTo>
                  <a:lnTo>
                    <a:pt x="0" y="25971"/>
                  </a:lnTo>
                  <a:lnTo>
                    <a:pt x="5118" y="25971"/>
                  </a:lnTo>
                  <a:lnTo>
                    <a:pt x="5118" y="51904"/>
                  </a:lnTo>
                  <a:lnTo>
                    <a:pt x="15913" y="51904"/>
                  </a:lnTo>
                  <a:lnTo>
                    <a:pt x="15913" y="25971"/>
                  </a:lnTo>
                  <a:lnTo>
                    <a:pt x="23177" y="25971"/>
                  </a:lnTo>
                  <a:lnTo>
                    <a:pt x="24117" y="16802"/>
                  </a:lnTo>
                  <a:lnTo>
                    <a:pt x="15913" y="16802"/>
                  </a:lnTo>
                  <a:lnTo>
                    <a:pt x="15913" y="9398"/>
                  </a:lnTo>
                  <a:lnTo>
                    <a:pt x="17246" y="8928"/>
                  </a:lnTo>
                  <a:lnTo>
                    <a:pt x="23977" y="8928"/>
                  </a:lnTo>
                  <a:lnTo>
                    <a:pt x="23977" y="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91199" y="714750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80746" y="0"/>
                  </a:moveTo>
                  <a:lnTo>
                    <a:pt x="0" y="0"/>
                  </a:lnTo>
                  <a:lnTo>
                    <a:pt x="0" y="80746"/>
                  </a:lnTo>
                  <a:lnTo>
                    <a:pt x="80746" y="80746"/>
                  </a:lnTo>
                  <a:lnTo>
                    <a:pt x="80746" y="0"/>
                  </a:lnTo>
                  <a:close/>
                </a:path>
              </a:pathLst>
            </a:custGeom>
            <a:solidFill>
              <a:srgbClr val="0D9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05630" y="7162421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892" y="0"/>
                  </a:moveTo>
                  <a:lnTo>
                    <a:pt x="0" y="0"/>
                  </a:lnTo>
                  <a:lnTo>
                    <a:pt x="0" y="51892"/>
                  </a:lnTo>
                  <a:lnTo>
                    <a:pt x="51892" y="51892"/>
                  </a:lnTo>
                  <a:lnTo>
                    <a:pt x="51892" y="46850"/>
                  </a:lnTo>
                  <a:lnTo>
                    <a:pt x="5054" y="46850"/>
                  </a:lnTo>
                  <a:lnTo>
                    <a:pt x="5054" y="20624"/>
                  </a:lnTo>
                  <a:lnTo>
                    <a:pt x="18529" y="20624"/>
                  </a:lnTo>
                  <a:lnTo>
                    <a:pt x="20192" y="18326"/>
                  </a:lnTo>
                  <a:lnTo>
                    <a:pt x="22898" y="16814"/>
                  </a:lnTo>
                  <a:lnTo>
                    <a:pt x="51892" y="16814"/>
                  </a:lnTo>
                  <a:lnTo>
                    <a:pt x="51892" y="14808"/>
                  </a:lnTo>
                  <a:lnTo>
                    <a:pt x="37122" y="14808"/>
                  </a:lnTo>
                  <a:lnTo>
                    <a:pt x="37083" y="6007"/>
                  </a:lnTo>
                  <a:lnTo>
                    <a:pt x="51892" y="5969"/>
                  </a:lnTo>
                  <a:lnTo>
                    <a:pt x="51892" y="0"/>
                  </a:lnTo>
                  <a:close/>
                </a:path>
                <a:path w="52070" h="52070">
                  <a:moveTo>
                    <a:pt x="51892" y="20624"/>
                  </a:moveTo>
                  <a:lnTo>
                    <a:pt x="46837" y="20624"/>
                  </a:lnTo>
                  <a:lnTo>
                    <a:pt x="46837" y="46850"/>
                  </a:lnTo>
                  <a:lnTo>
                    <a:pt x="51892" y="46850"/>
                  </a:lnTo>
                  <a:lnTo>
                    <a:pt x="51892" y="20624"/>
                  </a:lnTo>
                  <a:close/>
                </a:path>
                <a:path w="52070" h="52070">
                  <a:moveTo>
                    <a:pt x="18529" y="20624"/>
                  </a:moveTo>
                  <a:lnTo>
                    <a:pt x="12788" y="20624"/>
                  </a:lnTo>
                  <a:lnTo>
                    <a:pt x="10998" y="25057"/>
                  </a:lnTo>
                  <a:lnTo>
                    <a:pt x="24896" y="40106"/>
                  </a:lnTo>
                  <a:lnTo>
                    <a:pt x="32537" y="38517"/>
                  </a:lnTo>
                  <a:lnTo>
                    <a:pt x="32671" y="38392"/>
                  </a:lnTo>
                  <a:lnTo>
                    <a:pt x="25107" y="38392"/>
                  </a:lnTo>
                  <a:lnTo>
                    <a:pt x="16814" y="33121"/>
                  </a:lnTo>
                  <a:lnTo>
                    <a:pt x="16891" y="23736"/>
                  </a:lnTo>
                  <a:lnTo>
                    <a:pt x="17462" y="22123"/>
                  </a:lnTo>
                  <a:lnTo>
                    <a:pt x="18529" y="20624"/>
                  </a:lnTo>
                  <a:close/>
                </a:path>
                <a:path w="52070" h="52070">
                  <a:moveTo>
                    <a:pt x="51892" y="16814"/>
                  </a:moveTo>
                  <a:lnTo>
                    <a:pt x="28994" y="16814"/>
                  </a:lnTo>
                  <a:lnTo>
                    <a:pt x="31699" y="18326"/>
                  </a:lnTo>
                  <a:lnTo>
                    <a:pt x="35598" y="23736"/>
                  </a:lnTo>
                  <a:lnTo>
                    <a:pt x="35966" y="28270"/>
                  </a:lnTo>
                  <a:lnTo>
                    <a:pt x="32613" y="32639"/>
                  </a:lnTo>
                  <a:lnTo>
                    <a:pt x="25107" y="38392"/>
                  </a:lnTo>
                  <a:lnTo>
                    <a:pt x="32671" y="38392"/>
                  </a:lnTo>
                  <a:lnTo>
                    <a:pt x="38035" y="33382"/>
                  </a:lnTo>
                  <a:lnTo>
                    <a:pt x="40144" y="25946"/>
                  </a:lnTo>
                  <a:lnTo>
                    <a:pt x="40072" y="23736"/>
                  </a:lnTo>
                  <a:lnTo>
                    <a:pt x="39750" y="22263"/>
                  </a:lnTo>
                  <a:lnTo>
                    <a:pt x="39090" y="20624"/>
                  </a:lnTo>
                  <a:lnTo>
                    <a:pt x="51892" y="20624"/>
                  </a:lnTo>
                  <a:lnTo>
                    <a:pt x="51892" y="16814"/>
                  </a:lnTo>
                  <a:close/>
                </a:path>
                <a:path w="52070" h="52070">
                  <a:moveTo>
                    <a:pt x="51892" y="5969"/>
                  </a:moveTo>
                  <a:lnTo>
                    <a:pt x="45897" y="5969"/>
                  </a:lnTo>
                  <a:lnTo>
                    <a:pt x="45897" y="14782"/>
                  </a:lnTo>
                  <a:lnTo>
                    <a:pt x="37122" y="14808"/>
                  </a:lnTo>
                  <a:lnTo>
                    <a:pt x="51892" y="14808"/>
                  </a:lnTo>
                  <a:lnTo>
                    <a:pt x="51892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91199" y="729291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80746" y="0"/>
                  </a:moveTo>
                  <a:lnTo>
                    <a:pt x="0" y="0"/>
                  </a:lnTo>
                  <a:lnTo>
                    <a:pt x="0" y="80733"/>
                  </a:lnTo>
                  <a:lnTo>
                    <a:pt x="80746" y="80733"/>
                  </a:lnTo>
                  <a:lnTo>
                    <a:pt x="80746" y="0"/>
                  </a:lnTo>
                  <a:close/>
                </a:path>
              </a:pathLst>
            </a:custGeom>
            <a:solidFill>
              <a:srgbClr val="0D9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05654" y="7314642"/>
              <a:ext cx="52069" cy="36195"/>
            </a:xfrm>
            <a:custGeom>
              <a:avLst/>
              <a:gdLst/>
              <a:ahLst/>
              <a:cxnLst/>
              <a:rect l="l" t="t" r="r" b="b"/>
              <a:pathLst>
                <a:path w="52070" h="36195">
                  <a:moveTo>
                    <a:pt x="46418" y="34417"/>
                  </a:moveTo>
                  <a:lnTo>
                    <a:pt x="5422" y="34417"/>
                  </a:lnTo>
                  <a:lnTo>
                    <a:pt x="14224" y="35750"/>
                  </a:lnTo>
                  <a:lnTo>
                    <a:pt x="25920" y="35801"/>
                  </a:lnTo>
                  <a:lnTo>
                    <a:pt x="37617" y="35750"/>
                  </a:lnTo>
                  <a:lnTo>
                    <a:pt x="46418" y="34417"/>
                  </a:lnTo>
                  <a:close/>
                </a:path>
                <a:path w="52070" h="36195">
                  <a:moveTo>
                    <a:pt x="48260" y="1371"/>
                  </a:moveTo>
                  <a:lnTo>
                    <a:pt x="3581" y="1371"/>
                  </a:lnTo>
                  <a:lnTo>
                    <a:pt x="1727" y="2806"/>
                  </a:lnTo>
                  <a:lnTo>
                    <a:pt x="1054" y="4762"/>
                  </a:lnTo>
                  <a:lnTo>
                    <a:pt x="889" y="5410"/>
                  </a:lnTo>
                  <a:lnTo>
                    <a:pt x="533" y="7886"/>
                  </a:lnTo>
                  <a:lnTo>
                    <a:pt x="0" y="12433"/>
                  </a:lnTo>
                  <a:lnTo>
                    <a:pt x="0" y="23368"/>
                  </a:lnTo>
                  <a:lnTo>
                    <a:pt x="3581" y="34417"/>
                  </a:lnTo>
                  <a:lnTo>
                    <a:pt x="48260" y="34417"/>
                  </a:lnTo>
                  <a:lnTo>
                    <a:pt x="51427" y="26860"/>
                  </a:lnTo>
                  <a:lnTo>
                    <a:pt x="22199" y="26860"/>
                  </a:lnTo>
                  <a:lnTo>
                    <a:pt x="21943" y="26784"/>
                  </a:lnTo>
                  <a:lnTo>
                    <a:pt x="21386" y="26517"/>
                  </a:lnTo>
                  <a:lnTo>
                    <a:pt x="21132" y="26085"/>
                  </a:lnTo>
                  <a:lnTo>
                    <a:pt x="21132" y="9906"/>
                  </a:lnTo>
                  <a:lnTo>
                    <a:pt x="21386" y="9474"/>
                  </a:lnTo>
                  <a:lnTo>
                    <a:pt x="22225" y="9042"/>
                  </a:lnTo>
                  <a:lnTo>
                    <a:pt x="51440" y="9042"/>
                  </a:lnTo>
                  <a:lnTo>
                    <a:pt x="51308" y="7886"/>
                  </a:lnTo>
                  <a:lnTo>
                    <a:pt x="50977" y="5600"/>
                  </a:lnTo>
                  <a:lnTo>
                    <a:pt x="50787" y="4762"/>
                  </a:lnTo>
                  <a:lnTo>
                    <a:pt x="50114" y="2806"/>
                  </a:lnTo>
                  <a:lnTo>
                    <a:pt x="48260" y="1371"/>
                  </a:lnTo>
                  <a:close/>
                </a:path>
                <a:path w="52070" h="36195">
                  <a:moveTo>
                    <a:pt x="51440" y="9042"/>
                  </a:moveTo>
                  <a:lnTo>
                    <a:pt x="22225" y="9042"/>
                  </a:lnTo>
                  <a:lnTo>
                    <a:pt x="22745" y="9080"/>
                  </a:lnTo>
                  <a:lnTo>
                    <a:pt x="33934" y="17208"/>
                  </a:lnTo>
                  <a:lnTo>
                    <a:pt x="34124" y="17589"/>
                  </a:lnTo>
                  <a:lnTo>
                    <a:pt x="34124" y="18389"/>
                  </a:lnTo>
                  <a:lnTo>
                    <a:pt x="33934" y="18770"/>
                  </a:lnTo>
                  <a:lnTo>
                    <a:pt x="22910" y="26784"/>
                  </a:lnTo>
                  <a:lnTo>
                    <a:pt x="22656" y="26860"/>
                  </a:lnTo>
                  <a:lnTo>
                    <a:pt x="51427" y="26860"/>
                  </a:lnTo>
                  <a:lnTo>
                    <a:pt x="51828" y="23368"/>
                  </a:lnTo>
                  <a:lnTo>
                    <a:pt x="51828" y="12433"/>
                  </a:lnTo>
                  <a:lnTo>
                    <a:pt x="51440" y="9042"/>
                  </a:lnTo>
                  <a:close/>
                </a:path>
                <a:path w="52070" h="36195">
                  <a:moveTo>
                    <a:pt x="25920" y="0"/>
                  </a:moveTo>
                  <a:lnTo>
                    <a:pt x="14224" y="50"/>
                  </a:lnTo>
                  <a:lnTo>
                    <a:pt x="5422" y="1371"/>
                  </a:lnTo>
                  <a:lnTo>
                    <a:pt x="46418" y="1371"/>
                  </a:lnTo>
                  <a:lnTo>
                    <a:pt x="37617" y="50"/>
                  </a:lnTo>
                  <a:lnTo>
                    <a:pt x="25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91199" y="699448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80746" y="0"/>
                  </a:moveTo>
                  <a:lnTo>
                    <a:pt x="0" y="0"/>
                  </a:lnTo>
                  <a:lnTo>
                    <a:pt x="0" y="80721"/>
                  </a:lnTo>
                  <a:lnTo>
                    <a:pt x="80746" y="80721"/>
                  </a:lnTo>
                  <a:lnTo>
                    <a:pt x="80746" y="0"/>
                  </a:lnTo>
                  <a:close/>
                </a:path>
              </a:pathLst>
            </a:custGeom>
            <a:solidFill>
              <a:srgbClr val="0D9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07061" y="7011403"/>
              <a:ext cx="52069" cy="45720"/>
            </a:xfrm>
            <a:custGeom>
              <a:avLst/>
              <a:gdLst/>
              <a:ahLst/>
              <a:cxnLst/>
              <a:rect l="l" t="t" r="r" b="b"/>
              <a:pathLst>
                <a:path w="52070" h="45720">
                  <a:moveTo>
                    <a:pt x="38988" y="0"/>
                  </a:moveTo>
                  <a:lnTo>
                    <a:pt x="30048" y="0"/>
                  </a:lnTo>
                  <a:lnTo>
                    <a:pt x="25285" y="5118"/>
                  </a:lnTo>
                  <a:lnTo>
                    <a:pt x="25285" y="12357"/>
                  </a:lnTo>
                  <a:lnTo>
                    <a:pt x="25374" y="13233"/>
                  </a:lnTo>
                  <a:lnTo>
                    <a:pt x="25565" y="14071"/>
                  </a:lnTo>
                  <a:lnTo>
                    <a:pt x="16713" y="13601"/>
                  </a:lnTo>
                  <a:lnTo>
                    <a:pt x="8864" y="9029"/>
                  </a:lnTo>
                  <a:lnTo>
                    <a:pt x="3606" y="2108"/>
                  </a:lnTo>
                  <a:lnTo>
                    <a:pt x="2692" y="3797"/>
                  </a:lnTo>
                  <a:lnTo>
                    <a:pt x="2171" y="5753"/>
                  </a:lnTo>
                  <a:lnTo>
                    <a:pt x="2171" y="11836"/>
                  </a:lnTo>
                  <a:lnTo>
                    <a:pt x="4038" y="15367"/>
                  </a:lnTo>
                  <a:lnTo>
                    <a:pt x="6908" y="17386"/>
                  </a:lnTo>
                  <a:lnTo>
                    <a:pt x="5156" y="17322"/>
                  </a:lnTo>
                  <a:lnTo>
                    <a:pt x="3517" y="16827"/>
                  </a:lnTo>
                  <a:lnTo>
                    <a:pt x="2082" y="15963"/>
                  </a:lnTo>
                  <a:lnTo>
                    <a:pt x="2082" y="21666"/>
                  </a:lnTo>
                  <a:lnTo>
                    <a:pt x="5753" y="26289"/>
                  </a:lnTo>
                  <a:lnTo>
                    <a:pt x="10629" y="27355"/>
                  </a:lnTo>
                  <a:lnTo>
                    <a:pt x="9740" y="27622"/>
                  </a:lnTo>
                  <a:lnTo>
                    <a:pt x="8775" y="27749"/>
                  </a:lnTo>
                  <a:lnTo>
                    <a:pt x="6489" y="27698"/>
                  </a:lnTo>
                  <a:lnTo>
                    <a:pt x="5829" y="27546"/>
                  </a:lnTo>
                  <a:lnTo>
                    <a:pt x="7175" y="32105"/>
                  </a:lnTo>
                  <a:lnTo>
                    <a:pt x="11112" y="35433"/>
                  </a:lnTo>
                  <a:lnTo>
                    <a:pt x="15760" y="35496"/>
                  </a:lnTo>
                  <a:lnTo>
                    <a:pt x="12128" y="38595"/>
                  </a:lnTo>
                  <a:lnTo>
                    <a:pt x="7531" y="40411"/>
                  </a:lnTo>
                  <a:lnTo>
                    <a:pt x="838" y="40360"/>
                  </a:lnTo>
                  <a:lnTo>
                    <a:pt x="0" y="40246"/>
                  </a:lnTo>
                  <a:lnTo>
                    <a:pt x="4711" y="43510"/>
                  </a:lnTo>
                  <a:lnTo>
                    <a:pt x="10299" y="45415"/>
                  </a:lnTo>
                  <a:lnTo>
                    <a:pt x="16319" y="45415"/>
                  </a:lnTo>
                  <a:lnTo>
                    <a:pt x="29323" y="42447"/>
                  </a:lnTo>
                  <a:lnTo>
                    <a:pt x="38825" y="34783"/>
                  </a:lnTo>
                  <a:lnTo>
                    <a:pt x="44653" y="24278"/>
                  </a:lnTo>
                  <a:lnTo>
                    <a:pt x="46634" y="12788"/>
                  </a:lnTo>
                  <a:lnTo>
                    <a:pt x="46596" y="11328"/>
                  </a:lnTo>
                  <a:lnTo>
                    <a:pt x="48666" y="9690"/>
                  </a:lnTo>
                  <a:lnTo>
                    <a:pt x="50482" y="7670"/>
                  </a:lnTo>
                  <a:lnTo>
                    <a:pt x="51904" y="5372"/>
                  </a:lnTo>
                  <a:lnTo>
                    <a:pt x="49999" y="6299"/>
                  </a:lnTo>
                  <a:lnTo>
                    <a:pt x="47942" y="6896"/>
                  </a:lnTo>
                  <a:lnTo>
                    <a:pt x="45783" y="7188"/>
                  </a:lnTo>
                  <a:lnTo>
                    <a:pt x="47980" y="5753"/>
                  </a:lnTo>
                  <a:lnTo>
                    <a:pt x="49682" y="3517"/>
                  </a:lnTo>
                  <a:lnTo>
                    <a:pt x="50482" y="863"/>
                  </a:lnTo>
                  <a:lnTo>
                    <a:pt x="48425" y="2146"/>
                  </a:lnTo>
                  <a:lnTo>
                    <a:pt x="46139" y="3086"/>
                  </a:lnTo>
                  <a:lnTo>
                    <a:pt x="43700" y="3632"/>
                  </a:lnTo>
                  <a:lnTo>
                    <a:pt x="41770" y="1409"/>
                  </a:lnTo>
                  <a:lnTo>
                    <a:pt x="38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200403" y="6705600"/>
            <a:ext cx="2743198" cy="9521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06070" marR="5080" indent="-294005" algn="r">
              <a:spcBef>
                <a:spcPts val="225"/>
              </a:spcBef>
            </a:pPr>
            <a:r>
              <a:rPr sz="1000" dirty="0">
                <a:solidFill>
                  <a:srgbClr val="0D96D4"/>
                </a:solidFill>
                <a:latin typeface="Gill Sans MT"/>
                <a:cs typeface="Gill Sans MT"/>
              </a:rPr>
              <a:t>Plaza </a:t>
            </a:r>
            <a:r>
              <a:rPr sz="1000" spc="-20" dirty="0">
                <a:solidFill>
                  <a:srgbClr val="0D96D4"/>
                </a:solidFill>
                <a:latin typeface="Gill Sans MT"/>
                <a:cs typeface="Gill Sans MT"/>
              </a:rPr>
              <a:t>de </a:t>
            </a:r>
            <a:r>
              <a:rPr sz="1000" spc="10" dirty="0">
                <a:solidFill>
                  <a:srgbClr val="0D96D4"/>
                </a:solidFill>
                <a:latin typeface="Gill Sans MT"/>
                <a:cs typeface="Gill Sans MT"/>
              </a:rPr>
              <a:t>la </a:t>
            </a:r>
            <a:r>
              <a:rPr sz="1000" dirty="0">
                <a:solidFill>
                  <a:srgbClr val="0D96D4"/>
                </a:solidFill>
                <a:latin typeface="Gill Sans MT"/>
                <a:cs typeface="Gill Sans MT"/>
              </a:rPr>
              <a:t>Salud, </a:t>
            </a:r>
            <a:r>
              <a:rPr sz="1000" spc="-5" dirty="0">
                <a:solidFill>
                  <a:srgbClr val="0D96D4"/>
                </a:solidFill>
                <a:latin typeface="Gill Sans MT"/>
                <a:cs typeface="Gill Sans MT"/>
              </a:rPr>
              <a:t>calle </a:t>
            </a:r>
            <a:r>
              <a:rPr sz="1000" spc="-15" dirty="0">
                <a:solidFill>
                  <a:srgbClr val="0D96D4"/>
                </a:solidFill>
                <a:latin typeface="Gill Sans MT"/>
                <a:cs typeface="Gill Sans MT"/>
              </a:rPr>
              <a:t>Pepillo Salcedo </a:t>
            </a:r>
            <a:r>
              <a:rPr sz="1000" spc="-25" dirty="0">
                <a:solidFill>
                  <a:srgbClr val="0D96D4"/>
                </a:solidFill>
                <a:latin typeface="Gill Sans MT"/>
                <a:cs typeface="Gill Sans MT"/>
              </a:rPr>
              <a:t>(Recta </a:t>
            </a:r>
            <a:r>
              <a:rPr sz="1000" spc="-10" dirty="0">
                <a:solidFill>
                  <a:srgbClr val="0D96D4"/>
                </a:solidFill>
                <a:latin typeface="Gill Sans MT"/>
                <a:cs typeface="Gill Sans MT"/>
              </a:rPr>
              <a:t>Final), </a:t>
            </a:r>
            <a:r>
              <a:rPr sz="1000" spc="-170" dirty="0">
                <a:solidFill>
                  <a:srgbClr val="0D96D4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0D96D4"/>
                </a:solidFill>
                <a:latin typeface="Gill Sans MT"/>
                <a:cs typeface="Gill Sans MT"/>
              </a:rPr>
              <a:t>casi esquina </a:t>
            </a:r>
            <a:r>
              <a:rPr sz="1000" dirty="0">
                <a:solidFill>
                  <a:srgbClr val="0D96D4"/>
                </a:solidFill>
                <a:latin typeface="Gill Sans MT"/>
                <a:cs typeface="Gill Sans MT"/>
              </a:rPr>
              <a:t>San </a:t>
            </a:r>
            <a:r>
              <a:rPr sz="1000" spc="-25" dirty="0">
                <a:solidFill>
                  <a:srgbClr val="0D96D4"/>
                </a:solidFill>
                <a:latin typeface="Gill Sans MT"/>
                <a:cs typeface="Gill Sans MT"/>
              </a:rPr>
              <a:t>Cristóbal, </a:t>
            </a:r>
            <a:r>
              <a:rPr sz="1000" spc="-15" dirty="0">
                <a:solidFill>
                  <a:srgbClr val="0D96D4"/>
                </a:solidFill>
                <a:latin typeface="Gill Sans MT"/>
                <a:cs typeface="Gill Sans MT"/>
              </a:rPr>
              <a:t>Ens. La Fé, </a:t>
            </a:r>
            <a:r>
              <a:rPr sz="1000" spc="-10" dirty="0">
                <a:solidFill>
                  <a:srgbClr val="0D96D4"/>
                </a:solidFill>
                <a:latin typeface="Gill Sans MT"/>
                <a:cs typeface="Gill Sans MT"/>
              </a:rPr>
              <a:t> </a:t>
            </a:r>
            <a:r>
              <a:rPr lang="es-ES" sz="1000" spc="-10" dirty="0">
                <a:solidFill>
                  <a:srgbClr val="0D96D4"/>
                </a:solidFill>
                <a:latin typeface="Gill Sans MT"/>
                <a:cs typeface="Gill Sans MT"/>
              </a:rPr>
              <a:t/>
            </a:r>
            <a:br>
              <a:rPr lang="es-ES" sz="1000" spc="-10" dirty="0">
                <a:solidFill>
                  <a:srgbClr val="0D96D4"/>
                </a:solidFill>
                <a:latin typeface="Gill Sans MT"/>
                <a:cs typeface="Gill Sans MT"/>
              </a:rPr>
            </a:br>
            <a:r>
              <a:rPr sz="1000" spc="-15" dirty="0">
                <a:solidFill>
                  <a:srgbClr val="0D96D4"/>
                </a:solidFill>
                <a:latin typeface="Gill Sans MT"/>
                <a:cs typeface="Gill Sans MT"/>
              </a:rPr>
              <a:t>Santo </a:t>
            </a:r>
            <a:r>
              <a:rPr sz="1000" spc="-30" dirty="0">
                <a:solidFill>
                  <a:srgbClr val="0D96D4"/>
                </a:solidFill>
                <a:latin typeface="Gill Sans MT"/>
                <a:cs typeface="Gill Sans MT"/>
              </a:rPr>
              <a:t>Domingo, </a:t>
            </a:r>
            <a:r>
              <a:rPr sz="1000" spc="-15" dirty="0">
                <a:solidFill>
                  <a:srgbClr val="0D96D4"/>
                </a:solidFill>
                <a:latin typeface="Gill Sans MT"/>
                <a:cs typeface="Gill Sans MT"/>
              </a:rPr>
              <a:t>República </a:t>
            </a:r>
            <a:r>
              <a:rPr sz="1000" spc="-20" dirty="0" err="1">
                <a:solidFill>
                  <a:srgbClr val="0D96D4"/>
                </a:solidFill>
                <a:latin typeface="Gill Sans MT"/>
                <a:cs typeface="Gill Sans MT"/>
              </a:rPr>
              <a:t>Dominicana</a:t>
            </a:r>
            <a:r>
              <a:rPr sz="1000" spc="-20" dirty="0">
                <a:solidFill>
                  <a:srgbClr val="0D96D4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0D96D4"/>
                </a:solidFill>
                <a:latin typeface="Gill Sans MT"/>
                <a:cs typeface="Gill Sans MT"/>
              </a:rPr>
              <a:t> </a:t>
            </a:r>
            <a:r>
              <a:rPr lang="es-ES" sz="1000" spc="-15" dirty="0">
                <a:solidFill>
                  <a:srgbClr val="0D96D4"/>
                </a:solidFill>
                <a:latin typeface="Gill Sans MT"/>
                <a:cs typeface="Gill Sans MT"/>
              </a:rPr>
              <a:t/>
            </a:r>
            <a:br>
              <a:rPr lang="es-ES" sz="1000" spc="-15" dirty="0">
                <a:solidFill>
                  <a:srgbClr val="0D96D4"/>
                </a:solidFill>
                <a:latin typeface="Gill Sans MT"/>
                <a:cs typeface="Gill Sans MT"/>
              </a:rPr>
            </a:br>
            <a:r>
              <a:rPr sz="1000" spc="-30" dirty="0" err="1">
                <a:solidFill>
                  <a:srgbClr val="0D96D4"/>
                </a:solidFill>
                <a:latin typeface="Gill Sans MT"/>
                <a:cs typeface="Gill Sans MT"/>
              </a:rPr>
              <a:t>Teléfono</a:t>
            </a:r>
            <a:r>
              <a:rPr sz="1000" spc="-30" dirty="0">
                <a:solidFill>
                  <a:srgbClr val="0D96D4"/>
                </a:solidFill>
                <a:latin typeface="Gill Sans MT"/>
                <a:cs typeface="Gill Sans MT"/>
              </a:rPr>
              <a:t>:</a:t>
            </a:r>
            <a:r>
              <a:rPr sz="1000" spc="-45" dirty="0">
                <a:solidFill>
                  <a:srgbClr val="0D96D4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0D96D4"/>
                </a:solidFill>
                <a:latin typeface="Gill Sans MT"/>
                <a:cs typeface="Gill Sans MT"/>
              </a:rPr>
              <a:t>809-562-1519 </a:t>
            </a:r>
            <a:r>
              <a:rPr sz="1000" spc="-20" dirty="0">
                <a:solidFill>
                  <a:srgbClr val="0D96D4"/>
                </a:solidFill>
                <a:latin typeface="Gill Sans MT"/>
                <a:cs typeface="Gill Sans MT"/>
              </a:rPr>
              <a:t>Fax:</a:t>
            </a:r>
            <a:r>
              <a:rPr sz="1000" spc="-40" dirty="0">
                <a:solidFill>
                  <a:srgbClr val="0D96D4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0D96D4"/>
                </a:solidFill>
                <a:latin typeface="Gill Sans MT"/>
                <a:cs typeface="Gill Sans MT"/>
              </a:rPr>
              <a:t>809-544-0322</a:t>
            </a:r>
            <a:r>
              <a:rPr lang="es-ES" sz="1000" spc="-15" dirty="0">
                <a:solidFill>
                  <a:srgbClr val="0D96D4"/>
                </a:solidFill>
                <a:latin typeface="Gill Sans MT"/>
                <a:cs typeface="Gill Sans MT"/>
              </a:rPr>
              <a:t/>
            </a:r>
            <a:br>
              <a:rPr lang="es-ES" sz="1000" spc="-15" dirty="0">
                <a:solidFill>
                  <a:srgbClr val="0D96D4"/>
                </a:solidFill>
                <a:latin typeface="Gill Sans MT"/>
                <a:cs typeface="Gill Sans MT"/>
              </a:rPr>
            </a:br>
            <a:r>
              <a:rPr lang="es-ES" sz="1000" spc="-15" dirty="0">
                <a:solidFill>
                  <a:srgbClr val="0D96D4"/>
                </a:solidFill>
                <a:latin typeface="Gill Sans MT"/>
                <a:cs typeface="Gill Sans MT"/>
              </a:rPr>
              <a:t>Email: </a:t>
            </a:r>
            <a:r>
              <a:rPr lang="es-ES" sz="1000" spc="-15" dirty="0">
                <a:solidFill>
                  <a:srgbClr val="0D96D4"/>
                </a:solidFill>
                <a:latin typeface="Gill Sans MT"/>
              </a:rPr>
              <a:t>DORPWR@paho.org</a:t>
            </a:r>
            <a:endParaRPr sz="1000" spc="-15" dirty="0">
              <a:solidFill>
                <a:srgbClr val="0D96D4"/>
              </a:solidFill>
              <a:latin typeface="Gill Sans MT"/>
            </a:endParaRPr>
          </a:p>
          <a:p>
            <a:pPr marR="8255" algn="r"/>
            <a:r>
              <a:rPr sz="1000" spc="-20" dirty="0">
                <a:solidFill>
                  <a:srgbClr val="0D96D4"/>
                </a:solidFill>
                <a:latin typeface="Gill Sans MT"/>
                <a:cs typeface="Gill Sans MT"/>
                <a:hlinkClick r:id="rId40"/>
              </a:rPr>
              <a:t>www.paho.org</a:t>
            </a:r>
            <a:r>
              <a:rPr lang="es-DO" sz="1000" spc="-20" dirty="0">
                <a:solidFill>
                  <a:srgbClr val="0D96D4"/>
                </a:solidFill>
                <a:latin typeface="Gill Sans MT"/>
                <a:cs typeface="Gill Sans MT"/>
                <a:hlinkClick r:id="rId40"/>
              </a:rPr>
              <a:t>/</a:t>
            </a:r>
            <a:r>
              <a:rPr lang="es-DO" sz="1000" spc="-20" dirty="0" err="1">
                <a:solidFill>
                  <a:srgbClr val="0D96D4"/>
                </a:solidFill>
                <a:latin typeface="Gill Sans MT"/>
                <a:cs typeface="Gill Sans MT"/>
                <a:hlinkClick r:id="rId40"/>
              </a:rPr>
              <a:t>dor</a:t>
            </a:r>
            <a:r>
              <a:rPr lang="es-DO" sz="1000" spc="-20" dirty="0">
                <a:solidFill>
                  <a:srgbClr val="0D96D4"/>
                </a:solidFill>
                <a:latin typeface="Gill Sans MT"/>
                <a:cs typeface="Gill Sans MT"/>
              </a:rPr>
              <a:t> </a:t>
            </a:r>
            <a:endParaRPr sz="1000" dirty="0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513825" y="7010400"/>
            <a:ext cx="2061845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-80" dirty="0">
                <a:solidFill>
                  <a:srgbClr val="FFFFFF"/>
                </a:solidFill>
                <a:latin typeface="Trebuchet MS"/>
                <a:cs typeface="Trebuchet MS"/>
              </a:rPr>
              <a:t>República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FFFFFF"/>
                </a:solidFill>
                <a:latin typeface="Trebuchet MS"/>
                <a:cs typeface="Trebuchet MS"/>
              </a:rPr>
              <a:t>Dominicana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226454" y="7069261"/>
            <a:ext cx="828416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900" b="1" spc="-165" dirty="0">
                <a:solidFill>
                  <a:srgbClr val="F26929"/>
                </a:solidFill>
                <a:latin typeface="Arial"/>
                <a:cs typeface="Arial"/>
              </a:rPr>
              <a:t>O</a:t>
            </a:r>
            <a:r>
              <a:rPr sz="900" b="1" spc="-125" dirty="0">
                <a:solidFill>
                  <a:srgbClr val="F26929"/>
                </a:solidFill>
                <a:latin typeface="Arial"/>
                <a:cs typeface="Arial"/>
              </a:rPr>
              <a:t>psdom</a:t>
            </a:r>
            <a:r>
              <a:rPr sz="900" b="1" spc="-50" dirty="0">
                <a:solidFill>
                  <a:srgbClr val="F26929"/>
                </a:solidFill>
                <a:latin typeface="Arial"/>
                <a:cs typeface="Arial"/>
              </a:rPr>
              <a:t>ini</a:t>
            </a:r>
            <a:r>
              <a:rPr sz="900" b="1" spc="-110" dirty="0">
                <a:solidFill>
                  <a:srgbClr val="F26929"/>
                </a:solidFill>
                <a:latin typeface="Arial"/>
                <a:cs typeface="Arial"/>
              </a:rPr>
              <a:t>ca</a:t>
            </a:r>
            <a:r>
              <a:rPr sz="900" b="1" spc="-114" dirty="0">
                <a:solidFill>
                  <a:srgbClr val="F26929"/>
                </a:solidFill>
                <a:latin typeface="Arial"/>
                <a:cs typeface="Arial"/>
              </a:rPr>
              <a:t>n</a:t>
            </a:r>
            <a:r>
              <a:rPr sz="900" b="1" spc="-75" dirty="0">
                <a:solidFill>
                  <a:srgbClr val="F26929"/>
                </a:solidFill>
                <a:latin typeface="Arial"/>
                <a:cs typeface="Arial"/>
              </a:rPr>
              <a:t>a  </a:t>
            </a:r>
            <a:r>
              <a:rPr sz="900" b="1" spc="-160" dirty="0">
                <a:solidFill>
                  <a:srgbClr val="F26929"/>
                </a:solidFill>
                <a:latin typeface="Arial"/>
                <a:cs typeface="Arial"/>
              </a:rPr>
              <a:t>OPSOMSRD</a:t>
            </a:r>
            <a:endParaRPr sz="900" dirty="0">
              <a:latin typeface="Arial"/>
              <a:cs typeface="Arial"/>
            </a:endParaRPr>
          </a:p>
          <a:p>
            <a:pPr marL="12700" marR="263525">
              <a:lnSpc>
                <a:spcPct val="106500"/>
              </a:lnSpc>
            </a:pPr>
            <a:r>
              <a:rPr sz="900" b="1" spc="-165" dirty="0">
                <a:solidFill>
                  <a:srgbClr val="F26929"/>
                </a:solidFill>
                <a:latin typeface="Arial"/>
                <a:cs typeface="Arial"/>
              </a:rPr>
              <a:t>O</a:t>
            </a:r>
            <a:r>
              <a:rPr sz="900" b="1" spc="-175" dirty="0">
                <a:solidFill>
                  <a:srgbClr val="F26929"/>
                </a:solidFill>
                <a:latin typeface="Arial"/>
                <a:cs typeface="Arial"/>
              </a:rPr>
              <a:t>PS</a:t>
            </a:r>
            <a:r>
              <a:rPr sz="900" b="1" spc="-155" dirty="0">
                <a:solidFill>
                  <a:srgbClr val="F26929"/>
                </a:solidFill>
                <a:latin typeface="Arial"/>
                <a:cs typeface="Arial"/>
              </a:rPr>
              <a:t>PA</a:t>
            </a:r>
            <a:r>
              <a:rPr sz="900" b="1" spc="-145" dirty="0">
                <a:solidFill>
                  <a:srgbClr val="F26929"/>
                </a:solidFill>
                <a:latin typeface="Arial"/>
                <a:cs typeface="Arial"/>
              </a:rPr>
              <a:t>H</a:t>
            </a:r>
            <a:r>
              <a:rPr sz="900" b="1" spc="-114" dirty="0">
                <a:solidFill>
                  <a:srgbClr val="F26929"/>
                </a:solidFill>
                <a:latin typeface="Arial"/>
                <a:cs typeface="Arial"/>
              </a:rPr>
              <a:t>O  </a:t>
            </a:r>
            <a:r>
              <a:rPr sz="900" b="1" spc="-160" dirty="0">
                <a:solidFill>
                  <a:srgbClr val="F26929"/>
                </a:solidFill>
                <a:latin typeface="Arial"/>
                <a:cs typeface="Arial"/>
              </a:rPr>
              <a:t>PAHOTV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93" name="object 23"/>
          <p:cNvGrpSpPr/>
          <p:nvPr/>
        </p:nvGrpSpPr>
        <p:grpSpPr>
          <a:xfrm>
            <a:off x="1676400" y="615950"/>
            <a:ext cx="9525" cy="3651250"/>
            <a:chOff x="1676060" y="3217630"/>
            <a:chExt cx="9525" cy="3651250"/>
          </a:xfrm>
        </p:grpSpPr>
        <p:sp>
          <p:nvSpPr>
            <p:cNvPr id="94" name="object 24"/>
            <p:cNvSpPr/>
            <p:nvPr/>
          </p:nvSpPr>
          <p:spPr>
            <a:xfrm>
              <a:off x="1680827" y="3222393"/>
              <a:ext cx="0" cy="3641725"/>
            </a:xfrm>
            <a:custGeom>
              <a:avLst/>
              <a:gdLst/>
              <a:ahLst/>
              <a:cxnLst/>
              <a:rect l="l" t="t" r="r" b="b"/>
              <a:pathLst>
                <a:path h="3641725">
                  <a:moveTo>
                    <a:pt x="0" y="0"/>
                  </a:moveTo>
                  <a:lnTo>
                    <a:pt x="0" y="364157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5"/>
            <p:cNvSpPr/>
            <p:nvPr/>
          </p:nvSpPr>
          <p:spPr>
            <a:xfrm>
              <a:off x="1680823" y="3222392"/>
              <a:ext cx="0" cy="3641725"/>
            </a:xfrm>
            <a:custGeom>
              <a:avLst/>
              <a:gdLst/>
              <a:ahLst/>
              <a:cxnLst/>
              <a:rect l="l" t="t" r="r" b="b"/>
              <a:pathLst>
                <a:path h="3641725">
                  <a:moveTo>
                    <a:pt x="0" y="364157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26"/>
          <p:cNvSpPr txBox="1"/>
          <p:nvPr/>
        </p:nvSpPr>
        <p:spPr>
          <a:xfrm>
            <a:off x="165013" y="2439997"/>
            <a:ext cx="1439386" cy="1541897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805815">
              <a:lnSpc>
                <a:spcPct val="100000"/>
              </a:lnSpc>
              <a:spcBef>
                <a:spcPts val="1025"/>
              </a:spcBef>
            </a:pPr>
            <a:r>
              <a:rPr b="1" spc="-35" dirty="0">
                <a:solidFill>
                  <a:srgbClr val="FFFFFF"/>
                </a:solidFill>
                <a:latin typeface="Trebuchet MS"/>
              </a:rPr>
              <a:t>Visión</a:t>
            </a:r>
          </a:p>
          <a:p>
            <a:pPr marL="12700" marR="422275" indent="296545" algn="r">
              <a:lnSpc>
                <a:spcPts val="840"/>
              </a:lnSpc>
              <a:spcBef>
                <a:spcPts val="710"/>
              </a:spcBef>
            </a:pPr>
            <a:r>
              <a:rPr sz="1000" dirty="0">
                <a:solidFill>
                  <a:srgbClr val="FFFFFF"/>
                </a:solidFill>
                <a:latin typeface="Gill Sans MT"/>
              </a:rPr>
              <a:t>Ser el mayor  catalizador para  asegurar que toda  la población de las  Américas goce de  una óptima salud y</a:t>
            </a:r>
          </a:p>
          <a:p>
            <a:pPr marR="423545" algn="r">
              <a:lnSpc>
                <a:spcPts val="770"/>
              </a:lnSpc>
            </a:pPr>
            <a:r>
              <a:rPr sz="1000" dirty="0">
                <a:solidFill>
                  <a:srgbClr val="FFFFFF"/>
                </a:solidFill>
                <a:latin typeface="Gill Sans MT"/>
              </a:rPr>
              <a:t>contribuir al</a:t>
            </a:r>
          </a:p>
          <a:p>
            <a:pPr marL="250190" marR="418465" indent="-109855" algn="r">
              <a:lnSpc>
                <a:spcPts val="840"/>
              </a:lnSpc>
              <a:spcBef>
                <a:spcPts val="65"/>
              </a:spcBef>
            </a:pPr>
            <a:r>
              <a:rPr sz="1000" dirty="0">
                <a:solidFill>
                  <a:srgbClr val="FFFFFF"/>
                </a:solidFill>
                <a:latin typeface="Gill Sans MT"/>
              </a:rPr>
              <a:t>bienestar de sus  familias y sus  comunidades.</a:t>
            </a:r>
          </a:p>
        </p:txBody>
      </p:sp>
      <p:sp>
        <p:nvSpPr>
          <p:cNvPr id="97" name="object 27"/>
          <p:cNvSpPr txBox="1"/>
          <p:nvPr/>
        </p:nvSpPr>
        <p:spPr>
          <a:xfrm>
            <a:off x="104348" y="457200"/>
            <a:ext cx="1462662" cy="19831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41045">
              <a:lnSpc>
                <a:spcPct val="100000"/>
              </a:lnSpc>
              <a:spcBef>
                <a:spcPts val="90"/>
              </a:spcBef>
            </a:pPr>
            <a:r>
              <a:rPr b="1" spc="-35" dirty="0">
                <a:solidFill>
                  <a:srgbClr val="FFFFFF"/>
                </a:solidFill>
                <a:latin typeface="Trebuchet MS"/>
                <a:cs typeface="Trebuchet MS"/>
              </a:rPr>
              <a:t>Misión</a:t>
            </a:r>
            <a:endParaRPr dirty="0">
              <a:latin typeface="Trebuchet MS"/>
              <a:cs typeface="Trebuchet MS"/>
            </a:endParaRPr>
          </a:p>
          <a:p>
            <a:pPr marL="92710" marR="385445" indent="40005" algn="r">
              <a:lnSpc>
                <a:spcPts val="840"/>
              </a:lnSpc>
              <a:spcBef>
                <a:spcPts val="1040"/>
              </a:spcBef>
            </a:pPr>
            <a:r>
              <a:rPr sz="1000" spc="-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0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spc="8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sfuerz</a:t>
            </a:r>
            <a:r>
              <a:rPr sz="1000" spc="5" dirty="0">
                <a:solidFill>
                  <a:srgbClr val="FFFFFF"/>
                </a:solidFill>
                <a:latin typeface="Gill Sans MT"/>
                <a:cs typeface="Gill Sans MT"/>
              </a:rPr>
              <a:t>os  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colaborativos </a:t>
            </a:r>
            <a:r>
              <a:rPr sz="10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estratégicos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Gill Sans MT"/>
                <a:cs typeface="Gill Sans MT"/>
              </a:rPr>
              <a:t>entre</a:t>
            </a:r>
            <a:endParaRPr sz="1000" dirty="0">
              <a:latin typeface="Gill Sans MT"/>
              <a:cs typeface="Gill Sans MT"/>
            </a:endParaRPr>
          </a:p>
          <a:p>
            <a:pPr marR="386080" algn="r">
              <a:lnSpc>
                <a:spcPts val="770"/>
              </a:lnSpc>
            </a:pPr>
            <a:r>
              <a:rPr sz="1000" spc="10" dirty="0">
                <a:solidFill>
                  <a:srgbClr val="FFFFFF"/>
                </a:solidFill>
                <a:latin typeface="Gill Sans MT"/>
                <a:cs typeface="Gill Sans MT"/>
              </a:rPr>
              <a:t>lo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Gill Sans MT"/>
                <a:cs typeface="Gill Sans MT"/>
              </a:rPr>
              <a:t>Es</a:t>
            </a:r>
            <a:r>
              <a:rPr sz="1000" spc="-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8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000" spc="10" dirty="0">
                <a:solidFill>
                  <a:srgbClr val="FFFFFF"/>
                </a:solidFill>
                <a:latin typeface="Gill Sans MT"/>
                <a:cs typeface="Gill Sans MT"/>
              </a:rPr>
              <a:t>os</a:t>
            </a:r>
            <a:endParaRPr sz="1000" dirty="0">
              <a:latin typeface="Gill Sans MT"/>
              <a:cs typeface="Gill Sans MT"/>
            </a:endParaRPr>
          </a:p>
          <a:p>
            <a:pPr marL="92710" marR="380365" indent="14604" algn="r">
              <a:lnSpc>
                <a:spcPts val="840"/>
              </a:lnSpc>
              <a:spcBef>
                <a:spcPts val="65"/>
              </a:spcBef>
            </a:pPr>
            <a:r>
              <a:rPr sz="1000" spc="20" dirty="0">
                <a:solidFill>
                  <a:srgbClr val="FFFFFF"/>
                </a:solidFill>
                <a:latin typeface="Gill Sans MT"/>
                <a:cs typeface="Gill Sans MT"/>
              </a:rPr>
              <a:t>Miembros </a:t>
            </a:r>
            <a:r>
              <a:rPr sz="1000" spc="5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1000" spc="-10" dirty="0">
                <a:solidFill>
                  <a:srgbClr val="FFFFFF"/>
                </a:solidFill>
                <a:latin typeface="Gill Sans MT"/>
                <a:cs typeface="Gill Sans MT"/>
              </a:rPr>
              <a:t>otros </a:t>
            </a:r>
            <a:r>
              <a:rPr sz="1000" spc="-2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aliados, para </a:t>
            </a:r>
            <a:r>
              <a:rPr sz="1000" spc="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promover </a:t>
            </a:r>
            <a:r>
              <a:rPr sz="1000" spc="50" dirty="0">
                <a:solidFill>
                  <a:srgbClr val="FFFFFF"/>
                </a:solidFill>
                <a:latin typeface="Gill Sans MT"/>
                <a:cs typeface="Gill Sans MT"/>
              </a:rPr>
              <a:t>la </a:t>
            </a:r>
            <a:r>
              <a:rPr sz="10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Gill Sans MT"/>
                <a:cs typeface="Gill Sans MT"/>
              </a:rPr>
              <a:t>equidad</a:t>
            </a:r>
            <a:r>
              <a:rPr sz="10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10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Gill Sans MT"/>
                <a:cs typeface="Gill Sans MT"/>
              </a:rPr>
              <a:t>salud,</a:t>
            </a:r>
            <a:endParaRPr sz="1000" dirty="0">
              <a:latin typeface="Gill Sans MT"/>
              <a:cs typeface="Gill Sans MT"/>
            </a:endParaRPr>
          </a:p>
          <a:p>
            <a:pPr marR="386080" algn="r">
              <a:lnSpc>
                <a:spcPts val="770"/>
              </a:lnSpc>
            </a:pP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om</a:t>
            </a:r>
            <a:r>
              <a:rPr sz="1000" spc="4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1000" spc="8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000" spc="8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1000" dirty="0">
              <a:latin typeface="Gill Sans MT"/>
              <a:cs typeface="Gill Sans MT"/>
            </a:endParaRPr>
          </a:p>
          <a:p>
            <a:pPr marL="12700" marR="384810" indent="234950" algn="r">
              <a:lnSpc>
                <a:spcPts val="840"/>
              </a:lnSpc>
              <a:spcBef>
                <a:spcPts val="70"/>
              </a:spcBef>
            </a:pPr>
            <a:r>
              <a:rPr sz="10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35" dirty="0">
                <a:solidFill>
                  <a:srgbClr val="FFFFFF"/>
                </a:solidFill>
                <a:latin typeface="Gill Sans MT"/>
                <a:cs typeface="Gill Sans MT"/>
              </a:rPr>
              <a:t>nfe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spc="40" dirty="0">
                <a:solidFill>
                  <a:srgbClr val="FFFFFF"/>
                </a:solidFill>
                <a:latin typeface="Gill Sans MT"/>
                <a:cs typeface="Gill Sans MT"/>
              </a:rPr>
              <a:t>meda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000" spc="55" dirty="0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10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y  </a:t>
            </a:r>
            <a:r>
              <a:rPr sz="1000" spc="5" dirty="0">
                <a:solidFill>
                  <a:srgbClr val="FFFFFF"/>
                </a:solidFill>
                <a:latin typeface="Gill Sans MT"/>
                <a:cs typeface="Gill Sans MT"/>
              </a:rPr>
              <a:t>mejorar</a:t>
            </a:r>
            <a:r>
              <a:rPr sz="10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r>
              <a:rPr sz="10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Gill Sans MT"/>
                <a:cs typeface="Gill Sans MT"/>
              </a:rPr>
              <a:t>calidad</a:t>
            </a:r>
            <a:r>
              <a:rPr sz="1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endParaRPr sz="1000" dirty="0">
              <a:latin typeface="Gill Sans MT"/>
              <a:cs typeface="Gill Sans MT"/>
            </a:endParaRPr>
          </a:p>
          <a:p>
            <a:pPr marL="36830" marR="381000" indent="300355" algn="r">
              <a:lnSpc>
                <a:spcPts val="840"/>
              </a:lnSpc>
            </a:pP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prolongar </a:t>
            </a:r>
            <a:r>
              <a:rPr sz="1000" spc="45" dirty="0">
                <a:solidFill>
                  <a:srgbClr val="FFFFFF"/>
                </a:solidFill>
                <a:latin typeface="Gill Sans MT"/>
                <a:cs typeface="Gill Sans MT"/>
              </a:rPr>
              <a:t>la </a:t>
            </a:r>
            <a:r>
              <a:rPr sz="1000" spc="-2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duración</a:t>
            </a:r>
            <a:r>
              <a:rPr sz="1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10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r>
              <a:rPr sz="10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Gill Sans MT"/>
                <a:cs typeface="Gill Sans MT"/>
              </a:rPr>
              <a:t>vida </a:t>
            </a:r>
            <a:r>
              <a:rPr sz="1000" spc="-2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de 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los </a:t>
            </a:r>
            <a:r>
              <a:rPr sz="1000" spc="25" dirty="0">
                <a:solidFill>
                  <a:srgbClr val="FFFFFF"/>
                </a:solidFill>
                <a:latin typeface="Gill Sans MT"/>
                <a:cs typeface="Gill Sans MT"/>
              </a:rPr>
              <a:t>pueblos de 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r>
              <a:rPr sz="1000" spc="5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Am</a:t>
            </a:r>
            <a:r>
              <a:rPr sz="1000" spc="-20" dirty="0">
                <a:solidFill>
                  <a:srgbClr val="FFFFFF"/>
                </a:solidFill>
                <a:latin typeface="Gill Sans MT"/>
                <a:cs typeface="Gill Sans MT"/>
              </a:rPr>
              <a:t>ér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ica</a:t>
            </a:r>
            <a:r>
              <a:rPr sz="1000" spc="-1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900" spc="55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endParaRPr sz="900" dirty="0">
              <a:latin typeface="Gill Sans MT"/>
              <a:cs typeface="Gill Sans MT"/>
            </a:endParaRPr>
          </a:p>
        </p:txBody>
      </p:sp>
      <p:grpSp>
        <p:nvGrpSpPr>
          <p:cNvPr id="98" name="object 28"/>
          <p:cNvGrpSpPr/>
          <p:nvPr/>
        </p:nvGrpSpPr>
        <p:grpSpPr>
          <a:xfrm>
            <a:off x="1250680" y="914400"/>
            <a:ext cx="891729" cy="2744282"/>
            <a:chOff x="1236658" y="3599258"/>
            <a:chExt cx="891729" cy="2744282"/>
          </a:xfrm>
        </p:grpSpPr>
        <p:sp>
          <p:nvSpPr>
            <p:cNvPr id="99" name="object 29"/>
            <p:cNvSpPr/>
            <p:nvPr/>
          </p:nvSpPr>
          <p:spPr>
            <a:xfrm>
              <a:off x="1265824" y="3748439"/>
              <a:ext cx="288925" cy="109220"/>
            </a:xfrm>
            <a:custGeom>
              <a:avLst/>
              <a:gdLst/>
              <a:ahLst/>
              <a:cxnLst/>
              <a:rect l="l" t="t" r="r" b="b"/>
              <a:pathLst>
                <a:path w="288925" h="109220">
                  <a:moveTo>
                    <a:pt x="78181" y="35941"/>
                  </a:moveTo>
                  <a:lnTo>
                    <a:pt x="0" y="108864"/>
                  </a:lnTo>
                  <a:lnTo>
                    <a:pt x="288302" y="108864"/>
                  </a:lnTo>
                  <a:lnTo>
                    <a:pt x="278582" y="99796"/>
                  </a:lnTo>
                  <a:lnTo>
                    <a:pt x="23456" y="99796"/>
                  </a:lnTo>
                  <a:lnTo>
                    <a:pt x="78181" y="48742"/>
                  </a:lnTo>
                  <a:lnTo>
                    <a:pt x="91903" y="48742"/>
                  </a:lnTo>
                  <a:lnTo>
                    <a:pt x="78181" y="35941"/>
                  </a:lnTo>
                  <a:close/>
                </a:path>
                <a:path w="288925" h="109220">
                  <a:moveTo>
                    <a:pt x="185339" y="12814"/>
                  </a:moveTo>
                  <a:lnTo>
                    <a:pt x="171602" y="12814"/>
                  </a:lnTo>
                  <a:lnTo>
                    <a:pt x="264845" y="99796"/>
                  </a:lnTo>
                  <a:lnTo>
                    <a:pt x="278582" y="99796"/>
                  </a:lnTo>
                  <a:lnTo>
                    <a:pt x="185339" y="12814"/>
                  </a:lnTo>
                  <a:close/>
                </a:path>
                <a:path w="288925" h="109220">
                  <a:moveTo>
                    <a:pt x="91903" y="48742"/>
                  </a:moveTo>
                  <a:lnTo>
                    <a:pt x="78181" y="48742"/>
                  </a:lnTo>
                  <a:lnTo>
                    <a:pt x="105625" y="74358"/>
                  </a:lnTo>
                  <a:lnTo>
                    <a:pt x="119363" y="61544"/>
                  </a:lnTo>
                  <a:lnTo>
                    <a:pt x="105625" y="61544"/>
                  </a:lnTo>
                  <a:lnTo>
                    <a:pt x="91903" y="48742"/>
                  </a:lnTo>
                  <a:close/>
                </a:path>
                <a:path w="288925" h="109220">
                  <a:moveTo>
                    <a:pt x="171602" y="0"/>
                  </a:moveTo>
                  <a:lnTo>
                    <a:pt x="105625" y="61544"/>
                  </a:lnTo>
                  <a:lnTo>
                    <a:pt x="119363" y="61544"/>
                  </a:lnTo>
                  <a:lnTo>
                    <a:pt x="171602" y="12814"/>
                  </a:lnTo>
                  <a:lnTo>
                    <a:pt x="185339" y="12814"/>
                  </a:lnTo>
                  <a:lnTo>
                    <a:pt x="171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3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36658" y="3599258"/>
              <a:ext cx="302406" cy="256716"/>
            </a:xfrm>
            <a:prstGeom prst="rect">
              <a:avLst/>
            </a:prstGeom>
          </p:spPr>
        </p:pic>
        <p:sp>
          <p:nvSpPr>
            <p:cNvPr id="101" name="object 31"/>
            <p:cNvSpPr/>
            <p:nvPr/>
          </p:nvSpPr>
          <p:spPr>
            <a:xfrm>
              <a:off x="1263952" y="5671541"/>
              <a:ext cx="265430" cy="230504"/>
            </a:xfrm>
            <a:custGeom>
              <a:avLst/>
              <a:gdLst/>
              <a:ahLst/>
              <a:cxnLst/>
              <a:rect l="l" t="t" r="r" b="b"/>
              <a:pathLst>
                <a:path w="265430" h="230504">
                  <a:moveTo>
                    <a:pt x="132422" y="0"/>
                  </a:moveTo>
                  <a:lnTo>
                    <a:pt x="80924" y="9058"/>
                  </a:lnTo>
                  <a:lnTo>
                    <a:pt x="38827" y="33747"/>
                  </a:lnTo>
                  <a:lnTo>
                    <a:pt x="10421" y="70337"/>
                  </a:lnTo>
                  <a:lnTo>
                    <a:pt x="0" y="115100"/>
                  </a:lnTo>
                  <a:lnTo>
                    <a:pt x="10421" y="159862"/>
                  </a:lnTo>
                  <a:lnTo>
                    <a:pt x="38827" y="196453"/>
                  </a:lnTo>
                  <a:lnTo>
                    <a:pt x="80924" y="221141"/>
                  </a:lnTo>
                  <a:lnTo>
                    <a:pt x="132422" y="230200"/>
                  </a:lnTo>
                  <a:lnTo>
                    <a:pt x="183916" y="221141"/>
                  </a:lnTo>
                  <a:lnTo>
                    <a:pt x="184733" y="220662"/>
                  </a:lnTo>
                  <a:lnTo>
                    <a:pt x="132422" y="220662"/>
                  </a:lnTo>
                  <a:lnTo>
                    <a:pt x="85194" y="212355"/>
                  </a:lnTo>
                  <a:lnTo>
                    <a:pt x="46585" y="189712"/>
                  </a:lnTo>
                  <a:lnTo>
                    <a:pt x="20532" y="156154"/>
                  </a:lnTo>
                  <a:lnTo>
                    <a:pt x="10972" y="115100"/>
                  </a:lnTo>
                  <a:lnTo>
                    <a:pt x="20532" y="74051"/>
                  </a:lnTo>
                  <a:lnTo>
                    <a:pt x="46585" y="40492"/>
                  </a:lnTo>
                  <a:lnTo>
                    <a:pt x="85194" y="17846"/>
                  </a:lnTo>
                  <a:lnTo>
                    <a:pt x="132422" y="9537"/>
                  </a:lnTo>
                  <a:lnTo>
                    <a:pt x="184733" y="9537"/>
                  </a:lnTo>
                  <a:lnTo>
                    <a:pt x="183916" y="9058"/>
                  </a:lnTo>
                  <a:lnTo>
                    <a:pt x="132422" y="0"/>
                  </a:lnTo>
                  <a:close/>
                </a:path>
                <a:path w="265430" h="230504">
                  <a:moveTo>
                    <a:pt x="184733" y="9537"/>
                  </a:moveTo>
                  <a:lnTo>
                    <a:pt x="132422" y="9537"/>
                  </a:lnTo>
                  <a:lnTo>
                    <a:pt x="179645" y="17846"/>
                  </a:lnTo>
                  <a:lnTo>
                    <a:pt x="218255" y="40492"/>
                  </a:lnTo>
                  <a:lnTo>
                    <a:pt x="244311" y="74051"/>
                  </a:lnTo>
                  <a:lnTo>
                    <a:pt x="253873" y="115100"/>
                  </a:lnTo>
                  <a:lnTo>
                    <a:pt x="244311" y="156154"/>
                  </a:lnTo>
                  <a:lnTo>
                    <a:pt x="218255" y="189712"/>
                  </a:lnTo>
                  <a:lnTo>
                    <a:pt x="179645" y="212355"/>
                  </a:lnTo>
                  <a:lnTo>
                    <a:pt x="132422" y="220662"/>
                  </a:lnTo>
                  <a:lnTo>
                    <a:pt x="184733" y="220662"/>
                  </a:lnTo>
                  <a:lnTo>
                    <a:pt x="226013" y="196453"/>
                  </a:lnTo>
                  <a:lnTo>
                    <a:pt x="254422" y="159862"/>
                  </a:lnTo>
                  <a:lnTo>
                    <a:pt x="264845" y="115100"/>
                  </a:lnTo>
                  <a:lnTo>
                    <a:pt x="254422" y="70337"/>
                  </a:lnTo>
                  <a:lnTo>
                    <a:pt x="226013" y="33747"/>
                  </a:lnTo>
                  <a:lnTo>
                    <a:pt x="184733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3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38618" y="5649531"/>
              <a:ext cx="315518" cy="274231"/>
            </a:xfrm>
            <a:prstGeom prst="rect">
              <a:avLst/>
            </a:prstGeom>
          </p:spPr>
        </p:pic>
        <p:pic>
          <p:nvPicPr>
            <p:cNvPr id="103" name="object 3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11290" y="4329090"/>
              <a:ext cx="182968" cy="250450"/>
            </a:xfrm>
            <a:prstGeom prst="rect">
              <a:avLst/>
            </a:prstGeom>
          </p:spPr>
        </p:pic>
        <p:sp>
          <p:nvSpPr>
            <p:cNvPr id="104" name="object 34"/>
            <p:cNvSpPr/>
            <p:nvPr/>
          </p:nvSpPr>
          <p:spPr>
            <a:xfrm>
              <a:off x="1895233" y="4293310"/>
              <a:ext cx="194945" cy="286385"/>
            </a:xfrm>
            <a:custGeom>
              <a:avLst/>
              <a:gdLst/>
              <a:ahLst/>
              <a:cxnLst/>
              <a:rect l="l" t="t" r="r" b="b"/>
              <a:pathLst>
                <a:path w="194944" h="286385">
                  <a:moveTo>
                    <a:pt x="194513" y="156527"/>
                  </a:moveTo>
                  <a:lnTo>
                    <a:pt x="194360" y="155257"/>
                  </a:lnTo>
                  <a:lnTo>
                    <a:pt x="165735" y="97396"/>
                  </a:lnTo>
                  <a:lnTo>
                    <a:pt x="157137" y="59486"/>
                  </a:lnTo>
                  <a:lnTo>
                    <a:pt x="134454" y="28536"/>
                  </a:lnTo>
                  <a:lnTo>
                    <a:pt x="101053" y="7658"/>
                  </a:lnTo>
                  <a:lnTo>
                    <a:pt x="60274" y="0"/>
                  </a:lnTo>
                  <a:lnTo>
                    <a:pt x="44196" y="1143"/>
                  </a:lnTo>
                  <a:lnTo>
                    <a:pt x="28651" y="4495"/>
                  </a:lnTo>
                  <a:lnTo>
                    <a:pt x="13843" y="10020"/>
                  </a:lnTo>
                  <a:lnTo>
                    <a:pt x="0" y="17653"/>
                  </a:lnTo>
                  <a:lnTo>
                    <a:pt x="5486" y="24980"/>
                  </a:lnTo>
                  <a:lnTo>
                    <a:pt x="18072" y="18059"/>
                  </a:lnTo>
                  <a:lnTo>
                    <a:pt x="31534" y="13030"/>
                  </a:lnTo>
                  <a:lnTo>
                    <a:pt x="45656" y="9982"/>
                  </a:lnTo>
                  <a:lnTo>
                    <a:pt x="60274" y="8940"/>
                  </a:lnTo>
                  <a:lnTo>
                    <a:pt x="97561" y="15989"/>
                  </a:lnTo>
                  <a:lnTo>
                    <a:pt x="128041" y="35166"/>
                  </a:lnTo>
                  <a:lnTo>
                    <a:pt x="148602" y="63601"/>
                  </a:lnTo>
                  <a:lnTo>
                    <a:pt x="156311" y="99695"/>
                  </a:lnTo>
                  <a:lnTo>
                    <a:pt x="184924" y="157505"/>
                  </a:lnTo>
                  <a:lnTo>
                    <a:pt x="184924" y="161010"/>
                  </a:lnTo>
                  <a:lnTo>
                    <a:pt x="158292" y="161010"/>
                  </a:lnTo>
                  <a:lnTo>
                    <a:pt x="156146" y="163004"/>
                  </a:lnTo>
                  <a:lnTo>
                    <a:pt x="156146" y="205727"/>
                  </a:lnTo>
                  <a:lnTo>
                    <a:pt x="154266" y="214426"/>
                  </a:lnTo>
                  <a:lnTo>
                    <a:pt x="149123" y="221538"/>
                  </a:lnTo>
                  <a:lnTo>
                    <a:pt x="141503" y="226339"/>
                  </a:lnTo>
                  <a:lnTo>
                    <a:pt x="132181" y="228092"/>
                  </a:lnTo>
                  <a:lnTo>
                    <a:pt x="103428" y="228092"/>
                  </a:lnTo>
                  <a:lnTo>
                    <a:pt x="100774" y="228092"/>
                  </a:lnTo>
                  <a:lnTo>
                    <a:pt x="89039" y="228092"/>
                  </a:lnTo>
                  <a:lnTo>
                    <a:pt x="89039" y="237032"/>
                  </a:lnTo>
                  <a:lnTo>
                    <a:pt x="98628" y="237032"/>
                  </a:lnTo>
                  <a:lnTo>
                    <a:pt x="98628" y="286232"/>
                  </a:lnTo>
                  <a:lnTo>
                    <a:pt x="108216" y="286232"/>
                  </a:lnTo>
                  <a:lnTo>
                    <a:pt x="108216" y="237032"/>
                  </a:lnTo>
                  <a:lnTo>
                    <a:pt x="132181" y="237032"/>
                  </a:lnTo>
                  <a:lnTo>
                    <a:pt x="145237" y="234569"/>
                  </a:lnTo>
                  <a:lnTo>
                    <a:pt x="155905" y="227863"/>
                  </a:lnTo>
                  <a:lnTo>
                    <a:pt x="163106" y="217906"/>
                  </a:lnTo>
                  <a:lnTo>
                    <a:pt x="165747" y="205727"/>
                  </a:lnTo>
                  <a:lnTo>
                    <a:pt x="165747" y="169951"/>
                  </a:lnTo>
                  <a:lnTo>
                    <a:pt x="192366" y="169951"/>
                  </a:lnTo>
                  <a:lnTo>
                    <a:pt x="194513" y="167957"/>
                  </a:lnTo>
                  <a:lnTo>
                    <a:pt x="194513" y="15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3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11680" y="4795645"/>
              <a:ext cx="276087" cy="196794"/>
            </a:xfrm>
            <a:prstGeom prst="rect">
              <a:avLst/>
            </a:prstGeom>
          </p:spPr>
        </p:pic>
        <p:pic>
          <p:nvPicPr>
            <p:cNvPr id="106" name="object 3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11694" y="6129177"/>
              <a:ext cx="259902" cy="214199"/>
            </a:xfrm>
            <a:prstGeom prst="rect">
              <a:avLst/>
            </a:prstGeom>
          </p:spPr>
        </p:pic>
        <p:sp>
          <p:nvSpPr>
            <p:cNvPr id="107" name="object 37"/>
            <p:cNvSpPr/>
            <p:nvPr/>
          </p:nvSpPr>
          <p:spPr>
            <a:xfrm>
              <a:off x="1889627" y="6057155"/>
              <a:ext cx="238760" cy="286385"/>
            </a:xfrm>
            <a:custGeom>
              <a:avLst/>
              <a:gdLst/>
              <a:ahLst/>
              <a:cxnLst/>
              <a:rect l="l" t="t" r="r" b="b"/>
              <a:pathLst>
                <a:path w="238760" h="286385">
                  <a:moveTo>
                    <a:pt x="104127" y="0"/>
                  </a:moveTo>
                  <a:lnTo>
                    <a:pt x="66858" y="6339"/>
                  </a:lnTo>
                  <a:lnTo>
                    <a:pt x="35413" y="23801"/>
                  </a:lnTo>
                  <a:lnTo>
                    <a:pt x="12294" y="50047"/>
                  </a:lnTo>
                  <a:lnTo>
                    <a:pt x="0" y="82740"/>
                  </a:lnTo>
                  <a:lnTo>
                    <a:pt x="9740" y="82740"/>
                  </a:lnTo>
                  <a:lnTo>
                    <a:pt x="21215" y="53539"/>
                  </a:lnTo>
                  <a:lnTo>
                    <a:pt x="42232" y="30133"/>
                  </a:lnTo>
                  <a:lnTo>
                    <a:pt x="70600" y="14581"/>
                  </a:lnTo>
                  <a:lnTo>
                    <a:pt x="104127" y="8940"/>
                  </a:lnTo>
                  <a:lnTo>
                    <a:pt x="141408" y="15980"/>
                  </a:lnTo>
                  <a:lnTo>
                    <a:pt x="171891" y="35166"/>
                  </a:lnTo>
                  <a:lnTo>
                    <a:pt x="192463" y="63601"/>
                  </a:lnTo>
                  <a:lnTo>
                    <a:pt x="200012" y="98386"/>
                  </a:lnTo>
                  <a:lnTo>
                    <a:pt x="200012" y="99364"/>
                  </a:lnTo>
                  <a:lnTo>
                    <a:pt x="228777" y="157505"/>
                  </a:lnTo>
                  <a:lnTo>
                    <a:pt x="228777" y="160997"/>
                  </a:lnTo>
                  <a:lnTo>
                    <a:pt x="200012" y="160997"/>
                  </a:lnTo>
                  <a:lnTo>
                    <a:pt x="200012" y="205727"/>
                  </a:lnTo>
                  <a:lnTo>
                    <a:pt x="198122" y="214424"/>
                  </a:lnTo>
                  <a:lnTo>
                    <a:pt x="192974" y="221534"/>
                  </a:lnTo>
                  <a:lnTo>
                    <a:pt x="185347" y="226331"/>
                  </a:lnTo>
                  <a:lnTo>
                    <a:pt x="176021" y="228092"/>
                  </a:lnTo>
                  <a:lnTo>
                    <a:pt x="142481" y="228092"/>
                  </a:lnTo>
                  <a:lnTo>
                    <a:pt x="142481" y="286219"/>
                  </a:lnTo>
                  <a:lnTo>
                    <a:pt x="152069" y="286219"/>
                  </a:lnTo>
                  <a:lnTo>
                    <a:pt x="152069" y="237032"/>
                  </a:lnTo>
                  <a:lnTo>
                    <a:pt x="176021" y="237032"/>
                  </a:lnTo>
                  <a:lnTo>
                    <a:pt x="189073" y="234568"/>
                  </a:lnTo>
                  <a:lnTo>
                    <a:pt x="199744" y="227852"/>
                  </a:lnTo>
                  <a:lnTo>
                    <a:pt x="206945" y="217900"/>
                  </a:lnTo>
                  <a:lnTo>
                    <a:pt x="209588" y="205727"/>
                  </a:lnTo>
                  <a:lnTo>
                    <a:pt x="209588" y="169951"/>
                  </a:lnTo>
                  <a:lnTo>
                    <a:pt x="238366" y="169951"/>
                  </a:lnTo>
                  <a:lnTo>
                    <a:pt x="238366" y="155549"/>
                  </a:lnTo>
                  <a:lnTo>
                    <a:pt x="209588" y="97396"/>
                  </a:lnTo>
                  <a:lnTo>
                    <a:pt x="200996" y="59482"/>
                  </a:lnTo>
                  <a:lnTo>
                    <a:pt x="178317" y="28524"/>
                  </a:lnTo>
                  <a:lnTo>
                    <a:pt x="144908" y="7652"/>
                  </a:lnTo>
                  <a:lnTo>
                    <a:pt x="104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38"/>
          <p:cNvSpPr txBox="1"/>
          <p:nvPr/>
        </p:nvSpPr>
        <p:spPr>
          <a:xfrm>
            <a:off x="1928026" y="457200"/>
            <a:ext cx="1805774" cy="1077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" dirty="0" err="1">
                <a:solidFill>
                  <a:srgbClr val="FFFFFF"/>
                </a:solidFill>
                <a:latin typeface="Trebuchet MS"/>
              </a:rPr>
              <a:t>Valores</a:t>
            </a:r>
            <a:endParaRPr b="1" spc="-35" dirty="0">
              <a:solidFill>
                <a:srgbClr val="FFFFFF"/>
              </a:solidFill>
              <a:latin typeface="Trebuchet MS"/>
            </a:endParaRPr>
          </a:p>
          <a:p>
            <a:pPr marL="413384">
              <a:lnSpc>
                <a:spcPts val="1230"/>
              </a:lnSpc>
              <a:spcBef>
                <a:spcPts val="890"/>
              </a:spcBef>
            </a:pPr>
            <a:r>
              <a:rPr sz="1100" b="1" spc="35" dirty="0">
                <a:solidFill>
                  <a:srgbClr val="FFFFFF"/>
                </a:solidFill>
                <a:latin typeface="Trebuchet MS"/>
                <a:cs typeface="Trebuchet MS"/>
              </a:rPr>
              <a:t>EQUIDAD</a:t>
            </a:r>
            <a:endParaRPr sz="1100" dirty="0">
              <a:latin typeface="Trebuchet MS"/>
              <a:cs typeface="Trebuchet MS"/>
            </a:endParaRPr>
          </a:p>
          <a:p>
            <a:pPr marL="413384" marR="5080">
              <a:lnSpc>
                <a:spcPts val="840"/>
              </a:lnSpc>
              <a:spcBef>
                <a:spcPts val="35"/>
              </a:spcBef>
            </a:pPr>
            <a:r>
              <a:rPr sz="1000" dirty="0">
                <a:solidFill>
                  <a:srgbClr val="FFFFFF"/>
                </a:solidFill>
                <a:latin typeface="Gill Sans MT"/>
              </a:rPr>
              <a:t>Lucha por la imparcialidad y la  justicia mediante la eliminación  de las diferencias que son  evitables e innecesarias.</a:t>
            </a:r>
          </a:p>
        </p:txBody>
      </p:sp>
      <p:sp>
        <p:nvSpPr>
          <p:cNvPr id="109" name="object 39"/>
          <p:cNvSpPr txBox="1"/>
          <p:nvPr/>
        </p:nvSpPr>
        <p:spPr>
          <a:xfrm>
            <a:off x="2298762" y="1601801"/>
            <a:ext cx="1511238" cy="3793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230"/>
              </a:lnSpc>
              <a:spcBef>
                <a:spcPts val="120"/>
              </a:spcBef>
            </a:pPr>
            <a:r>
              <a:rPr sz="1100" b="1" spc="20" dirty="0">
                <a:solidFill>
                  <a:srgbClr val="FFFFFF"/>
                </a:solidFill>
                <a:latin typeface="Trebuchet MS"/>
                <a:cs typeface="Trebuchet MS"/>
              </a:rPr>
              <a:t>EXCELENCIA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ts val="840"/>
              </a:lnSpc>
              <a:spcBef>
                <a:spcPts val="35"/>
              </a:spcBef>
            </a:pPr>
            <a:r>
              <a:rPr sz="1000" dirty="0">
                <a:solidFill>
                  <a:srgbClr val="FFFFFF"/>
                </a:solidFill>
                <a:latin typeface="Gill Sans MT"/>
              </a:rPr>
              <a:t>Logro de la más alta calidad en lo  que hacemos.</a:t>
            </a:r>
          </a:p>
        </p:txBody>
      </p:sp>
      <p:sp>
        <p:nvSpPr>
          <p:cNvPr id="110" name="object 40"/>
          <p:cNvSpPr txBox="1"/>
          <p:nvPr/>
        </p:nvSpPr>
        <p:spPr>
          <a:xfrm>
            <a:off x="2286000" y="2017726"/>
            <a:ext cx="1507446" cy="20208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230"/>
              </a:lnSpc>
              <a:spcBef>
                <a:spcPts val="120"/>
              </a:spcBef>
            </a:pPr>
            <a:r>
              <a:rPr sz="1100" b="1" spc="40" dirty="0">
                <a:solidFill>
                  <a:srgbClr val="FFFFFF"/>
                </a:solidFill>
                <a:latin typeface="Trebuchet MS"/>
                <a:cs typeface="Trebuchet MS"/>
              </a:rPr>
              <a:t>SOLIDARIDAD</a:t>
            </a:r>
            <a:endParaRPr sz="1100" dirty="0">
              <a:latin typeface="Trebuchet MS"/>
              <a:cs typeface="Trebuchet MS"/>
            </a:endParaRPr>
          </a:p>
          <a:p>
            <a:pPr marL="12700" marR="116839">
              <a:lnSpc>
                <a:spcPts val="840"/>
              </a:lnSpc>
              <a:spcBef>
                <a:spcPts val="35"/>
              </a:spcBef>
            </a:pPr>
            <a:r>
              <a:rPr sz="1000" spc="30" dirty="0">
                <a:solidFill>
                  <a:srgbClr val="FFFFFF"/>
                </a:solidFill>
                <a:latin typeface="Gill Sans MT"/>
              </a:rPr>
              <a:t>Promoción de intereses y  responsabilidades compartidas,  facilitando esfuerzos colectivos  para alcanzar metas comunes.</a:t>
            </a:r>
          </a:p>
          <a:p>
            <a:pPr marL="12700">
              <a:lnSpc>
                <a:spcPts val="1230"/>
              </a:lnSpc>
              <a:spcBef>
                <a:spcPts val="830"/>
              </a:spcBef>
            </a:pPr>
            <a:r>
              <a:rPr sz="1100" b="1" spc="-5" dirty="0">
                <a:solidFill>
                  <a:srgbClr val="FFFFFF"/>
                </a:solidFill>
                <a:latin typeface="Trebuchet MS"/>
                <a:cs typeface="Trebuchet MS"/>
              </a:rPr>
              <a:t>RESPETO</a:t>
            </a:r>
            <a:endParaRPr sz="1100" dirty="0">
              <a:latin typeface="Trebuchet MS"/>
              <a:cs typeface="Trebuchet MS"/>
            </a:endParaRPr>
          </a:p>
          <a:p>
            <a:pPr marL="12700" marR="116839">
              <a:lnSpc>
                <a:spcPts val="840"/>
              </a:lnSpc>
              <a:spcBef>
                <a:spcPts val="35"/>
              </a:spcBef>
            </a:pPr>
            <a:r>
              <a:rPr sz="1000" spc="30" dirty="0">
                <a:solidFill>
                  <a:srgbClr val="FFFFFF"/>
                </a:solidFill>
                <a:latin typeface="Gill Sans MT"/>
              </a:rPr>
              <a:t>Aceptación de la dignidad y la  diversidad</a:t>
            </a:r>
          </a:p>
          <a:p>
            <a:pPr marL="12700" marR="116839">
              <a:lnSpc>
                <a:spcPts val="840"/>
              </a:lnSpc>
              <a:spcBef>
                <a:spcPts val="35"/>
              </a:spcBef>
            </a:pPr>
            <a:r>
              <a:rPr sz="1000" spc="30" dirty="0">
                <a:solidFill>
                  <a:srgbClr val="FFFFFF"/>
                </a:solidFill>
                <a:latin typeface="Gill Sans MT"/>
              </a:rPr>
              <a:t>de los individuos, grupos y países</a:t>
            </a:r>
            <a:r>
              <a:rPr sz="800" spc="3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endParaRPr sz="800" dirty="0">
              <a:latin typeface="Gill Sans MT"/>
              <a:cs typeface="Gill Sans MT"/>
            </a:endParaRPr>
          </a:p>
          <a:p>
            <a:pPr marL="12700">
              <a:lnSpc>
                <a:spcPts val="1230"/>
              </a:lnSpc>
              <a:spcBef>
                <a:spcPts val="840"/>
              </a:spcBef>
            </a:pPr>
            <a:r>
              <a:rPr sz="1100" b="1" spc="35" dirty="0">
                <a:solidFill>
                  <a:srgbClr val="FFFFFF"/>
                </a:solidFill>
                <a:latin typeface="Trebuchet MS"/>
                <a:cs typeface="Trebuchet MS"/>
              </a:rPr>
              <a:t>INTEGRIDAD</a:t>
            </a:r>
            <a:endParaRPr sz="1100" dirty="0">
              <a:latin typeface="Trebuchet MS"/>
              <a:cs typeface="Trebuchet MS"/>
            </a:endParaRPr>
          </a:p>
          <a:p>
            <a:pPr marL="12700" marR="20955">
              <a:lnSpc>
                <a:spcPts val="840"/>
              </a:lnSpc>
              <a:spcBef>
                <a:spcPts val="40"/>
              </a:spcBef>
            </a:pPr>
            <a:r>
              <a:rPr sz="1000" spc="30" dirty="0">
                <a:solidFill>
                  <a:srgbClr val="FFFFFF"/>
                </a:solidFill>
                <a:latin typeface="Gill Sans MT"/>
              </a:rPr>
              <a:t>Garantía de un desempeño  transparente, ético y responsable</a:t>
            </a:r>
            <a:r>
              <a:rPr sz="800" spc="2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endParaRPr sz="800" dirty="0">
              <a:latin typeface="Gill Sans MT"/>
              <a:cs typeface="Gill Sans MT"/>
            </a:endParaRPr>
          </a:p>
        </p:txBody>
      </p:sp>
      <p:pic>
        <p:nvPicPr>
          <p:cNvPr id="111" name="object 4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800839" y="838200"/>
            <a:ext cx="332761" cy="218526"/>
          </a:xfrm>
          <a:prstGeom prst="rect">
            <a:avLst/>
          </a:prstGeom>
        </p:spPr>
      </p:pic>
      <p:sp>
        <p:nvSpPr>
          <p:cNvPr id="116" name="object 78"/>
          <p:cNvSpPr/>
          <p:nvPr/>
        </p:nvSpPr>
        <p:spPr>
          <a:xfrm>
            <a:off x="1866637" y="2667000"/>
            <a:ext cx="343163" cy="336535"/>
          </a:xfrm>
          <a:custGeom>
            <a:avLst/>
            <a:gdLst/>
            <a:ahLst/>
            <a:cxnLst/>
            <a:rect l="l" t="t" r="r" b="b"/>
            <a:pathLst>
              <a:path w="573404" h="463550">
                <a:moveTo>
                  <a:pt x="382003" y="80137"/>
                </a:moveTo>
                <a:lnTo>
                  <a:pt x="373087" y="80137"/>
                </a:lnTo>
                <a:lnTo>
                  <a:pt x="359244" y="82943"/>
                </a:lnTo>
                <a:lnTo>
                  <a:pt x="347916" y="90589"/>
                </a:lnTo>
                <a:lnTo>
                  <a:pt x="340283" y="101917"/>
                </a:lnTo>
                <a:lnTo>
                  <a:pt x="337477" y="115773"/>
                </a:lnTo>
                <a:lnTo>
                  <a:pt x="337477" y="213702"/>
                </a:lnTo>
                <a:lnTo>
                  <a:pt x="230619" y="213702"/>
                </a:lnTo>
                <a:lnTo>
                  <a:pt x="230619" y="115773"/>
                </a:lnTo>
                <a:lnTo>
                  <a:pt x="227812" y="101917"/>
                </a:lnTo>
                <a:lnTo>
                  <a:pt x="220179" y="90589"/>
                </a:lnTo>
                <a:lnTo>
                  <a:pt x="208851" y="82943"/>
                </a:lnTo>
                <a:lnTo>
                  <a:pt x="195008" y="80137"/>
                </a:lnTo>
                <a:lnTo>
                  <a:pt x="186093" y="80137"/>
                </a:lnTo>
                <a:lnTo>
                  <a:pt x="186093" y="97955"/>
                </a:lnTo>
                <a:lnTo>
                  <a:pt x="204825" y="97955"/>
                </a:lnTo>
                <a:lnTo>
                  <a:pt x="212813" y="105930"/>
                </a:lnTo>
                <a:lnTo>
                  <a:pt x="212813" y="227533"/>
                </a:lnTo>
                <a:lnTo>
                  <a:pt x="216789" y="231521"/>
                </a:lnTo>
                <a:lnTo>
                  <a:pt x="346379" y="231521"/>
                </a:lnTo>
                <a:lnTo>
                  <a:pt x="351307" y="231521"/>
                </a:lnTo>
                <a:lnTo>
                  <a:pt x="355295" y="227533"/>
                </a:lnTo>
                <a:lnTo>
                  <a:pt x="355295" y="105930"/>
                </a:lnTo>
                <a:lnTo>
                  <a:pt x="363283" y="97955"/>
                </a:lnTo>
                <a:lnTo>
                  <a:pt x="382003" y="97955"/>
                </a:lnTo>
                <a:lnTo>
                  <a:pt x="382003" y="80137"/>
                </a:lnTo>
                <a:close/>
              </a:path>
              <a:path w="573404" h="463550">
                <a:moveTo>
                  <a:pt x="572858" y="183654"/>
                </a:moveTo>
                <a:lnTo>
                  <a:pt x="536676" y="44526"/>
                </a:lnTo>
                <a:lnTo>
                  <a:pt x="505510" y="3060"/>
                </a:lnTo>
                <a:lnTo>
                  <a:pt x="488848" y="0"/>
                </a:lnTo>
                <a:lnTo>
                  <a:pt x="288594" y="0"/>
                </a:lnTo>
                <a:lnTo>
                  <a:pt x="284873" y="0"/>
                </a:lnTo>
                <a:lnTo>
                  <a:pt x="84620" y="0"/>
                </a:lnTo>
                <a:lnTo>
                  <a:pt x="67970" y="3060"/>
                </a:lnTo>
                <a:lnTo>
                  <a:pt x="54622" y="11874"/>
                </a:lnTo>
                <a:lnTo>
                  <a:pt x="44335" y="25869"/>
                </a:lnTo>
                <a:lnTo>
                  <a:pt x="36791" y="44526"/>
                </a:lnTo>
                <a:lnTo>
                  <a:pt x="0" y="174561"/>
                </a:lnTo>
                <a:lnTo>
                  <a:pt x="0" y="179463"/>
                </a:lnTo>
                <a:lnTo>
                  <a:pt x="3975" y="183464"/>
                </a:lnTo>
                <a:lnTo>
                  <a:pt x="8915" y="183464"/>
                </a:lnTo>
                <a:lnTo>
                  <a:pt x="64808" y="190055"/>
                </a:lnTo>
                <a:lnTo>
                  <a:pt x="27749" y="325475"/>
                </a:lnTo>
                <a:lnTo>
                  <a:pt x="61620" y="325475"/>
                </a:lnTo>
                <a:lnTo>
                  <a:pt x="60896" y="445236"/>
                </a:lnTo>
                <a:lnTo>
                  <a:pt x="16916" y="445236"/>
                </a:lnTo>
                <a:lnTo>
                  <a:pt x="16916" y="463042"/>
                </a:lnTo>
                <a:lnTo>
                  <a:pt x="551192" y="463042"/>
                </a:lnTo>
                <a:lnTo>
                  <a:pt x="551192" y="445236"/>
                </a:lnTo>
                <a:lnTo>
                  <a:pt x="182562" y="445236"/>
                </a:lnTo>
                <a:lnTo>
                  <a:pt x="181864" y="325475"/>
                </a:lnTo>
                <a:lnTo>
                  <a:pt x="215709" y="325475"/>
                </a:lnTo>
                <a:lnTo>
                  <a:pt x="173215" y="170167"/>
                </a:lnTo>
                <a:lnTo>
                  <a:pt x="157200" y="174396"/>
                </a:lnTo>
                <a:lnTo>
                  <a:pt x="194208" y="308914"/>
                </a:lnTo>
                <a:lnTo>
                  <a:pt x="165125" y="308914"/>
                </a:lnTo>
                <a:lnTo>
                  <a:pt x="166001" y="445236"/>
                </a:lnTo>
                <a:lnTo>
                  <a:pt x="77457" y="445236"/>
                </a:lnTo>
                <a:lnTo>
                  <a:pt x="78359" y="308914"/>
                </a:lnTo>
                <a:lnTo>
                  <a:pt x="49263" y="308914"/>
                </a:lnTo>
                <a:lnTo>
                  <a:pt x="86258" y="174396"/>
                </a:lnTo>
                <a:lnTo>
                  <a:pt x="80911" y="172986"/>
                </a:lnTo>
                <a:lnTo>
                  <a:pt x="79248" y="80137"/>
                </a:lnTo>
                <a:lnTo>
                  <a:pt x="61429" y="80137"/>
                </a:lnTo>
                <a:lnTo>
                  <a:pt x="63347" y="173101"/>
                </a:lnTo>
                <a:lnTo>
                  <a:pt x="17818" y="165658"/>
                </a:lnTo>
                <a:lnTo>
                  <a:pt x="54597" y="44526"/>
                </a:lnTo>
                <a:lnTo>
                  <a:pt x="84620" y="17805"/>
                </a:lnTo>
                <a:lnTo>
                  <a:pt x="284873" y="17805"/>
                </a:lnTo>
                <a:lnTo>
                  <a:pt x="288594" y="17805"/>
                </a:lnTo>
                <a:lnTo>
                  <a:pt x="488848" y="17805"/>
                </a:lnTo>
                <a:lnTo>
                  <a:pt x="499160" y="19735"/>
                </a:lnTo>
                <a:lnTo>
                  <a:pt x="507809" y="25196"/>
                </a:lnTo>
                <a:lnTo>
                  <a:pt x="514477" y="33629"/>
                </a:lnTo>
                <a:lnTo>
                  <a:pt x="518871" y="44526"/>
                </a:lnTo>
                <a:lnTo>
                  <a:pt x="556285" y="177876"/>
                </a:lnTo>
                <a:lnTo>
                  <a:pt x="509498" y="214934"/>
                </a:lnTo>
                <a:lnTo>
                  <a:pt x="512038" y="80137"/>
                </a:lnTo>
                <a:lnTo>
                  <a:pt x="494220" y="80137"/>
                </a:lnTo>
                <a:lnTo>
                  <a:pt x="492302" y="236626"/>
                </a:lnTo>
                <a:lnTo>
                  <a:pt x="487807" y="247015"/>
                </a:lnTo>
                <a:lnTo>
                  <a:pt x="492734" y="247015"/>
                </a:lnTo>
                <a:lnTo>
                  <a:pt x="564565" y="193408"/>
                </a:lnTo>
                <a:lnTo>
                  <a:pt x="569747" y="189255"/>
                </a:lnTo>
                <a:lnTo>
                  <a:pt x="572858" y="1836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8" name="object 75"/>
          <p:cNvPicPr/>
          <p:nvPr/>
        </p:nvPicPr>
        <p:blipFill>
          <a:blip r:embed="rId47" cstate="print"/>
          <a:stretch>
            <a:fillRect/>
          </a:stretch>
        </p:blipFill>
        <p:spPr>
          <a:xfrm flipH="1" flipV="1">
            <a:off x="2057400" y="2590800"/>
            <a:ext cx="89513" cy="86631"/>
          </a:xfrm>
          <a:prstGeom prst="rect">
            <a:avLst/>
          </a:prstGeom>
        </p:spPr>
      </p:pic>
      <p:sp>
        <p:nvSpPr>
          <p:cNvPr id="170" name="object 76"/>
          <p:cNvSpPr/>
          <p:nvPr/>
        </p:nvSpPr>
        <p:spPr>
          <a:xfrm>
            <a:off x="1863091" y="2772410"/>
            <a:ext cx="422909" cy="199390"/>
          </a:xfrm>
          <a:custGeom>
            <a:avLst/>
            <a:gdLst/>
            <a:ahLst/>
            <a:cxnLst/>
            <a:rect l="l" t="t" r="r" b="b"/>
            <a:pathLst>
              <a:path w="422910" h="199390">
                <a:moveTo>
                  <a:pt x="132537" y="8902"/>
                </a:moveTo>
                <a:lnTo>
                  <a:pt x="118694" y="11709"/>
                </a:lnTo>
                <a:lnTo>
                  <a:pt x="107378" y="19354"/>
                </a:lnTo>
                <a:lnTo>
                  <a:pt x="99733" y="30670"/>
                </a:lnTo>
                <a:lnTo>
                  <a:pt x="96926" y="44526"/>
                </a:lnTo>
                <a:lnTo>
                  <a:pt x="96926" y="131711"/>
                </a:lnTo>
                <a:lnTo>
                  <a:pt x="0" y="131711"/>
                </a:lnTo>
                <a:lnTo>
                  <a:pt x="0" y="149529"/>
                </a:lnTo>
                <a:lnTo>
                  <a:pt x="105829" y="149529"/>
                </a:lnTo>
                <a:lnTo>
                  <a:pt x="110744" y="149529"/>
                </a:lnTo>
                <a:lnTo>
                  <a:pt x="114731" y="145542"/>
                </a:lnTo>
                <a:lnTo>
                  <a:pt x="114731" y="34696"/>
                </a:lnTo>
                <a:lnTo>
                  <a:pt x="122720" y="26708"/>
                </a:lnTo>
                <a:lnTo>
                  <a:pt x="132537" y="26708"/>
                </a:lnTo>
                <a:lnTo>
                  <a:pt x="132537" y="8902"/>
                </a:lnTo>
                <a:close/>
              </a:path>
              <a:path w="422910" h="199390">
                <a:moveTo>
                  <a:pt x="272745" y="142468"/>
                </a:moveTo>
                <a:lnTo>
                  <a:pt x="148082" y="142468"/>
                </a:lnTo>
                <a:lnTo>
                  <a:pt x="148082" y="160274"/>
                </a:lnTo>
                <a:lnTo>
                  <a:pt x="272745" y="160274"/>
                </a:lnTo>
                <a:lnTo>
                  <a:pt x="272745" y="142468"/>
                </a:lnTo>
                <a:close/>
              </a:path>
              <a:path w="422910" h="199390">
                <a:moveTo>
                  <a:pt x="379603" y="0"/>
                </a:moveTo>
                <a:lnTo>
                  <a:pt x="361784" y="0"/>
                </a:lnTo>
                <a:lnTo>
                  <a:pt x="361784" y="17805"/>
                </a:lnTo>
                <a:lnTo>
                  <a:pt x="379603" y="17805"/>
                </a:lnTo>
                <a:lnTo>
                  <a:pt x="379603" y="0"/>
                </a:lnTo>
                <a:close/>
              </a:path>
              <a:path w="422910" h="199390">
                <a:moveTo>
                  <a:pt x="422376" y="181406"/>
                </a:moveTo>
                <a:lnTo>
                  <a:pt x="325462" y="181406"/>
                </a:lnTo>
                <a:lnTo>
                  <a:pt x="325462" y="44526"/>
                </a:lnTo>
                <a:lnTo>
                  <a:pt x="322668" y="30670"/>
                </a:lnTo>
                <a:lnTo>
                  <a:pt x="315023" y="19342"/>
                </a:lnTo>
                <a:lnTo>
                  <a:pt x="303707" y="11709"/>
                </a:lnTo>
                <a:lnTo>
                  <a:pt x="289852" y="8902"/>
                </a:lnTo>
                <a:lnTo>
                  <a:pt x="289852" y="26708"/>
                </a:lnTo>
                <a:lnTo>
                  <a:pt x="299656" y="26708"/>
                </a:lnTo>
                <a:lnTo>
                  <a:pt x="307657" y="34709"/>
                </a:lnTo>
                <a:lnTo>
                  <a:pt x="307657" y="195224"/>
                </a:lnTo>
                <a:lnTo>
                  <a:pt x="311632" y="199212"/>
                </a:lnTo>
                <a:lnTo>
                  <a:pt x="316560" y="199212"/>
                </a:lnTo>
                <a:lnTo>
                  <a:pt x="422376" y="199212"/>
                </a:lnTo>
                <a:lnTo>
                  <a:pt x="422376" y="181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object 75"/>
          <p:cNvPicPr/>
          <p:nvPr/>
        </p:nvPicPr>
        <p:blipFill>
          <a:blip r:embed="rId47" cstate="print"/>
          <a:stretch>
            <a:fillRect/>
          </a:stretch>
        </p:blipFill>
        <p:spPr>
          <a:xfrm flipH="1" flipV="1">
            <a:off x="1905000" y="2590800"/>
            <a:ext cx="89513" cy="86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293754" y="354302"/>
            <a:ext cx="130429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80" dirty="0">
                <a:solidFill>
                  <a:srgbClr val="F26929"/>
                </a:solidFill>
                <a:latin typeface="Trebuchet MS"/>
                <a:cs typeface="Trebuchet MS"/>
              </a:rPr>
              <a:t>QUÉ</a:t>
            </a:r>
            <a:r>
              <a:rPr sz="1550" b="1" spc="-35" dirty="0">
                <a:solidFill>
                  <a:srgbClr val="F2692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F26929"/>
                </a:solidFill>
                <a:latin typeface="Trebuchet MS"/>
                <a:cs typeface="Trebuchet MS"/>
              </a:rPr>
              <a:t>HACEMOS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0482" y="650528"/>
            <a:ext cx="74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16193"/>
                </a:solidFill>
                <a:latin typeface="Gill Sans MT"/>
                <a:cs typeface="Gill Sans MT"/>
              </a:rPr>
              <a:t>e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8903" y="419753"/>
            <a:ext cx="4146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OMO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737" y="1067705"/>
            <a:ext cx="676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FFFFFF"/>
                </a:solidFill>
                <a:latin typeface="Gill Sans MT"/>
                <a:cs typeface="Gill Sans MT"/>
              </a:rPr>
              <a:t>el</a:t>
            </a:r>
            <a:r>
              <a:rPr sz="10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organismo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1217" y="1067705"/>
            <a:ext cx="3740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Gill Sans MT"/>
                <a:cs typeface="Gill Sans MT"/>
              </a:rPr>
              <a:t>sistema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3781" y="1448705"/>
            <a:ext cx="5124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continente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5261" y="1448705"/>
            <a:ext cx="314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FFFFFF"/>
                </a:solidFill>
                <a:latin typeface="Gill Sans MT"/>
                <a:cs typeface="Gill Sans MT"/>
              </a:rPr>
              <a:t>cont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0363" y="1575705"/>
            <a:ext cx="317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FFFFFF"/>
                </a:solidFill>
                <a:latin typeface="Gill Sans MT"/>
                <a:cs typeface="Gill Sans MT"/>
              </a:rPr>
              <a:t>dando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7427" y="1575705"/>
            <a:ext cx="914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s,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9165" y="1829705"/>
            <a:ext cx="140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Gill Sans MT"/>
                <a:cs typeface="Gill Sans MT"/>
              </a:rPr>
              <a:t>pa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3164" y="1956705"/>
            <a:ext cx="138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3918" y="1829705"/>
            <a:ext cx="87185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ts val="11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endParaRPr sz="1000">
              <a:latin typeface="Gill Sans MT"/>
              <a:cs typeface="Gill Sans MT"/>
            </a:endParaRPr>
          </a:p>
          <a:p>
            <a:pPr marL="12700" marR="5080" indent="674370" algn="r">
              <a:lnSpc>
                <a:spcPts val="1000"/>
              </a:lnSpc>
              <a:spcBef>
                <a:spcPts val="100"/>
              </a:spcBef>
            </a:pP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1000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la  </a:t>
            </a:r>
            <a:r>
              <a:rPr sz="1000" spc="-65" dirty="0">
                <a:solidFill>
                  <a:srgbClr val="FFFFFF"/>
                </a:solidFill>
                <a:latin typeface="Gill Sans MT"/>
                <a:cs typeface="Gill Sans MT"/>
              </a:rPr>
              <a:t>tres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decenios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490" y="2210705"/>
            <a:ext cx="244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FFFFFF"/>
                </a:solidFill>
                <a:latin typeface="Gill Sans MT"/>
                <a:cs typeface="Gill Sans MT"/>
              </a:rPr>
              <a:t>anza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9900" y="2083705"/>
            <a:ext cx="512445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7780">
              <a:lnSpc>
                <a:spcPts val="1000"/>
              </a:lnSpc>
              <a:spcBef>
                <a:spcPts val="300"/>
              </a:spcBef>
            </a:pP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10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continent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1000">
              <a:latin typeface="Gill Sans MT"/>
              <a:cs typeface="Gill Sans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5510" y="0"/>
            <a:ext cx="3191689" cy="5565352"/>
          </a:xfrm>
          <a:prstGeom prst="rect">
            <a:avLst/>
          </a:prstGeom>
        </p:spPr>
      </p:pic>
      <p:grpSp>
        <p:nvGrpSpPr>
          <p:cNvPr id="69" name="object 2"/>
          <p:cNvGrpSpPr/>
          <p:nvPr/>
        </p:nvGrpSpPr>
        <p:grpSpPr>
          <a:xfrm>
            <a:off x="-76202" y="0"/>
            <a:ext cx="11963401" cy="7985838"/>
            <a:chOff x="171986" y="295858"/>
            <a:chExt cx="19630176" cy="10133662"/>
          </a:xfrm>
        </p:grpSpPr>
        <p:sp>
          <p:nvSpPr>
            <p:cNvPr id="70" name="object 3"/>
            <p:cNvSpPr/>
            <p:nvPr/>
          </p:nvSpPr>
          <p:spPr>
            <a:xfrm>
              <a:off x="292422" y="295860"/>
              <a:ext cx="19509740" cy="9858375"/>
            </a:xfrm>
            <a:custGeom>
              <a:avLst/>
              <a:gdLst/>
              <a:ahLst/>
              <a:cxnLst/>
              <a:rect l="l" t="t" r="r" b="b"/>
              <a:pathLst>
                <a:path w="19509740" h="9858375">
                  <a:moveTo>
                    <a:pt x="19509337" y="0"/>
                  </a:moveTo>
                  <a:lnTo>
                    <a:pt x="0" y="0"/>
                  </a:lnTo>
                  <a:lnTo>
                    <a:pt x="0" y="9858119"/>
                  </a:lnTo>
                  <a:lnTo>
                    <a:pt x="1104672" y="8613587"/>
                  </a:lnTo>
                  <a:lnTo>
                    <a:pt x="3624477" y="5806877"/>
                  </a:lnTo>
                  <a:lnTo>
                    <a:pt x="6313576" y="2889737"/>
                  </a:lnTo>
                  <a:lnTo>
                    <a:pt x="7936045" y="1302745"/>
                  </a:lnTo>
                  <a:lnTo>
                    <a:pt x="7990580" y="1267914"/>
                  </a:lnTo>
                  <a:lnTo>
                    <a:pt x="8044996" y="1234621"/>
                  </a:lnTo>
                  <a:lnTo>
                    <a:pt x="8099285" y="1202839"/>
                  </a:lnTo>
                  <a:lnTo>
                    <a:pt x="8153440" y="1172541"/>
                  </a:lnTo>
                  <a:lnTo>
                    <a:pt x="8207453" y="1143700"/>
                  </a:lnTo>
                  <a:lnTo>
                    <a:pt x="8261316" y="1116287"/>
                  </a:lnTo>
                  <a:lnTo>
                    <a:pt x="8315022" y="1090277"/>
                  </a:lnTo>
                  <a:lnTo>
                    <a:pt x="8368563" y="1065642"/>
                  </a:lnTo>
                  <a:lnTo>
                    <a:pt x="8421932" y="1042353"/>
                  </a:lnTo>
                  <a:lnTo>
                    <a:pt x="8475120" y="1020385"/>
                  </a:lnTo>
                  <a:lnTo>
                    <a:pt x="8528120" y="999710"/>
                  </a:lnTo>
                  <a:lnTo>
                    <a:pt x="8580924" y="980300"/>
                  </a:lnTo>
                  <a:lnTo>
                    <a:pt x="8633525" y="962129"/>
                  </a:lnTo>
                  <a:lnTo>
                    <a:pt x="8685915" y="945169"/>
                  </a:lnTo>
                  <a:lnTo>
                    <a:pt x="8738087" y="929392"/>
                  </a:lnTo>
                  <a:lnTo>
                    <a:pt x="8790031" y="914772"/>
                  </a:lnTo>
                  <a:lnTo>
                    <a:pt x="8841742" y="901280"/>
                  </a:lnTo>
                  <a:lnTo>
                    <a:pt x="8893211" y="888891"/>
                  </a:lnTo>
                  <a:lnTo>
                    <a:pt x="8944431" y="877576"/>
                  </a:lnTo>
                  <a:lnTo>
                    <a:pt x="8995394" y="867309"/>
                  </a:lnTo>
                  <a:lnTo>
                    <a:pt x="9046092" y="858061"/>
                  </a:lnTo>
                  <a:lnTo>
                    <a:pt x="9096517" y="849807"/>
                  </a:lnTo>
                  <a:lnTo>
                    <a:pt x="9146663" y="842517"/>
                  </a:lnTo>
                  <a:lnTo>
                    <a:pt x="9196520" y="836166"/>
                  </a:lnTo>
                  <a:lnTo>
                    <a:pt x="9246082" y="830726"/>
                  </a:lnTo>
                  <a:lnTo>
                    <a:pt x="9295341" y="826169"/>
                  </a:lnTo>
                  <a:lnTo>
                    <a:pt x="9344290" y="822468"/>
                  </a:lnTo>
                  <a:lnTo>
                    <a:pt x="9392920" y="819597"/>
                  </a:lnTo>
                  <a:lnTo>
                    <a:pt x="9441223" y="817527"/>
                  </a:lnTo>
                  <a:lnTo>
                    <a:pt x="9489193" y="816232"/>
                  </a:lnTo>
                  <a:lnTo>
                    <a:pt x="9536822" y="815684"/>
                  </a:lnTo>
                  <a:lnTo>
                    <a:pt x="19509337" y="815684"/>
                  </a:lnTo>
                  <a:lnTo>
                    <a:pt x="19509337" y="0"/>
                  </a:lnTo>
                  <a:close/>
                </a:path>
                <a:path w="19509740" h="9858375">
                  <a:moveTo>
                    <a:pt x="19509337" y="815684"/>
                  </a:moveTo>
                  <a:lnTo>
                    <a:pt x="9536822" y="815684"/>
                  </a:lnTo>
                  <a:lnTo>
                    <a:pt x="9584101" y="815856"/>
                  </a:lnTo>
                  <a:lnTo>
                    <a:pt x="9631023" y="816720"/>
                  </a:lnTo>
                  <a:lnTo>
                    <a:pt x="9677581" y="818250"/>
                  </a:lnTo>
                  <a:lnTo>
                    <a:pt x="9723767" y="820417"/>
                  </a:lnTo>
                  <a:lnTo>
                    <a:pt x="9769573" y="823196"/>
                  </a:lnTo>
                  <a:lnTo>
                    <a:pt x="9814991" y="826557"/>
                  </a:lnTo>
                  <a:lnTo>
                    <a:pt x="9860014" y="830475"/>
                  </a:lnTo>
                  <a:lnTo>
                    <a:pt x="9904635" y="834922"/>
                  </a:lnTo>
                  <a:lnTo>
                    <a:pt x="9948845" y="839871"/>
                  </a:lnTo>
                  <a:lnTo>
                    <a:pt x="9992636" y="845294"/>
                  </a:lnTo>
                  <a:lnTo>
                    <a:pt x="10036002" y="851164"/>
                  </a:lnTo>
                  <a:lnTo>
                    <a:pt x="10078934" y="857453"/>
                  </a:lnTo>
                  <a:lnTo>
                    <a:pt x="10121425" y="864135"/>
                  </a:lnTo>
                  <a:lnTo>
                    <a:pt x="10205052" y="878568"/>
                  </a:lnTo>
                  <a:lnTo>
                    <a:pt x="10286822" y="894243"/>
                  </a:lnTo>
                  <a:lnTo>
                    <a:pt x="10366674" y="910942"/>
                  </a:lnTo>
                  <a:lnTo>
                    <a:pt x="10444546" y="928447"/>
                  </a:lnTo>
                  <a:lnTo>
                    <a:pt x="10520377" y="946540"/>
                  </a:lnTo>
                  <a:lnTo>
                    <a:pt x="10630162" y="974304"/>
                  </a:lnTo>
                  <a:lnTo>
                    <a:pt x="10802061" y="1020423"/>
                  </a:lnTo>
                  <a:lnTo>
                    <a:pt x="19509337" y="3501901"/>
                  </a:lnTo>
                  <a:lnTo>
                    <a:pt x="19509337" y="815684"/>
                  </a:lnTo>
                  <a:close/>
                </a:path>
              </a:pathLst>
            </a:custGeom>
            <a:solidFill>
              <a:srgbClr val="00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"/>
            <p:cNvSpPr/>
            <p:nvPr/>
          </p:nvSpPr>
          <p:spPr>
            <a:xfrm>
              <a:off x="171986" y="2518587"/>
              <a:ext cx="7126882" cy="7910933"/>
            </a:xfrm>
            <a:custGeom>
              <a:avLst/>
              <a:gdLst>
                <a:gd name="connsiteX0" fmla="*/ 27826 w 8277430"/>
                <a:gd name="connsiteY0" fmla="*/ 2119966 h 8860529"/>
                <a:gd name="connsiteX1" fmla="*/ 0 w 8277430"/>
                <a:gd name="connsiteY1" fmla="*/ 8860530 h 8860529"/>
                <a:gd name="connsiteX2" fmla="*/ 5727332 w 8277430"/>
                <a:gd name="connsiteY2" fmla="*/ 8860530 h 8860529"/>
                <a:gd name="connsiteX3" fmla="*/ 7626840 w 8277430"/>
                <a:gd name="connsiteY3" fmla="*/ 2472495 h 8860529"/>
                <a:gd name="connsiteX4" fmla="*/ 2925704 w 8277430"/>
                <a:gd name="connsiteY4" fmla="*/ 2472495 h 8860529"/>
                <a:gd name="connsiteX5" fmla="*/ 1643591 w 8277430"/>
                <a:gd name="connsiteY5" fmla="*/ 2419593 h 8860529"/>
                <a:gd name="connsiteX6" fmla="*/ 914357 w 8277430"/>
                <a:gd name="connsiteY6" fmla="*/ 2365238 h 8860529"/>
                <a:gd name="connsiteX7" fmla="*/ 466328 w 8277430"/>
                <a:gd name="connsiteY7" fmla="*/ 2276379 h 8860529"/>
                <a:gd name="connsiteX8" fmla="*/ 27826 w 8277430"/>
                <a:gd name="connsiteY8" fmla="*/ 2119966 h 8860529"/>
                <a:gd name="connsiteX0" fmla="*/ 7953305 w 8277430"/>
                <a:gd name="connsiteY0" fmla="*/ 0 h 8860529"/>
                <a:gd name="connsiteX1" fmla="*/ 7868651 w 8277430"/>
                <a:gd name="connsiteY1" fmla="*/ 29221 h 8860529"/>
                <a:gd name="connsiteX2" fmla="*/ 7759046 w 8277430"/>
                <a:gd name="connsiteY2" fmla="*/ 112846 h 8860529"/>
                <a:gd name="connsiteX3" fmla="*/ 7391139 w 8277430"/>
                <a:gd name="connsiteY3" fmla="*/ 496381 h 8860529"/>
                <a:gd name="connsiteX4" fmla="*/ 6375182 w 8277430"/>
                <a:gd name="connsiteY4" fmla="*/ 1332243 h 8860529"/>
                <a:gd name="connsiteX5" fmla="*/ 4842822 w 8277430"/>
                <a:gd name="connsiteY5" fmla="*/ 2148319 h 8860529"/>
                <a:gd name="connsiteX6" fmla="*/ 2925704 w 8277430"/>
                <a:gd name="connsiteY6" fmla="*/ 2472495 h 8860529"/>
                <a:gd name="connsiteX7" fmla="*/ 7124461 w 8277430"/>
                <a:gd name="connsiteY7" fmla="*/ 2865863 h 8860529"/>
                <a:gd name="connsiteX8" fmla="*/ 8183779 w 8277430"/>
                <a:gd name="connsiteY8" fmla="*/ 599511 h 8860529"/>
                <a:gd name="connsiteX9" fmla="*/ 8210344 w 8277430"/>
                <a:gd name="connsiteY9" fmla="*/ 531485 h 8860529"/>
                <a:gd name="connsiteX10" fmla="*/ 8257721 w 8277430"/>
                <a:gd name="connsiteY10" fmla="*/ 376476 h 8860529"/>
                <a:gd name="connsiteX11" fmla="*/ 8277429 w 8277430"/>
                <a:gd name="connsiteY11" fmla="*/ 208086 h 8860529"/>
                <a:gd name="connsiteX12" fmla="*/ 8220990 w 8277430"/>
                <a:gd name="connsiteY12" fmla="*/ 99918 h 8860529"/>
                <a:gd name="connsiteX13" fmla="*/ 8056316 w 8277430"/>
                <a:gd name="connsiteY13" fmla="*/ 23969 h 8860529"/>
                <a:gd name="connsiteX14" fmla="*/ 7953305 w 8277430"/>
                <a:gd name="connsiteY14" fmla="*/ 0 h 8860529"/>
                <a:gd name="connsiteX0" fmla="*/ 27826 w 8277428"/>
                <a:gd name="connsiteY0" fmla="*/ 2119966 h 8860530"/>
                <a:gd name="connsiteX1" fmla="*/ 0 w 8277428"/>
                <a:gd name="connsiteY1" fmla="*/ 8860530 h 8860530"/>
                <a:gd name="connsiteX2" fmla="*/ 5727332 w 8277428"/>
                <a:gd name="connsiteY2" fmla="*/ 8860530 h 8860530"/>
                <a:gd name="connsiteX3" fmla="*/ 7135878 w 8277428"/>
                <a:gd name="connsiteY3" fmla="*/ 2857120 h 8860530"/>
                <a:gd name="connsiteX4" fmla="*/ 2925704 w 8277428"/>
                <a:gd name="connsiteY4" fmla="*/ 2472495 h 8860530"/>
                <a:gd name="connsiteX5" fmla="*/ 1643591 w 8277428"/>
                <a:gd name="connsiteY5" fmla="*/ 2419593 h 8860530"/>
                <a:gd name="connsiteX6" fmla="*/ 914357 w 8277428"/>
                <a:gd name="connsiteY6" fmla="*/ 2365238 h 8860530"/>
                <a:gd name="connsiteX7" fmla="*/ 466328 w 8277428"/>
                <a:gd name="connsiteY7" fmla="*/ 2276379 h 8860530"/>
                <a:gd name="connsiteX8" fmla="*/ 27826 w 8277428"/>
                <a:gd name="connsiteY8" fmla="*/ 2119966 h 8860530"/>
                <a:gd name="connsiteX0" fmla="*/ 7953305 w 8277428"/>
                <a:gd name="connsiteY0" fmla="*/ 0 h 8860530"/>
                <a:gd name="connsiteX1" fmla="*/ 7868651 w 8277428"/>
                <a:gd name="connsiteY1" fmla="*/ 29221 h 8860530"/>
                <a:gd name="connsiteX2" fmla="*/ 7759046 w 8277428"/>
                <a:gd name="connsiteY2" fmla="*/ 112846 h 8860530"/>
                <a:gd name="connsiteX3" fmla="*/ 7391139 w 8277428"/>
                <a:gd name="connsiteY3" fmla="*/ 496381 h 8860530"/>
                <a:gd name="connsiteX4" fmla="*/ 6375182 w 8277428"/>
                <a:gd name="connsiteY4" fmla="*/ 1332243 h 8860530"/>
                <a:gd name="connsiteX5" fmla="*/ 4842822 w 8277428"/>
                <a:gd name="connsiteY5" fmla="*/ 2148319 h 8860530"/>
                <a:gd name="connsiteX6" fmla="*/ 2925704 w 8277428"/>
                <a:gd name="connsiteY6" fmla="*/ 2472495 h 8860530"/>
                <a:gd name="connsiteX7" fmla="*/ 7124461 w 8277428"/>
                <a:gd name="connsiteY7" fmla="*/ 2865863 h 8860530"/>
                <a:gd name="connsiteX8" fmla="*/ 8183779 w 8277428"/>
                <a:gd name="connsiteY8" fmla="*/ 599511 h 8860530"/>
                <a:gd name="connsiteX9" fmla="*/ 8210344 w 8277428"/>
                <a:gd name="connsiteY9" fmla="*/ 531485 h 8860530"/>
                <a:gd name="connsiteX10" fmla="*/ 8257721 w 8277428"/>
                <a:gd name="connsiteY10" fmla="*/ 376476 h 8860530"/>
                <a:gd name="connsiteX11" fmla="*/ 8277429 w 8277428"/>
                <a:gd name="connsiteY11" fmla="*/ 208086 h 8860530"/>
                <a:gd name="connsiteX12" fmla="*/ 8220990 w 8277428"/>
                <a:gd name="connsiteY12" fmla="*/ 99918 h 8860530"/>
                <a:gd name="connsiteX13" fmla="*/ 8056316 w 8277428"/>
                <a:gd name="connsiteY13" fmla="*/ 23969 h 8860530"/>
                <a:gd name="connsiteX14" fmla="*/ 7953305 w 8277428"/>
                <a:gd name="connsiteY14" fmla="*/ 0 h 8860530"/>
                <a:gd name="connsiteX0" fmla="*/ 27826 w 8277430"/>
                <a:gd name="connsiteY0" fmla="*/ 2119966 h 8974170"/>
                <a:gd name="connsiteX1" fmla="*/ 0 w 8277430"/>
                <a:gd name="connsiteY1" fmla="*/ 8860530 h 8974170"/>
                <a:gd name="connsiteX2" fmla="*/ 6172623 w 8277430"/>
                <a:gd name="connsiteY2" fmla="*/ 8974170 h 8974170"/>
                <a:gd name="connsiteX3" fmla="*/ 7135878 w 8277430"/>
                <a:gd name="connsiteY3" fmla="*/ 2857120 h 8974170"/>
                <a:gd name="connsiteX4" fmla="*/ 2925704 w 8277430"/>
                <a:gd name="connsiteY4" fmla="*/ 2472495 h 8974170"/>
                <a:gd name="connsiteX5" fmla="*/ 1643591 w 8277430"/>
                <a:gd name="connsiteY5" fmla="*/ 2419593 h 8974170"/>
                <a:gd name="connsiteX6" fmla="*/ 914357 w 8277430"/>
                <a:gd name="connsiteY6" fmla="*/ 2365238 h 8974170"/>
                <a:gd name="connsiteX7" fmla="*/ 466328 w 8277430"/>
                <a:gd name="connsiteY7" fmla="*/ 2276379 h 8974170"/>
                <a:gd name="connsiteX8" fmla="*/ 27826 w 8277430"/>
                <a:gd name="connsiteY8" fmla="*/ 2119966 h 8974170"/>
                <a:gd name="connsiteX0" fmla="*/ 7953305 w 8277430"/>
                <a:gd name="connsiteY0" fmla="*/ 0 h 8974170"/>
                <a:gd name="connsiteX1" fmla="*/ 7868651 w 8277430"/>
                <a:gd name="connsiteY1" fmla="*/ 29221 h 8974170"/>
                <a:gd name="connsiteX2" fmla="*/ 7759046 w 8277430"/>
                <a:gd name="connsiteY2" fmla="*/ 112846 h 8974170"/>
                <a:gd name="connsiteX3" fmla="*/ 7391139 w 8277430"/>
                <a:gd name="connsiteY3" fmla="*/ 496381 h 8974170"/>
                <a:gd name="connsiteX4" fmla="*/ 6375182 w 8277430"/>
                <a:gd name="connsiteY4" fmla="*/ 1332243 h 8974170"/>
                <a:gd name="connsiteX5" fmla="*/ 4842822 w 8277430"/>
                <a:gd name="connsiteY5" fmla="*/ 2148319 h 8974170"/>
                <a:gd name="connsiteX6" fmla="*/ 2925704 w 8277430"/>
                <a:gd name="connsiteY6" fmla="*/ 2472495 h 8974170"/>
                <a:gd name="connsiteX7" fmla="*/ 7124461 w 8277430"/>
                <a:gd name="connsiteY7" fmla="*/ 2865863 h 8974170"/>
                <a:gd name="connsiteX8" fmla="*/ 8183779 w 8277430"/>
                <a:gd name="connsiteY8" fmla="*/ 599511 h 8974170"/>
                <a:gd name="connsiteX9" fmla="*/ 8210344 w 8277430"/>
                <a:gd name="connsiteY9" fmla="*/ 531485 h 8974170"/>
                <a:gd name="connsiteX10" fmla="*/ 8257721 w 8277430"/>
                <a:gd name="connsiteY10" fmla="*/ 376476 h 8974170"/>
                <a:gd name="connsiteX11" fmla="*/ 8277429 w 8277430"/>
                <a:gd name="connsiteY11" fmla="*/ 208086 h 8974170"/>
                <a:gd name="connsiteX12" fmla="*/ 8220990 w 8277430"/>
                <a:gd name="connsiteY12" fmla="*/ 99918 h 8974170"/>
                <a:gd name="connsiteX13" fmla="*/ 8056316 w 8277430"/>
                <a:gd name="connsiteY13" fmla="*/ 23969 h 8974170"/>
                <a:gd name="connsiteX14" fmla="*/ 7953305 w 8277430"/>
                <a:gd name="connsiteY14" fmla="*/ 0 h 8974170"/>
                <a:gd name="connsiteX0" fmla="*/ 27826 w 8277428"/>
                <a:gd name="connsiteY0" fmla="*/ 2119966 h 9061585"/>
                <a:gd name="connsiteX1" fmla="*/ 0 w 8277428"/>
                <a:gd name="connsiteY1" fmla="*/ 8860530 h 9061585"/>
                <a:gd name="connsiteX2" fmla="*/ 6583661 w 8277428"/>
                <a:gd name="connsiteY2" fmla="*/ 9061585 h 9061585"/>
                <a:gd name="connsiteX3" fmla="*/ 7135878 w 8277428"/>
                <a:gd name="connsiteY3" fmla="*/ 2857120 h 9061585"/>
                <a:gd name="connsiteX4" fmla="*/ 2925704 w 8277428"/>
                <a:gd name="connsiteY4" fmla="*/ 2472495 h 9061585"/>
                <a:gd name="connsiteX5" fmla="*/ 1643591 w 8277428"/>
                <a:gd name="connsiteY5" fmla="*/ 2419593 h 9061585"/>
                <a:gd name="connsiteX6" fmla="*/ 914357 w 8277428"/>
                <a:gd name="connsiteY6" fmla="*/ 2365238 h 9061585"/>
                <a:gd name="connsiteX7" fmla="*/ 466328 w 8277428"/>
                <a:gd name="connsiteY7" fmla="*/ 2276379 h 9061585"/>
                <a:gd name="connsiteX8" fmla="*/ 27826 w 8277428"/>
                <a:gd name="connsiteY8" fmla="*/ 2119966 h 9061585"/>
                <a:gd name="connsiteX0" fmla="*/ 7953305 w 8277428"/>
                <a:gd name="connsiteY0" fmla="*/ 0 h 9061585"/>
                <a:gd name="connsiteX1" fmla="*/ 7868651 w 8277428"/>
                <a:gd name="connsiteY1" fmla="*/ 29221 h 9061585"/>
                <a:gd name="connsiteX2" fmla="*/ 7759046 w 8277428"/>
                <a:gd name="connsiteY2" fmla="*/ 112846 h 9061585"/>
                <a:gd name="connsiteX3" fmla="*/ 7391139 w 8277428"/>
                <a:gd name="connsiteY3" fmla="*/ 496381 h 9061585"/>
                <a:gd name="connsiteX4" fmla="*/ 6375182 w 8277428"/>
                <a:gd name="connsiteY4" fmla="*/ 1332243 h 9061585"/>
                <a:gd name="connsiteX5" fmla="*/ 4842822 w 8277428"/>
                <a:gd name="connsiteY5" fmla="*/ 2148319 h 9061585"/>
                <a:gd name="connsiteX6" fmla="*/ 2925704 w 8277428"/>
                <a:gd name="connsiteY6" fmla="*/ 2472495 h 9061585"/>
                <a:gd name="connsiteX7" fmla="*/ 7124461 w 8277428"/>
                <a:gd name="connsiteY7" fmla="*/ 2865863 h 9061585"/>
                <a:gd name="connsiteX8" fmla="*/ 8183779 w 8277428"/>
                <a:gd name="connsiteY8" fmla="*/ 599511 h 9061585"/>
                <a:gd name="connsiteX9" fmla="*/ 8210344 w 8277428"/>
                <a:gd name="connsiteY9" fmla="*/ 531485 h 9061585"/>
                <a:gd name="connsiteX10" fmla="*/ 8257721 w 8277428"/>
                <a:gd name="connsiteY10" fmla="*/ 376476 h 9061585"/>
                <a:gd name="connsiteX11" fmla="*/ 8277429 w 8277428"/>
                <a:gd name="connsiteY11" fmla="*/ 208086 h 9061585"/>
                <a:gd name="connsiteX12" fmla="*/ 8220990 w 8277428"/>
                <a:gd name="connsiteY12" fmla="*/ 99918 h 9061585"/>
                <a:gd name="connsiteX13" fmla="*/ 8056316 w 8277428"/>
                <a:gd name="connsiteY13" fmla="*/ 23969 h 9061585"/>
                <a:gd name="connsiteX14" fmla="*/ 7953305 w 8277428"/>
                <a:gd name="connsiteY14" fmla="*/ 0 h 9061585"/>
                <a:gd name="connsiteX0" fmla="*/ 27826 w 8277430"/>
                <a:gd name="connsiteY0" fmla="*/ 2119966 h 9061585"/>
                <a:gd name="connsiteX1" fmla="*/ 0 w 8277430"/>
                <a:gd name="connsiteY1" fmla="*/ 8860530 h 9061585"/>
                <a:gd name="connsiteX2" fmla="*/ 6583661 w 8277430"/>
                <a:gd name="connsiteY2" fmla="*/ 9061585 h 9061585"/>
                <a:gd name="connsiteX3" fmla="*/ 7135878 w 8277430"/>
                <a:gd name="connsiteY3" fmla="*/ 2857120 h 9061585"/>
                <a:gd name="connsiteX4" fmla="*/ 2925704 w 8277430"/>
                <a:gd name="connsiteY4" fmla="*/ 2472495 h 9061585"/>
                <a:gd name="connsiteX5" fmla="*/ 1643591 w 8277430"/>
                <a:gd name="connsiteY5" fmla="*/ 2419593 h 9061585"/>
                <a:gd name="connsiteX6" fmla="*/ 914357 w 8277430"/>
                <a:gd name="connsiteY6" fmla="*/ 2365238 h 9061585"/>
                <a:gd name="connsiteX7" fmla="*/ 466328 w 8277430"/>
                <a:gd name="connsiteY7" fmla="*/ 2276379 h 9061585"/>
                <a:gd name="connsiteX8" fmla="*/ 27826 w 8277430"/>
                <a:gd name="connsiteY8" fmla="*/ 2119966 h 9061585"/>
                <a:gd name="connsiteX0" fmla="*/ 7953305 w 8277430"/>
                <a:gd name="connsiteY0" fmla="*/ 0 h 9061585"/>
                <a:gd name="connsiteX1" fmla="*/ 7868651 w 8277430"/>
                <a:gd name="connsiteY1" fmla="*/ 29221 h 9061585"/>
                <a:gd name="connsiteX2" fmla="*/ 7759046 w 8277430"/>
                <a:gd name="connsiteY2" fmla="*/ 112846 h 9061585"/>
                <a:gd name="connsiteX3" fmla="*/ 7391139 w 8277430"/>
                <a:gd name="connsiteY3" fmla="*/ 496381 h 9061585"/>
                <a:gd name="connsiteX4" fmla="*/ 6375182 w 8277430"/>
                <a:gd name="connsiteY4" fmla="*/ 1332243 h 9061585"/>
                <a:gd name="connsiteX5" fmla="*/ 4842822 w 8277430"/>
                <a:gd name="connsiteY5" fmla="*/ 2148319 h 9061585"/>
                <a:gd name="connsiteX6" fmla="*/ 2925704 w 8277430"/>
                <a:gd name="connsiteY6" fmla="*/ 2472495 h 9061585"/>
                <a:gd name="connsiteX7" fmla="*/ 7021703 w 8277430"/>
                <a:gd name="connsiteY7" fmla="*/ 2795932 h 9061585"/>
                <a:gd name="connsiteX8" fmla="*/ 8183779 w 8277430"/>
                <a:gd name="connsiteY8" fmla="*/ 599511 h 9061585"/>
                <a:gd name="connsiteX9" fmla="*/ 8210344 w 8277430"/>
                <a:gd name="connsiteY9" fmla="*/ 531485 h 9061585"/>
                <a:gd name="connsiteX10" fmla="*/ 8257721 w 8277430"/>
                <a:gd name="connsiteY10" fmla="*/ 376476 h 9061585"/>
                <a:gd name="connsiteX11" fmla="*/ 8277429 w 8277430"/>
                <a:gd name="connsiteY11" fmla="*/ 208086 h 9061585"/>
                <a:gd name="connsiteX12" fmla="*/ 8220990 w 8277430"/>
                <a:gd name="connsiteY12" fmla="*/ 99918 h 9061585"/>
                <a:gd name="connsiteX13" fmla="*/ 8056316 w 8277430"/>
                <a:gd name="connsiteY13" fmla="*/ 23969 h 9061585"/>
                <a:gd name="connsiteX14" fmla="*/ 7953305 w 8277430"/>
                <a:gd name="connsiteY14" fmla="*/ 0 h 9061585"/>
                <a:gd name="connsiteX0" fmla="*/ 27826 w 8277428"/>
                <a:gd name="connsiteY0" fmla="*/ 2119966 h 9061585"/>
                <a:gd name="connsiteX1" fmla="*/ 0 w 8277428"/>
                <a:gd name="connsiteY1" fmla="*/ 8860530 h 9061585"/>
                <a:gd name="connsiteX2" fmla="*/ 6583661 w 8277428"/>
                <a:gd name="connsiteY2" fmla="*/ 9061585 h 9061585"/>
                <a:gd name="connsiteX3" fmla="*/ 7135878 w 8277428"/>
                <a:gd name="connsiteY3" fmla="*/ 2857120 h 9061585"/>
                <a:gd name="connsiteX4" fmla="*/ 2925704 w 8277428"/>
                <a:gd name="connsiteY4" fmla="*/ 2472495 h 9061585"/>
                <a:gd name="connsiteX5" fmla="*/ 1643591 w 8277428"/>
                <a:gd name="connsiteY5" fmla="*/ 2419593 h 9061585"/>
                <a:gd name="connsiteX6" fmla="*/ 914357 w 8277428"/>
                <a:gd name="connsiteY6" fmla="*/ 2365238 h 9061585"/>
                <a:gd name="connsiteX7" fmla="*/ 466328 w 8277428"/>
                <a:gd name="connsiteY7" fmla="*/ 2276379 h 9061585"/>
                <a:gd name="connsiteX8" fmla="*/ 27826 w 8277428"/>
                <a:gd name="connsiteY8" fmla="*/ 2119966 h 9061585"/>
                <a:gd name="connsiteX0" fmla="*/ 7953305 w 8277428"/>
                <a:gd name="connsiteY0" fmla="*/ 0 h 9061585"/>
                <a:gd name="connsiteX1" fmla="*/ 7868651 w 8277428"/>
                <a:gd name="connsiteY1" fmla="*/ 29221 h 9061585"/>
                <a:gd name="connsiteX2" fmla="*/ 7759046 w 8277428"/>
                <a:gd name="connsiteY2" fmla="*/ 112846 h 9061585"/>
                <a:gd name="connsiteX3" fmla="*/ 7391139 w 8277428"/>
                <a:gd name="connsiteY3" fmla="*/ 496381 h 9061585"/>
                <a:gd name="connsiteX4" fmla="*/ 6375182 w 8277428"/>
                <a:gd name="connsiteY4" fmla="*/ 1332243 h 9061585"/>
                <a:gd name="connsiteX5" fmla="*/ 4842822 w 8277428"/>
                <a:gd name="connsiteY5" fmla="*/ 2148319 h 9061585"/>
                <a:gd name="connsiteX6" fmla="*/ 2925704 w 8277428"/>
                <a:gd name="connsiteY6" fmla="*/ 2472495 h 9061585"/>
                <a:gd name="connsiteX7" fmla="*/ 6953197 w 8277428"/>
                <a:gd name="connsiteY7" fmla="*/ 2743483 h 9061585"/>
                <a:gd name="connsiteX8" fmla="*/ 8183779 w 8277428"/>
                <a:gd name="connsiteY8" fmla="*/ 599511 h 9061585"/>
                <a:gd name="connsiteX9" fmla="*/ 8210344 w 8277428"/>
                <a:gd name="connsiteY9" fmla="*/ 531485 h 9061585"/>
                <a:gd name="connsiteX10" fmla="*/ 8257721 w 8277428"/>
                <a:gd name="connsiteY10" fmla="*/ 376476 h 9061585"/>
                <a:gd name="connsiteX11" fmla="*/ 8277429 w 8277428"/>
                <a:gd name="connsiteY11" fmla="*/ 208086 h 9061585"/>
                <a:gd name="connsiteX12" fmla="*/ 8220990 w 8277428"/>
                <a:gd name="connsiteY12" fmla="*/ 99918 h 9061585"/>
                <a:gd name="connsiteX13" fmla="*/ 8056316 w 8277428"/>
                <a:gd name="connsiteY13" fmla="*/ 23969 h 9061585"/>
                <a:gd name="connsiteX14" fmla="*/ 7953305 w 8277428"/>
                <a:gd name="connsiteY14" fmla="*/ 0 h 9061585"/>
                <a:gd name="connsiteX0" fmla="*/ 27826 w 8277430"/>
                <a:gd name="connsiteY0" fmla="*/ 2119966 h 9061585"/>
                <a:gd name="connsiteX1" fmla="*/ 0 w 8277430"/>
                <a:gd name="connsiteY1" fmla="*/ 8860530 h 9061585"/>
                <a:gd name="connsiteX2" fmla="*/ 6583661 w 8277430"/>
                <a:gd name="connsiteY2" fmla="*/ 9061585 h 9061585"/>
                <a:gd name="connsiteX3" fmla="*/ 7135878 w 8277430"/>
                <a:gd name="connsiteY3" fmla="*/ 2857120 h 9061585"/>
                <a:gd name="connsiteX4" fmla="*/ 2925704 w 8277430"/>
                <a:gd name="connsiteY4" fmla="*/ 2472495 h 9061585"/>
                <a:gd name="connsiteX5" fmla="*/ 1643591 w 8277430"/>
                <a:gd name="connsiteY5" fmla="*/ 2419593 h 9061585"/>
                <a:gd name="connsiteX6" fmla="*/ 914357 w 8277430"/>
                <a:gd name="connsiteY6" fmla="*/ 2365238 h 9061585"/>
                <a:gd name="connsiteX7" fmla="*/ 466328 w 8277430"/>
                <a:gd name="connsiteY7" fmla="*/ 2276379 h 9061585"/>
                <a:gd name="connsiteX8" fmla="*/ 27826 w 8277430"/>
                <a:gd name="connsiteY8" fmla="*/ 2119966 h 9061585"/>
                <a:gd name="connsiteX0" fmla="*/ 7953305 w 8277430"/>
                <a:gd name="connsiteY0" fmla="*/ 0 h 9061585"/>
                <a:gd name="connsiteX1" fmla="*/ 7868651 w 8277430"/>
                <a:gd name="connsiteY1" fmla="*/ 29221 h 9061585"/>
                <a:gd name="connsiteX2" fmla="*/ 7759046 w 8277430"/>
                <a:gd name="connsiteY2" fmla="*/ 112846 h 9061585"/>
                <a:gd name="connsiteX3" fmla="*/ 7391139 w 8277430"/>
                <a:gd name="connsiteY3" fmla="*/ 496381 h 9061585"/>
                <a:gd name="connsiteX4" fmla="*/ 6375182 w 8277430"/>
                <a:gd name="connsiteY4" fmla="*/ 1332243 h 9061585"/>
                <a:gd name="connsiteX5" fmla="*/ 4842822 w 8277430"/>
                <a:gd name="connsiteY5" fmla="*/ 2148319 h 9061585"/>
                <a:gd name="connsiteX6" fmla="*/ 2925704 w 8277430"/>
                <a:gd name="connsiteY6" fmla="*/ 2472495 h 9061585"/>
                <a:gd name="connsiteX7" fmla="*/ 6953197 w 8277430"/>
                <a:gd name="connsiteY7" fmla="*/ 2743483 h 9061585"/>
                <a:gd name="connsiteX8" fmla="*/ 8183779 w 8277430"/>
                <a:gd name="connsiteY8" fmla="*/ 599511 h 9061585"/>
                <a:gd name="connsiteX9" fmla="*/ 8210344 w 8277430"/>
                <a:gd name="connsiteY9" fmla="*/ 531485 h 9061585"/>
                <a:gd name="connsiteX10" fmla="*/ 8257721 w 8277430"/>
                <a:gd name="connsiteY10" fmla="*/ 376476 h 9061585"/>
                <a:gd name="connsiteX11" fmla="*/ 8277429 w 8277430"/>
                <a:gd name="connsiteY11" fmla="*/ 208086 h 9061585"/>
                <a:gd name="connsiteX12" fmla="*/ 8220990 w 8277430"/>
                <a:gd name="connsiteY12" fmla="*/ 99918 h 9061585"/>
                <a:gd name="connsiteX13" fmla="*/ 8056316 w 8277430"/>
                <a:gd name="connsiteY13" fmla="*/ 23969 h 9061585"/>
                <a:gd name="connsiteX14" fmla="*/ 7953305 w 8277430"/>
                <a:gd name="connsiteY14" fmla="*/ 0 h 9061585"/>
                <a:gd name="connsiteX0" fmla="*/ 27826 w 8277428"/>
                <a:gd name="connsiteY0" fmla="*/ 2119966 h 9061585"/>
                <a:gd name="connsiteX1" fmla="*/ 0 w 8277428"/>
                <a:gd name="connsiteY1" fmla="*/ 8860530 h 9061585"/>
                <a:gd name="connsiteX2" fmla="*/ 6583661 w 8277428"/>
                <a:gd name="connsiteY2" fmla="*/ 9061585 h 9061585"/>
                <a:gd name="connsiteX3" fmla="*/ 7021699 w 8277428"/>
                <a:gd name="connsiteY3" fmla="*/ 2743481 h 9061585"/>
                <a:gd name="connsiteX4" fmla="*/ 2925704 w 8277428"/>
                <a:gd name="connsiteY4" fmla="*/ 2472495 h 9061585"/>
                <a:gd name="connsiteX5" fmla="*/ 1643591 w 8277428"/>
                <a:gd name="connsiteY5" fmla="*/ 2419593 h 9061585"/>
                <a:gd name="connsiteX6" fmla="*/ 914357 w 8277428"/>
                <a:gd name="connsiteY6" fmla="*/ 2365238 h 9061585"/>
                <a:gd name="connsiteX7" fmla="*/ 466328 w 8277428"/>
                <a:gd name="connsiteY7" fmla="*/ 2276379 h 9061585"/>
                <a:gd name="connsiteX8" fmla="*/ 27826 w 8277428"/>
                <a:gd name="connsiteY8" fmla="*/ 2119966 h 9061585"/>
                <a:gd name="connsiteX0" fmla="*/ 7953305 w 8277428"/>
                <a:gd name="connsiteY0" fmla="*/ 0 h 9061585"/>
                <a:gd name="connsiteX1" fmla="*/ 7868651 w 8277428"/>
                <a:gd name="connsiteY1" fmla="*/ 29221 h 9061585"/>
                <a:gd name="connsiteX2" fmla="*/ 7759046 w 8277428"/>
                <a:gd name="connsiteY2" fmla="*/ 112846 h 9061585"/>
                <a:gd name="connsiteX3" fmla="*/ 7391139 w 8277428"/>
                <a:gd name="connsiteY3" fmla="*/ 496381 h 9061585"/>
                <a:gd name="connsiteX4" fmla="*/ 6375182 w 8277428"/>
                <a:gd name="connsiteY4" fmla="*/ 1332243 h 9061585"/>
                <a:gd name="connsiteX5" fmla="*/ 4842822 w 8277428"/>
                <a:gd name="connsiteY5" fmla="*/ 2148319 h 9061585"/>
                <a:gd name="connsiteX6" fmla="*/ 2925704 w 8277428"/>
                <a:gd name="connsiteY6" fmla="*/ 2472495 h 9061585"/>
                <a:gd name="connsiteX7" fmla="*/ 6953197 w 8277428"/>
                <a:gd name="connsiteY7" fmla="*/ 2743483 h 9061585"/>
                <a:gd name="connsiteX8" fmla="*/ 8183779 w 8277428"/>
                <a:gd name="connsiteY8" fmla="*/ 599511 h 9061585"/>
                <a:gd name="connsiteX9" fmla="*/ 8210344 w 8277428"/>
                <a:gd name="connsiteY9" fmla="*/ 531485 h 9061585"/>
                <a:gd name="connsiteX10" fmla="*/ 8257721 w 8277428"/>
                <a:gd name="connsiteY10" fmla="*/ 376476 h 9061585"/>
                <a:gd name="connsiteX11" fmla="*/ 8277429 w 8277428"/>
                <a:gd name="connsiteY11" fmla="*/ 208086 h 9061585"/>
                <a:gd name="connsiteX12" fmla="*/ 8220990 w 8277428"/>
                <a:gd name="connsiteY12" fmla="*/ 99918 h 9061585"/>
                <a:gd name="connsiteX13" fmla="*/ 8056316 w 8277428"/>
                <a:gd name="connsiteY13" fmla="*/ 23969 h 9061585"/>
                <a:gd name="connsiteX14" fmla="*/ 7953305 w 8277428"/>
                <a:gd name="connsiteY14" fmla="*/ 0 h 9061585"/>
                <a:gd name="connsiteX0" fmla="*/ 27826 w 8277430"/>
                <a:gd name="connsiteY0" fmla="*/ 2119966 h 9061585"/>
                <a:gd name="connsiteX1" fmla="*/ 0 w 8277430"/>
                <a:gd name="connsiteY1" fmla="*/ 8860530 h 9061585"/>
                <a:gd name="connsiteX2" fmla="*/ 6583661 w 8277430"/>
                <a:gd name="connsiteY2" fmla="*/ 9061585 h 9061585"/>
                <a:gd name="connsiteX3" fmla="*/ 7021699 w 8277430"/>
                <a:gd name="connsiteY3" fmla="*/ 2743481 h 9061585"/>
                <a:gd name="connsiteX4" fmla="*/ 2925704 w 8277430"/>
                <a:gd name="connsiteY4" fmla="*/ 2472495 h 9061585"/>
                <a:gd name="connsiteX5" fmla="*/ 1643591 w 8277430"/>
                <a:gd name="connsiteY5" fmla="*/ 2419593 h 9061585"/>
                <a:gd name="connsiteX6" fmla="*/ 914357 w 8277430"/>
                <a:gd name="connsiteY6" fmla="*/ 2365238 h 9061585"/>
                <a:gd name="connsiteX7" fmla="*/ 466328 w 8277430"/>
                <a:gd name="connsiteY7" fmla="*/ 2276379 h 9061585"/>
                <a:gd name="connsiteX8" fmla="*/ 27826 w 8277430"/>
                <a:gd name="connsiteY8" fmla="*/ 2119966 h 9061585"/>
                <a:gd name="connsiteX0" fmla="*/ 7953305 w 8277430"/>
                <a:gd name="connsiteY0" fmla="*/ 0 h 9061585"/>
                <a:gd name="connsiteX1" fmla="*/ 7868651 w 8277430"/>
                <a:gd name="connsiteY1" fmla="*/ 29221 h 9061585"/>
                <a:gd name="connsiteX2" fmla="*/ 7759046 w 8277430"/>
                <a:gd name="connsiteY2" fmla="*/ 112846 h 9061585"/>
                <a:gd name="connsiteX3" fmla="*/ 7391139 w 8277430"/>
                <a:gd name="connsiteY3" fmla="*/ 496381 h 9061585"/>
                <a:gd name="connsiteX4" fmla="*/ 6375182 w 8277430"/>
                <a:gd name="connsiteY4" fmla="*/ 1332243 h 9061585"/>
                <a:gd name="connsiteX5" fmla="*/ 4842822 w 8277430"/>
                <a:gd name="connsiteY5" fmla="*/ 2148319 h 9061585"/>
                <a:gd name="connsiteX6" fmla="*/ 2925704 w 8277430"/>
                <a:gd name="connsiteY6" fmla="*/ 2472495 h 9061585"/>
                <a:gd name="connsiteX7" fmla="*/ 6953197 w 8277430"/>
                <a:gd name="connsiteY7" fmla="*/ 2743483 h 9061585"/>
                <a:gd name="connsiteX8" fmla="*/ 8183779 w 8277430"/>
                <a:gd name="connsiteY8" fmla="*/ 599511 h 9061585"/>
                <a:gd name="connsiteX9" fmla="*/ 7742217 w 8277430"/>
                <a:gd name="connsiteY9" fmla="*/ 382880 h 9061585"/>
                <a:gd name="connsiteX10" fmla="*/ 8257721 w 8277430"/>
                <a:gd name="connsiteY10" fmla="*/ 376476 h 9061585"/>
                <a:gd name="connsiteX11" fmla="*/ 8277429 w 8277430"/>
                <a:gd name="connsiteY11" fmla="*/ 208086 h 9061585"/>
                <a:gd name="connsiteX12" fmla="*/ 8220990 w 8277430"/>
                <a:gd name="connsiteY12" fmla="*/ 99918 h 9061585"/>
                <a:gd name="connsiteX13" fmla="*/ 8056316 w 8277430"/>
                <a:gd name="connsiteY13" fmla="*/ 23969 h 9061585"/>
                <a:gd name="connsiteX14" fmla="*/ 7953305 w 8277430"/>
                <a:gd name="connsiteY14" fmla="*/ 0 h 9061585"/>
                <a:gd name="connsiteX0" fmla="*/ 27826 w 8277428"/>
                <a:gd name="connsiteY0" fmla="*/ 2119966 h 9061585"/>
                <a:gd name="connsiteX1" fmla="*/ 0 w 8277428"/>
                <a:gd name="connsiteY1" fmla="*/ 8860530 h 9061585"/>
                <a:gd name="connsiteX2" fmla="*/ 6583661 w 8277428"/>
                <a:gd name="connsiteY2" fmla="*/ 9061585 h 9061585"/>
                <a:gd name="connsiteX3" fmla="*/ 7021699 w 8277428"/>
                <a:gd name="connsiteY3" fmla="*/ 2743481 h 9061585"/>
                <a:gd name="connsiteX4" fmla="*/ 2925704 w 8277428"/>
                <a:gd name="connsiteY4" fmla="*/ 2472495 h 9061585"/>
                <a:gd name="connsiteX5" fmla="*/ 1643591 w 8277428"/>
                <a:gd name="connsiteY5" fmla="*/ 2419593 h 9061585"/>
                <a:gd name="connsiteX6" fmla="*/ 914357 w 8277428"/>
                <a:gd name="connsiteY6" fmla="*/ 2365238 h 9061585"/>
                <a:gd name="connsiteX7" fmla="*/ 466328 w 8277428"/>
                <a:gd name="connsiteY7" fmla="*/ 2276379 h 9061585"/>
                <a:gd name="connsiteX8" fmla="*/ 27826 w 8277428"/>
                <a:gd name="connsiteY8" fmla="*/ 2119966 h 9061585"/>
                <a:gd name="connsiteX0" fmla="*/ 7953305 w 8277428"/>
                <a:gd name="connsiteY0" fmla="*/ 0 h 9061585"/>
                <a:gd name="connsiteX1" fmla="*/ 7868651 w 8277428"/>
                <a:gd name="connsiteY1" fmla="*/ 29221 h 9061585"/>
                <a:gd name="connsiteX2" fmla="*/ 7759046 w 8277428"/>
                <a:gd name="connsiteY2" fmla="*/ 112846 h 9061585"/>
                <a:gd name="connsiteX3" fmla="*/ 7391139 w 8277428"/>
                <a:gd name="connsiteY3" fmla="*/ 496381 h 9061585"/>
                <a:gd name="connsiteX4" fmla="*/ 6375182 w 8277428"/>
                <a:gd name="connsiteY4" fmla="*/ 1332243 h 9061585"/>
                <a:gd name="connsiteX5" fmla="*/ 4842822 w 8277428"/>
                <a:gd name="connsiteY5" fmla="*/ 2148319 h 9061585"/>
                <a:gd name="connsiteX6" fmla="*/ 2925704 w 8277428"/>
                <a:gd name="connsiteY6" fmla="*/ 2472495 h 9061585"/>
                <a:gd name="connsiteX7" fmla="*/ 6953197 w 8277428"/>
                <a:gd name="connsiteY7" fmla="*/ 2743483 h 9061585"/>
                <a:gd name="connsiteX8" fmla="*/ 7806993 w 8277428"/>
                <a:gd name="connsiteY8" fmla="*/ 477130 h 9061585"/>
                <a:gd name="connsiteX9" fmla="*/ 7742217 w 8277428"/>
                <a:gd name="connsiteY9" fmla="*/ 382880 h 9061585"/>
                <a:gd name="connsiteX10" fmla="*/ 8257721 w 8277428"/>
                <a:gd name="connsiteY10" fmla="*/ 376476 h 9061585"/>
                <a:gd name="connsiteX11" fmla="*/ 8277429 w 8277428"/>
                <a:gd name="connsiteY11" fmla="*/ 208086 h 9061585"/>
                <a:gd name="connsiteX12" fmla="*/ 8220990 w 8277428"/>
                <a:gd name="connsiteY12" fmla="*/ 99918 h 9061585"/>
                <a:gd name="connsiteX13" fmla="*/ 8056316 w 8277428"/>
                <a:gd name="connsiteY13" fmla="*/ 23969 h 9061585"/>
                <a:gd name="connsiteX14" fmla="*/ 7953305 w 8277428"/>
                <a:gd name="connsiteY14" fmla="*/ 0 h 9061585"/>
                <a:gd name="connsiteX0" fmla="*/ 27826 w 8277430"/>
                <a:gd name="connsiteY0" fmla="*/ 2119966 h 9061585"/>
                <a:gd name="connsiteX1" fmla="*/ 0 w 8277430"/>
                <a:gd name="connsiteY1" fmla="*/ 8860530 h 9061585"/>
                <a:gd name="connsiteX2" fmla="*/ 6583661 w 8277430"/>
                <a:gd name="connsiteY2" fmla="*/ 9061585 h 9061585"/>
                <a:gd name="connsiteX3" fmla="*/ 7021699 w 8277430"/>
                <a:gd name="connsiteY3" fmla="*/ 2743481 h 9061585"/>
                <a:gd name="connsiteX4" fmla="*/ 2925704 w 8277430"/>
                <a:gd name="connsiteY4" fmla="*/ 2472495 h 9061585"/>
                <a:gd name="connsiteX5" fmla="*/ 1643591 w 8277430"/>
                <a:gd name="connsiteY5" fmla="*/ 2419593 h 9061585"/>
                <a:gd name="connsiteX6" fmla="*/ 914357 w 8277430"/>
                <a:gd name="connsiteY6" fmla="*/ 2365238 h 9061585"/>
                <a:gd name="connsiteX7" fmla="*/ 466328 w 8277430"/>
                <a:gd name="connsiteY7" fmla="*/ 2276379 h 9061585"/>
                <a:gd name="connsiteX8" fmla="*/ 27826 w 8277430"/>
                <a:gd name="connsiteY8" fmla="*/ 2119966 h 9061585"/>
                <a:gd name="connsiteX0" fmla="*/ 7953305 w 8277430"/>
                <a:gd name="connsiteY0" fmla="*/ 0 h 9061585"/>
                <a:gd name="connsiteX1" fmla="*/ 7868651 w 8277430"/>
                <a:gd name="connsiteY1" fmla="*/ 29221 h 9061585"/>
                <a:gd name="connsiteX2" fmla="*/ 7759046 w 8277430"/>
                <a:gd name="connsiteY2" fmla="*/ 112846 h 9061585"/>
                <a:gd name="connsiteX3" fmla="*/ 7391139 w 8277430"/>
                <a:gd name="connsiteY3" fmla="*/ 496381 h 9061585"/>
                <a:gd name="connsiteX4" fmla="*/ 6375182 w 8277430"/>
                <a:gd name="connsiteY4" fmla="*/ 1332243 h 9061585"/>
                <a:gd name="connsiteX5" fmla="*/ 4842822 w 8277430"/>
                <a:gd name="connsiteY5" fmla="*/ 2148319 h 9061585"/>
                <a:gd name="connsiteX6" fmla="*/ 2925704 w 8277430"/>
                <a:gd name="connsiteY6" fmla="*/ 2472495 h 9061585"/>
                <a:gd name="connsiteX7" fmla="*/ 6953197 w 8277430"/>
                <a:gd name="connsiteY7" fmla="*/ 2743483 h 9061585"/>
                <a:gd name="connsiteX8" fmla="*/ 7806993 w 8277430"/>
                <a:gd name="connsiteY8" fmla="*/ 477130 h 9061585"/>
                <a:gd name="connsiteX9" fmla="*/ 7742217 w 8277430"/>
                <a:gd name="connsiteY9" fmla="*/ 382880 h 9061585"/>
                <a:gd name="connsiteX10" fmla="*/ 7835265 w 8277430"/>
                <a:gd name="connsiteY10" fmla="*/ 280320 h 9061585"/>
                <a:gd name="connsiteX11" fmla="*/ 8277429 w 8277430"/>
                <a:gd name="connsiteY11" fmla="*/ 208086 h 9061585"/>
                <a:gd name="connsiteX12" fmla="*/ 8220990 w 8277430"/>
                <a:gd name="connsiteY12" fmla="*/ 99918 h 9061585"/>
                <a:gd name="connsiteX13" fmla="*/ 8056316 w 8277430"/>
                <a:gd name="connsiteY13" fmla="*/ 23969 h 9061585"/>
                <a:gd name="connsiteX14" fmla="*/ 7953305 w 8277430"/>
                <a:gd name="connsiteY14" fmla="*/ 0 h 9061585"/>
                <a:gd name="connsiteX0" fmla="*/ 27826 w 8277428"/>
                <a:gd name="connsiteY0" fmla="*/ 2119966 h 9061585"/>
                <a:gd name="connsiteX1" fmla="*/ 0 w 8277428"/>
                <a:gd name="connsiteY1" fmla="*/ 8860530 h 9061585"/>
                <a:gd name="connsiteX2" fmla="*/ 6583661 w 8277428"/>
                <a:gd name="connsiteY2" fmla="*/ 9061585 h 9061585"/>
                <a:gd name="connsiteX3" fmla="*/ 7021699 w 8277428"/>
                <a:gd name="connsiteY3" fmla="*/ 2743481 h 9061585"/>
                <a:gd name="connsiteX4" fmla="*/ 2925704 w 8277428"/>
                <a:gd name="connsiteY4" fmla="*/ 2472495 h 9061585"/>
                <a:gd name="connsiteX5" fmla="*/ 1643591 w 8277428"/>
                <a:gd name="connsiteY5" fmla="*/ 2419593 h 9061585"/>
                <a:gd name="connsiteX6" fmla="*/ 914357 w 8277428"/>
                <a:gd name="connsiteY6" fmla="*/ 2365238 h 9061585"/>
                <a:gd name="connsiteX7" fmla="*/ 466328 w 8277428"/>
                <a:gd name="connsiteY7" fmla="*/ 2276379 h 9061585"/>
                <a:gd name="connsiteX8" fmla="*/ 27826 w 8277428"/>
                <a:gd name="connsiteY8" fmla="*/ 2119966 h 9061585"/>
                <a:gd name="connsiteX0" fmla="*/ 7953305 w 8277428"/>
                <a:gd name="connsiteY0" fmla="*/ 0 h 9061585"/>
                <a:gd name="connsiteX1" fmla="*/ 7868651 w 8277428"/>
                <a:gd name="connsiteY1" fmla="*/ 29221 h 9061585"/>
                <a:gd name="connsiteX2" fmla="*/ 7759046 w 8277428"/>
                <a:gd name="connsiteY2" fmla="*/ 112846 h 9061585"/>
                <a:gd name="connsiteX3" fmla="*/ 7391139 w 8277428"/>
                <a:gd name="connsiteY3" fmla="*/ 496381 h 9061585"/>
                <a:gd name="connsiteX4" fmla="*/ 6375182 w 8277428"/>
                <a:gd name="connsiteY4" fmla="*/ 1332243 h 9061585"/>
                <a:gd name="connsiteX5" fmla="*/ 4842822 w 8277428"/>
                <a:gd name="connsiteY5" fmla="*/ 2148319 h 9061585"/>
                <a:gd name="connsiteX6" fmla="*/ 2925704 w 8277428"/>
                <a:gd name="connsiteY6" fmla="*/ 2472495 h 9061585"/>
                <a:gd name="connsiteX7" fmla="*/ 6953197 w 8277428"/>
                <a:gd name="connsiteY7" fmla="*/ 2743483 h 9061585"/>
                <a:gd name="connsiteX8" fmla="*/ 7806993 w 8277428"/>
                <a:gd name="connsiteY8" fmla="*/ 477130 h 9061585"/>
                <a:gd name="connsiteX9" fmla="*/ 7742217 w 8277428"/>
                <a:gd name="connsiteY9" fmla="*/ 382880 h 9061585"/>
                <a:gd name="connsiteX10" fmla="*/ 7835265 w 8277428"/>
                <a:gd name="connsiteY10" fmla="*/ 280320 h 9061585"/>
                <a:gd name="connsiteX11" fmla="*/ 8277429 w 8277428"/>
                <a:gd name="connsiteY11" fmla="*/ 208086 h 9061585"/>
                <a:gd name="connsiteX12" fmla="*/ 8026889 w 8277428"/>
                <a:gd name="connsiteY12" fmla="*/ 21244 h 9061585"/>
                <a:gd name="connsiteX13" fmla="*/ 8056316 w 8277428"/>
                <a:gd name="connsiteY13" fmla="*/ 23969 h 9061585"/>
                <a:gd name="connsiteX14" fmla="*/ 7953305 w 8277428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53197 w 8056316"/>
                <a:gd name="connsiteY7" fmla="*/ 2743483 h 9061585"/>
                <a:gd name="connsiteX8" fmla="*/ 7806993 w 8056316"/>
                <a:gd name="connsiteY8" fmla="*/ 477130 h 9061585"/>
                <a:gd name="connsiteX9" fmla="*/ 7742217 w 8056316"/>
                <a:gd name="connsiteY9" fmla="*/ 382880 h 9061585"/>
                <a:gd name="connsiteX10" fmla="*/ 7835265 w 8056316"/>
                <a:gd name="connsiteY10" fmla="*/ 280320 h 9061585"/>
                <a:gd name="connsiteX11" fmla="*/ 8003404 w 8056316"/>
                <a:gd name="connsiteY11" fmla="*/ 173122 h 9061585"/>
                <a:gd name="connsiteX12" fmla="*/ 8026889 w 8056316"/>
                <a:gd name="connsiteY12" fmla="*/ 21244 h 9061585"/>
                <a:gd name="connsiteX13" fmla="*/ 8056316 w 8056316"/>
                <a:gd name="connsiteY13" fmla="*/ 23969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880060 w 8056316"/>
                <a:gd name="connsiteY7" fmla="*/ 2743483 h 9061585"/>
                <a:gd name="connsiteX8" fmla="*/ 7806993 w 8056316"/>
                <a:gd name="connsiteY8" fmla="*/ 477130 h 9061585"/>
                <a:gd name="connsiteX9" fmla="*/ 7742217 w 8056316"/>
                <a:gd name="connsiteY9" fmla="*/ 382880 h 9061585"/>
                <a:gd name="connsiteX10" fmla="*/ 7835265 w 8056316"/>
                <a:gd name="connsiteY10" fmla="*/ 280320 h 9061585"/>
                <a:gd name="connsiteX11" fmla="*/ 8003404 w 8056316"/>
                <a:gd name="connsiteY11" fmla="*/ 173122 h 9061585"/>
                <a:gd name="connsiteX12" fmla="*/ 8026889 w 8056316"/>
                <a:gd name="connsiteY12" fmla="*/ 21244 h 9061585"/>
                <a:gd name="connsiteX13" fmla="*/ 8056316 w 8056316"/>
                <a:gd name="connsiteY13" fmla="*/ 23969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742217 w 8056316"/>
                <a:gd name="connsiteY9" fmla="*/ 382880 h 9061585"/>
                <a:gd name="connsiteX10" fmla="*/ 7835265 w 8056316"/>
                <a:gd name="connsiteY10" fmla="*/ 280320 h 9061585"/>
                <a:gd name="connsiteX11" fmla="*/ 8003404 w 8056316"/>
                <a:gd name="connsiteY11" fmla="*/ 173122 h 9061585"/>
                <a:gd name="connsiteX12" fmla="*/ 8026889 w 8056316"/>
                <a:gd name="connsiteY12" fmla="*/ 21244 h 9061585"/>
                <a:gd name="connsiteX13" fmla="*/ 8056316 w 8056316"/>
                <a:gd name="connsiteY13" fmla="*/ 23969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808706 w 8056316"/>
                <a:gd name="connsiteY9" fmla="*/ 413422 h 9061585"/>
                <a:gd name="connsiteX10" fmla="*/ 7835265 w 8056316"/>
                <a:gd name="connsiteY10" fmla="*/ 280320 h 9061585"/>
                <a:gd name="connsiteX11" fmla="*/ 8003404 w 8056316"/>
                <a:gd name="connsiteY11" fmla="*/ 173122 h 9061585"/>
                <a:gd name="connsiteX12" fmla="*/ 8026889 w 8056316"/>
                <a:gd name="connsiteY12" fmla="*/ 21244 h 9061585"/>
                <a:gd name="connsiteX13" fmla="*/ 8056316 w 8056316"/>
                <a:gd name="connsiteY13" fmla="*/ 23969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808706 w 8056316"/>
                <a:gd name="connsiteY9" fmla="*/ 413422 h 9061585"/>
                <a:gd name="connsiteX10" fmla="*/ 7875157 w 8056316"/>
                <a:gd name="connsiteY10" fmla="*/ 315953 h 9061585"/>
                <a:gd name="connsiteX11" fmla="*/ 8003404 w 8056316"/>
                <a:gd name="connsiteY11" fmla="*/ 173122 h 9061585"/>
                <a:gd name="connsiteX12" fmla="*/ 8026889 w 8056316"/>
                <a:gd name="connsiteY12" fmla="*/ 21244 h 9061585"/>
                <a:gd name="connsiteX13" fmla="*/ 8056316 w 8056316"/>
                <a:gd name="connsiteY13" fmla="*/ 23969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808706 w 8056316"/>
                <a:gd name="connsiteY9" fmla="*/ 413422 h 9061585"/>
                <a:gd name="connsiteX10" fmla="*/ 7875157 w 8056316"/>
                <a:gd name="connsiteY10" fmla="*/ 315953 h 9061585"/>
                <a:gd name="connsiteX11" fmla="*/ 8003404 w 8056316"/>
                <a:gd name="connsiteY11" fmla="*/ 203665 h 9061585"/>
                <a:gd name="connsiteX12" fmla="*/ 8026889 w 8056316"/>
                <a:gd name="connsiteY12" fmla="*/ 21244 h 9061585"/>
                <a:gd name="connsiteX13" fmla="*/ 8056316 w 8056316"/>
                <a:gd name="connsiteY13" fmla="*/ 23969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808706 w 8056316"/>
                <a:gd name="connsiteY9" fmla="*/ 413422 h 9061585"/>
                <a:gd name="connsiteX10" fmla="*/ 7875157 w 8056316"/>
                <a:gd name="connsiteY10" fmla="*/ 315953 h 9061585"/>
                <a:gd name="connsiteX11" fmla="*/ 8003404 w 8056316"/>
                <a:gd name="connsiteY11" fmla="*/ 203665 h 9061585"/>
                <a:gd name="connsiteX12" fmla="*/ 8026889 w 8056316"/>
                <a:gd name="connsiteY12" fmla="*/ 21244 h 9061585"/>
                <a:gd name="connsiteX13" fmla="*/ 8056316 w 8056316"/>
                <a:gd name="connsiteY13" fmla="*/ 79965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808706 w 8056316"/>
                <a:gd name="connsiteY9" fmla="*/ 413422 h 9061585"/>
                <a:gd name="connsiteX10" fmla="*/ 7888456 w 8056316"/>
                <a:gd name="connsiteY10" fmla="*/ 315953 h 9061585"/>
                <a:gd name="connsiteX11" fmla="*/ 8003404 w 8056316"/>
                <a:gd name="connsiteY11" fmla="*/ 203665 h 9061585"/>
                <a:gd name="connsiteX12" fmla="*/ 8026889 w 8056316"/>
                <a:gd name="connsiteY12" fmla="*/ 21244 h 9061585"/>
                <a:gd name="connsiteX13" fmla="*/ 8056316 w 8056316"/>
                <a:gd name="connsiteY13" fmla="*/ 79965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815355 w 8056316"/>
                <a:gd name="connsiteY9" fmla="*/ 423603 h 9061585"/>
                <a:gd name="connsiteX10" fmla="*/ 7888456 w 8056316"/>
                <a:gd name="connsiteY10" fmla="*/ 315953 h 9061585"/>
                <a:gd name="connsiteX11" fmla="*/ 8003404 w 8056316"/>
                <a:gd name="connsiteY11" fmla="*/ 203665 h 9061585"/>
                <a:gd name="connsiteX12" fmla="*/ 8026889 w 8056316"/>
                <a:gd name="connsiteY12" fmla="*/ 21244 h 9061585"/>
                <a:gd name="connsiteX13" fmla="*/ 8056316 w 8056316"/>
                <a:gd name="connsiteY13" fmla="*/ 79965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815355 w 8056316"/>
                <a:gd name="connsiteY9" fmla="*/ 423603 h 9061585"/>
                <a:gd name="connsiteX10" fmla="*/ 7895104 w 8056316"/>
                <a:gd name="connsiteY10" fmla="*/ 331224 h 9061585"/>
                <a:gd name="connsiteX11" fmla="*/ 8003404 w 8056316"/>
                <a:gd name="connsiteY11" fmla="*/ 203665 h 9061585"/>
                <a:gd name="connsiteX12" fmla="*/ 8026889 w 8056316"/>
                <a:gd name="connsiteY12" fmla="*/ 21244 h 9061585"/>
                <a:gd name="connsiteX13" fmla="*/ 8056316 w 8056316"/>
                <a:gd name="connsiteY13" fmla="*/ 79965 h 9061585"/>
                <a:gd name="connsiteX14" fmla="*/ 7953305 w 8056316"/>
                <a:gd name="connsiteY14" fmla="*/ 0 h 9061585"/>
                <a:gd name="connsiteX0" fmla="*/ 27826 w 8056316"/>
                <a:gd name="connsiteY0" fmla="*/ 2119966 h 9061585"/>
                <a:gd name="connsiteX1" fmla="*/ 0 w 8056316"/>
                <a:gd name="connsiteY1" fmla="*/ 8860530 h 9061585"/>
                <a:gd name="connsiteX2" fmla="*/ 6583661 w 8056316"/>
                <a:gd name="connsiteY2" fmla="*/ 9061585 h 9061585"/>
                <a:gd name="connsiteX3" fmla="*/ 7021699 w 8056316"/>
                <a:gd name="connsiteY3" fmla="*/ 2743481 h 9061585"/>
                <a:gd name="connsiteX4" fmla="*/ 2925704 w 8056316"/>
                <a:gd name="connsiteY4" fmla="*/ 2472495 h 9061585"/>
                <a:gd name="connsiteX5" fmla="*/ 1643591 w 8056316"/>
                <a:gd name="connsiteY5" fmla="*/ 2419593 h 9061585"/>
                <a:gd name="connsiteX6" fmla="*/ 914357 w 8056316"/>
                <a:gd name="connsiteY6" fmla="*/ 2365238 h 9061585"/>
                <a:gd name="connsiteX7" fmla="*/ 466328 w 8056316"/>
                <a:gd name="connsiteY7" fmla="*/ 2276379 h 9061585"/>
                <a:gd name="connsiteX8" fmla="*/ 27826 w 8056316"/>
                <a:gd name="connsiteY8" fmla="*/ 2119966 h 9061585"/>
                <a:gd name="connsiteX0" fmla="*/ 7953305 w 8056316"/>
                <a:gd name="connsiteY0" fmla="*/ 0 h 9061585"/>
                <a:gd name="connsiteX1" fmla="*/ 7868651 w 8056316"/>
                <a:gd name="connsiteY1" fmla="*/ 29221 h 9061585"/>
                <a:gd name="connsiteX2" fmla="*/ 7759046 w 8056316"/>
                <a:gd name="connsiteY2" fmla="*/ 112846 h 9061585"/>
                <a:gd name="connsiteX3" fmla="*/ 7391139 w 8056316"/>
                <a:gd name="connsiteY3" fmla="*/ 496381 h 9061585"/>
                <a:gd name="connsiteX4" fmla="*/ 6375182 w 8056316"/>
                <a:gd name="connsiteY4" fmla="*/ 1332243 h 9061585"/>
                <a:gd name="connsiteX5" fmla="*/ 4842822 w 8056316"/>
                <a:gd name="connsiteY5" fmla="*/ 2148319 h 9061585"/>
                <a:gd name="connsiteX6" fmla="*/ 2925704 w 8056316"/>
                <a:gd name="connsiteY6" fmla="*/ 2472495 h 9061585"/>
                <a:gd name="connsiteX7" fmla="*/ 6999741 w 8056316"/>
                <a:gd name="connsiteY7" fmla="*/ 2768935 h 9061585"/>
                <a:gd name="connsiteX8" fmla="*/ 7806993 w 8056316"/>
                <a:gd name="connsiteY8" fmla="*/ 477130 h 9061585"/>
                <a:gd name="connsiteX9" fmla="*/ 7815355 w 8056316"/>
                <a:gd name="connsiteY9" fmla="*/ 423603 h 9061585"/>
                <a:gd name="connsiteX10" fmla="*/ 7895104 w 8056316"/>
                <a:gd name="connsiteY10" fmla="*/ 331224 h 9061585"/>
                <a:gd name="connsiteX11" fmla="*/ 8023351 w 8056316"/>
                <a:gd name="connsiteY11" fmla="*/ 224026 h 9061585"/>
                <a:gd name="connsiteX12" fmla="*/ 8026889 w 8056316"/>
                <a:gd name="connsiteY12" fmla="*/ 21244 h 9061585"/>
                <a:gd name="connsiteX13" fmla="*/ 8056316 w 8056316"/>
                <a:gd name="connsiteY13" fmla="*/ 79965 h 9061585"/>
                <a:gd name="connsiteX14" fmla="*/ 7953305 w 8056316"/>
                <a:gd name="connsiteY14" fmla="*/ 0 h 9061585"/>
                <a:gd name="connsiteX0" fmla="*/ 27826 w 8056316"/>
                <a:gd name="connsiteY0" fmla="*/ 2098722 h 9040341"/>
                <a:gd name="connsiteX1" fmla="*/ 0 w 8056316"/>
                <a:gd name="connsiteY1" fmla="*/ 8839286 h 9040341"/>
                <a:gd name="connsiteX2" fmla="*/ 6583661 w 8056316"/>
                <a:gd name="connsiteY2" fmla="*/ 9040341 h 9040341"/>
                <a:gd name="connsiteX3" fmla="*/ 7021699 w 8056316"/>
                <a:gd name="connsiteY3" fmla="*/ 2722237 h 9040341"/>
                <a:gd name="connsiteX4" fmla="*/ 2925704 w 8056316"/>
                <a:gd name="connsiteY4" fmla="*/ 2451251 h 9040341"/>
                <a:gd name="connsiteX5" fmla="*/ 1643591 w 8056316"/>
                <a:gd name="connsiteY5" fmla="*/ 2398349 h 9040341"/>
                <a:gd name="connsiteX6" fmla="*/ 914357 w 8056316"/>
                <a:gd name="connsiteY6" fmla="*/ 2343994 h 9040341"/>
                <a:gd name="connsiteX7" fmla="*/ 466328 w 8056316"/>
                <a:gd name="connsiteY7" fmla="*/ 2255135 h 9040341"/>
                <a:gd name="connsiteX8" fmla="*/ 27826 w 8056316"/>
                <a:gd name="connsiteY8" fmla="*/ 2098722 h 9040341"/>
                <a:gd name="connsiteX0" fmla="*/ 7759204 w 8056316"/>
                <a:gd name="connsiteY0" fmla="*/ 319674 h 9040341"/>
                <a:gd name="connsiteX1" fmla="*/ 7868651 w 8056316"/>
                <a:gd name="connsiteY1" fmla="*/ 7977 h 9040341"/>
                <a:gd name="connsiteX2" fmla="*/ 7759046 w 8056316"/>
                <a:gd name="connsiteY2" fmla="*/ 91602 h 9040341"/>
                <a:gd name="connsiteX3" fmla="*/ 7391139 w 8056316"/>
                <a:gd name="connsiteY3" fmla="*/ 475137 h 9040341"/>
                <a:gd name="connsiteX4" fmla="*/ 6375182 w 8056316"/>
                <a:gd name="connsiteY4" fmla="*/ 1310999 h 9040341"/>
                <a:gd name="connsiteX5" fmla="*/ 4842822 w 8056316"/>
                <a:gd name="connsiteY5" fmla="*/ 2127075 h 9040341"/>
                <a:gd name="connsiteX6" fmla="*/ 2925704 w 8056316"/>
                <a:gd name="connsiteY6" fmla="*/ 2451251 h 9040341"/>
                <a:gd name="connsiteX7" fmla="*/ 6999741 w 8056316"/>
                <a:gd name="connsiteY7" fmla="*/ 2747691 h 9040341"/>
                <a:gd name="connsiteX8" fmla="*/ 7806993 w 8056316"/>
                <a:gd name="connsiteY8" fmla="*/ 455886 h 9040341"/>
                <a:gd name="connsiteX9" fmla="*/ 7815355 w 8056316"/>
                <a:gd name="connsiteY9" fmla="*/ 402359 h 9040341"/>
                <a:gd name="connsiteX10" fmla="*/ 7895104 w 8056316"/>
                <a:gd name="connsiteY10" fmla="*/ 309980 h 9040341"/>
                <a:gd name="connsiteX11" fmla="*/ 8023351 w 8056316"/>
                <a:gd name="connsiteY11" fmla="*/ 202782 h 9040341"/>
                <a:gd name="connsiteX12" fmla="*/ 8026889 w 8056316"/>
                <a:gd name="connsiteY12" fmla="*/ 0 h 9040341"/>
                <a:gd name="connsiteX13" fmla="*/ 8056316 w 8056316"/>
                <a:gd name="connsiteY13" fmla="*/ 58721 h 9040341"/>
                <a:gd name="connsiteX14" fmla="*/ 7759204 w 8056316"/>
                <a:gd name="connsiteY14" fmla="*/ 319674 h 9040341"/>
                <a:gd name="connsiteX0" fmla="*/ 27826 w 8056316"/>
                <a:gd name="connsiteY0" fmla="*/ 2098722 h 9040341"/>
                <a:gd name="connsiteX1" fmla="*/ 0 w 8056316"/>
                <a:gd name="connsiteY1" fmla="*/ 8839286 h 9040341"/>
                <a:gd name="connsiteX2" fmla="*/ 6583661 w 8056316"/>
                <a:gd name="connsiteY2" fmla="*/ 9040341 h 9040341"/>
                <a:gd name="connsiteX3" fmla="*/ 7021699 w 8056316"/>
                <a:gd name="connsiteY3" fmla="*/ 2722237 h 9040341"/>
                <a:gd name="connsiteX4" fmla="*/ 2925704 w 8056316"/>
                <a:gd name="connsiteY4" fmla="*/ 2451251 h 9040341"/>
                <a:gd name="connsiteX5" fmla="*/ 1643591 w 8056316"/>
                <a:gd name="connsiteY5" fmla="*/ 2398349 h 9040341"/>
                <a:gd name="connsiteX6" fmla="*/ 914357 w 8056316"/>
                <a:gd name="connsiteY6" fmla="*/ 2343994 h 9040341"/>
                <a:gd name="connsiteX7" fmla="*/ 466328 w 8056316"/>
                <a:gd name="connsiteY7" fmla="*/ 2255135 h 9040341"/>
                <a:gd name="connsiteX8" fmla="*/ 27826 w 8056316"/>
                <a:gd name="connsiteY8" fmla="*/ 2098722 h 9040341"/>
                <a:gd name="connsiteX0" fmla="*/ 7759204 w 8056316"/>
                <a:gd name="connsiteY0" fmla="*/ 319674 h 9040341"/>
                <a:gd name="connsiteX1" fmla="*/ 7868651 w 8056316"/>
                <a:gd name="connsiteY1" fmla="*/ 7977 h 9040341"/>
                <a:gd name="connsiteX2" fmla="*/ 7781881 w 8056316"/>
                <a:gd name="connsiteY2" fmla="*/ 170276 h 9040341"/>
                <a:gd name="connsiteX3" fmla="*/ 7391139 w 8056316"/>
                <a:gd name="connsiteY3" fmla="*/ 475137 h 9040341"/>
                <a:gd name="connsiteX4" fmla="*/ 6375182 w 8056316"/>
                <a:gd name="connsiteY4" fmla="*/ 1310999 h 9040341"/>
                <a:gd name="connsiteX5" fmla="*/ 4842822 w 8056316"/>
                <a:gd name="connsiteY5" fmla="*/ 2127075 h 9040341"/>
                <a:gd name="connsiteX6" fmla="*/ 2925704 w 8056316"/>
                <a:gd name="connsiteY6" fmla="*/ 2451251 h 9040341"/>
                <a:gd name="connsiteX7" fmla="*/ 6999741 w 8056316"/>
                <a:gd name="connsiteY7" fmla="*/ 2747691 h 9040341"/>
                <a:gd name="connsiteX8" fmla="*/ 7806993 w 8056316"/>
                <a:gd name="connsiteY8" fmla="*/ 455886 h 9040341"/>
                <a:gd name="connsiteX9" fmla="*/ 7815355 w 8056316"/>
                <a:gd name="connsiteY9" fmla="*/ 402359 h 9040341"/>
                <a:gd name="connsiteX10" fmla="*/ 7895104 w 8056316"/>
                <a:gd name="connsiteY10" fmla="*/ 309980 h 9040341"/>
                <a:gd name="connsiteX11" fmla="*/ 8023351 w 8056316"/>
                <a:gd name="connsiteY11" fmla="*/ 202782 h 9040341"/>
                <a:gd name="connsiteX12" fmla="*/ 8026889 w 8056316"/>
                <a:gd name="connsiteY12" fmla="*/ 0 h 9040341"/>
                <a:gd name="connsiteX13" fmla="*/ 8056316 w 8056316"/>
                <a:gd name="connsiteY13" fmla="*/ 58721 h 9040341"/>
                <a:gd name="connsiteX14" fmla="*/ 7759204 w 8056316"/>
                <a:gd name="connsiteY14" fmla="*/ 319674 h 9040341"/>
                <a:gd name="connsiteX0" fmla="*/ 27826 w 8056316"/>
                <a:gd name="connsiteY0" fmla="*/ 2098722 h 9040341"/>
                <a:gd name="connsiteX1" fmla="*/ 0 w 8056316"/>
                <a:gd name="connsiteY1" fmla="*/ 8839286 h 9040341"/>
                <a:gd name="connsiteX2" fmla="*/ 6583661 w 8056316"/>
                <a:gd name="connsiteY2" fmla="*/ 9040341 h 9040341"/>
                <a:gd name="connsiteX3" fmla="*/ 7021699 w 8056316"/>
                <a:gd name="connsiteY3" fmla="*/ 2722237 h 9040341"/>
                <a:gd name="connsiteX4" fmla="*/ 2925704 w 8056316"/>
                <a:gd name="connsiteY4" fmla="*/ 2451251 h 9040341"/>
                <a:gd name="connsiteX5" fmla="*/ 1643591 w 8056316"/>
                <a:gd name="connsiteY5" fmla="*/ 2398349 h 9040341"/>
                <a:gd name="connsiteX6" fmla="*/ 914357 w 8056316"/>
                <a:gd name="connsiteY6" fmla="*/ 2343994 h 9040341"/>
                <a:gd name="connsiteX7" fmla="*/ 466328 w 8056316"/>
                <a:gd name="connsiteY7" fmla="*/ 2255135 h 9040341"/>
                <a:gd name="connsiteX8" fmla="*/ 27826 w 8056316"/>
                <a:gd name="connsiteY8" fmla="*/ 2098722 h 9040341"/>
                <a:gd name="connsiteX0" fmla="*/ 7759204 w 8056316"/>
                <a:gd name="connsiteY0" fmla="*/ 319674 h 9040341"/>
                <a:gd name="connsiteX1" fmla="*/ 7868651 w 8056316"/>
                <a:gd name="connsiteY1" fmla="*/ 7977 h 9040341"/>
                <a:gd name="connsiteX2" fmla="*/ 7781881 w 8056316"/>
                <a:gd name="connsiteY2" fmla="*/ 170276 h 9040341"/>
                <a:gd name="connsiteX3" fmla="*/ 7391139 w 8056316"/>
                <a:gd name="connsiteY3" fmla="*/ 475137 h 9040341"/>
                <a:gd name="connsiteX4" fmla="*/ 6375182 w 8056316"/>
                <a:gd name="connsiteY4" fmla="*/ 1310999 h 9040341"/>
                <a:gd name="connsiteX5" fmla="*/ 4842822 w 8056316"/>
                <a:gd name="connsiteY5" fmla="*/ 2127075 h 9040341"/>
                <a:gd name="connsiteX6" fmla="*/ 2925704 w 8056316"/>
                <a:gd name="connsiteY6" fmla="*/ 2451251 h 9040341"/>
                <a:gd name="connsiteX7" fmla="*/ 6999741 w 8056316"/>
                <a:gd name="connsiteY7" fmla="*/ 2747691 h 9040341"/>
                <a:gd name="connsiteX8" fmla="*/ 7806993 w 8056316"/>
                <a:gd name="connsiteY8" fmla="*/ 455886 h 9040341"/>
                <a:gd name="connsiteX9" fmla="*/ 7815355 w 8056316"/>
                <a:gd name="connsiteY9" fmla="*/ 402359 h 9040341"/>
                <a:gd name="connsiteX10" fmla="*/ 7895104 w 8056316"/>
                <a:gd name="connsiteY10" fmla="*/ 309980 h 9040341"/>
                <a:gd name="connsiteX11" fmla="*/ 7943426 w 8056316"/>
                <a:gd name="connsiteY11" fmla="*/ 246489 h 9040341"/>
                <a:gd name="connsiteX12" fmla="*/ 8026889 w 8056316"/>
                <a:gd name="connsiteY12" fmla="*/ 0 h 9040341"/>
                <a:gd name="connsiteX13" fmla="*/ 8056316 w 8056316"/>
                <a:gd name="connsiteY13" fmla="*/ 58721 h 9040341"/>
                <a:gd name="connsiteX14" fmla="*/ 7759204 w 8056316"/>
                <a:gd name="connsiteY14" fmla="*/ 319674 h 9040341"/>
                <a:gd name="connsiteX0" fmla="*/ 27826 w 8056316"/>
                <a:gd name="connsiteY0" fmla="*/ 2098722 h 9040341"/>
                <a:gd name="connsiteX1" fmla="*/ 0 w 8056316"/>
                <a:gd name="connsiteY1" fmla="*/ 8839286 h 9040341"/>
                <a:gd name="connsiteX2" fmla="*/ 6583661 w 8056316"/>
                <a:gd name="connsiteY2" fmla="*/ 9040341 h 9040341"/>
                <a:gd name="connsiteX3" fmla="*/ 7021699 w 8056316"/>
                <a:gd name="connsiteY3" fmla="*/ 2722237 h 9040341"/>
                <a:gd name="connsiteX4" fmla="*/ 2925704 w 8056316"/>
                <a:gd name="connsiteY4" fmla="*/ 2451251 h 9040341"/>
                <a:gd name="connsiteX5" fmla="*/ 1643591 w 8056316"/>
                <a:gd name="connsiteY5" fmla="*/ 2398349 h 9040341"/>
                <a:gd name="connsiteX6" fmla="*/ 914357 w 8056316"/>
                <a:gd name="connsiteY6" fmla="*/ 2343994 h 9040341"/>
                <a:gd name="connsiteX7" fmla="*/ 466328 w 8056316"/>
                <a:gd name="connsiteY7" fmla="*/ 2255135 h 9040341"/>
                <a:gd name="connsiteX8" fmla="*/ 27826 w 8056316"/>
                <a:gd name="connsiteY8" fmla="*/ 2098722 h 9040341"/>
                <a:gd name="connsiteX0" fmla="*/ 7759204 w 8056316"/>
                <a:gd name="connsiteY0" fmla="*/ 319674 h 9040341"/>
                <a:gd name="connsiteX1" fmla="*/ 7868651 w 8056316"/>
                <a:gd name="connsiteY1" fmla="*/ 7977 h 9040341"/>
                <a:gd name="connsiteX2" fmla="*/ 8032963 w 8056316"/>
                <a:gd name="connsiteY2" fmla="*/ 290420 h 9040341"/>
                <a:gd name="connsiteX3" fmla="*/ 7391139 w 8056316"/>
                <a:gd name="connsiteY3" fmla="*/ 475137 h 9040341"/>
                <a:gd name="connsiteX4" fmla="*/ 6375182 w 8056316"/>
                <a:gd name="connsiteY4" fmla="*/ 1310999 h 9040341"/>
                <a:gd name="connsiteX5" fmla="*/ 4842822 w 8056316"/>
                <a:gd name="connsiteY5" fmla="*/ 2127075 h 9040341"/>
                <a:gd name="connsiteX6" fmla="*/ 2925704 w 8056316"/>
                <a:gd name="connsiteY6" fmla="*/ 2451251 h 9040341"/>
                <a:gd name="connsiteX7" fmla="*/ 6999741 w 8056316"/>
                <a:gd name="connsiteY7" fmla="*/ 2747691 h 9040341"/>
                <a:gd name="connsiteX8" fmla="*/ 7806993 w 8056316"/>
                <a:gd name="connsiteY8" fmla="*/ 455886 h 9040341"/>
                <a:gd name="connsiteX9" fmla="*/ 7815355 w 8056316"/>
                <a:gd name="connsiteY9" fmla="*/ 402359 h 9040341"/>
                <a:gd name="connsiteX10" fmla="*/ 7895104 w 8056316"/>
                <a:gd name="connsiteY10" fmla="*/ 309980 h 9040341"/>
                <a:gd name="connsiteX11" fmla="*/ 7943426 w 8056316"/>
                <a:gd name="connsiteY11" fmla="*/ 246489 h 9040341"/>
                <a:gd name="connsiteX12" fmla="*/ 8026889 w 8056316"/>
                <a:gd name="connsiteY12" fmla="*/ 0 h 9040341"/>
                <a:gd name="connsiteX13" fmla="*/ 8056316 w 8056316"/>
                <a:gd name="connsiteY13" fmla="*/ 58721 h 9040341"/>
                <a:gd name="connsiteX14" fmla="*/ 7759204 w 8056316"/>
                <a:gd name="connsiteY14" fmla="*/ 319674 h 9040341"/>
                <a:gd name="connsiteX0" fmla="*/ 27826 w 8056316"/>
                <a:gd name="connsiteY0" fmla="*/ 2098722 h 9040341"/>
                <a:gd name="connsiteX1" fmla="*/ 0 w 8056316"/>
                <a:gd name="connsiteY1" fmla="*/ 8839286 h 9040341"/>
                <a:gd name="connsiteX2" fmla="*/ 6583661 w 8056316"/>
                <a:gd name="connsiteY2" fmla="*/ 9040341 h 9040341"/>
                <a:gd name="connsiteX3" fmla="*/ 7021699 w 8056316"/>
                <a:gd name="connsiteY3" fmla="*/ 2722237 h 9040341"/>
                <a:gd name="connsiteX4" fmla="*/ 2925704 w 8056316"/>
                <a:gd name="connsiteY4" fmla="*/ 2451251 h 9040341"/>
                <a:gd name="connsiteX5" fmla="*/ 1643591 w 8056316"/>
                <a:gd name="connsiteY5" fmla="*/ 2398349 h 9040341"/>
                <a:gd name="connsiteX6" fmla="*/ 914357 w 8056316"/>
                <a:gd name="connsiteY6" fmla="*/ 2343994 h 9040341"/>
                <a:gd name="connsiteX7" fmla="*/ 466328 w 8056316"/>
                <a:gd name="connsiteY7" fmla="*/ 2255135 h 9040341"/>
                <a:gd name="connsiteX8" fmla="*/ 27826 w 8056316"/>
                <a:gd name="connsiteY8" fmla="*/ 2098722 h 9040341"/>
                <a:gd name="connsiteX0" fmla="*/ 7759204 w 8056316"/>
                <a:gd name="connsiteY0" fmla="*/ 319674 h 9040341"/>
                <a:gd name="connsiteX1" fmla="*/ 7868652 w 8056316"/>
                <a:gd name="connsiteY1" fmla="*/ 242257 h 9040341"/>
                <a:gd name="connsiteX2" fmla="*/ 8032963 w 8056316"/>
                <a:gd name="connsiteY2" fmla="*/ 290420 h 9040341"/>
                <a:gd name="connsiteX3" fmla="*/ 7391139 w 8056316"/>
                <a:gd name="connsiteY3" fmla="*/ 475137 h 9040341"/>
                <a:gd name="connsiteX4" fmla="*/ 6375182 w 8056316"/>
                <a:gd name="connsiteY4" fmla="*/ 1310999 h 9040341"/>
                <a:gd name="connsiteX5" fmla="*/ 4842822 w 8056316"/>
                <a:gd name="connsiteY5" fmla="*/ 2127075 h 9040341"/>
                <a:gd name="connsiteX6" fmla="*/ 2925704 w 8056316"/>
                <a:gd name="connsiteY6" fmla="*/ 2451251 h 9040341"/>
                <a:gd name="connsiteX7" fmla="*/ 6999741 w 8056316"/>
                <a:gd name="connsiteY7" fmla="*/ 2747691 h 9040341"/>
                <a:gd name="connsiteX8" fmla="*/ 7806993 w 8056316"/>
                <a:gd name="connsiteY8" fmla="*/ 455886 h 9040341"/>
                <a:gd name="connsiteX9" fmla="*/ 7815355 w 8056316"/>
                <a:gd name="connsiteY9" fmla="*/ 402359 h 9040341"/>
                <a:gd name="connsiteX10" fmla="*/ 7895104 w 8056316"/>
                <a:gd name="connsiteY10" fmla="*/ 309980 h 9040341"/>
                <a:gd name="connsiteX11" fmla="*/ 7943426 w 8056316"/>
                <a:gd name="connsiteY11" fmla="*/ 246489 h 9040341"/>
                <a:gd name="connsiteX12" fmla="*/ 8026889 w 8056316"/>
                <a:gd name="connsiteY12" fmla="*/ 0 h 9040341"/>
                <a:gd name="connsiteX13" fmla="*/ 8056316 w 8056316"/>
                <a:gd name="connsiteY13" fmla="*/ 58721 h 9040341"/>
                <a:gd name="connsiteX14" fmla="*/ 7759204 w 8056316"/>
                <a:gd name="connsiteY14" fmla="*/ 319674 h 9040341"/>
                <a:gd name="connsiteX0" fmla="*/ 27826 w 8032963"/>
                <a:gd name="connsiteY0" fmla="*/ 2098722 h 9040341"/>
                <a:gd name="connsiteX1" fmla="*/ 0 w 8032963"/>
                <a:gd name="connsiteY1" fmla="*/ 8839286 h 9040341"/>
                <a:gd name="connsiteX2" fmla="*/ 6583661 w 8032963"/>
                <a:gd name="connsiteY2" fmla="*/ 9040341 h 9040341"/>
                <a:gd name="connsiteX3" fmla="*/ 7021699 w 8032963"/>
                <a:gd name="connsiteY3" fmla="*/ 2722237 h 9040341"/>
                <a:gd name="connsiteX4" fmla="*/ 2925704 w 8032963"/>
                <a:gd name="connsiteY4" fmla="*/ 2451251 h 9040341"/>
                <a:gd name="connsiteX5" fmla="*/ 1643591 w 8032963"/>
                <a:gd name="connsiteY5" fmla="*/ 2398349 h 9040341"/>
                <a:gd name="connsiteX6" fmla="*/ 914357 w 8032963"/>
                <a:gd name="connsiteY6" fmla="*/ 2343994 h 9040341"/>
                <a:gd name="connsiteX7" fmla="*/ 466328 w 8032963"/>
                <a:gd name="connsiteY7" fmla="*/ 2255135 h 9040341"/>
                <a:gd name="connsiteX8" fmla="*/ 27826 w 8032963"/>
                <a:gd name="connsiteY8" fmla="*/ 2098722 h 9040341"/>
                <a:gd name="connsiteX0" fmla="*/ 7759204 w 8032963"/>
                <a:gd name="connsiteY0" fmla="*/ 319674 h 9040341"/>
                <a:gd name="connsiteX1" fmla="*/ 7868652 w 8032963"/>
                <a:gd name="connsiteY1" fmla="*/ 242257 h 9040341"/>
                <a:gd name="connsiteX2" fmla="*/ 8032963 w 8032963"/>
                <a:gd name="connsiteY2" fmla="*/ 290420 h 9040341"/>
                <a:gd name="connsiteX3" fmla="*/ 7391139 w 8032963"/>
                <a:gd name="connsiteY3" fmla="*/ 475137 h 9040341"/>
                <a:gd name="connsiteX4" fmla="*/ 6375182 w 8032963"/>
                <a:gd name="connsiteY4" fmla="*/ 1310999 h 9040341"/>
                <a:gd name="connsiteX5" fmla="*/ 4842822 w 8032963"/>
                <a:gd name="connsiteY5" fmla="*/ 2127075 h 9040341"/>
                <a:gd name="connsiteX6" fmla="*/ 2925704 w 8032963"/>
                <a:gd name="connsiteY6" fmla="*/ 2451251 h 9040341"/>
                <a:gd name="connsiteX7" fmla="*/ 6999741 w 8032963"/>
                <a:gd name="connsiteY7" fmla="*/ 2747691 h 9040341"/>
                <a:gd name="connsiteX8" fmla="*/ 7806993 w 8032963"/>
                <a:gd name="connsiteY8" fmla="*/ 455886 h 9040341"/>
                <a:gd name="connsiteX9" fmla="*/ 7815355 w 8032963"/>
                <a:gd name="connsiteY9" fmla="*/ 402359 h 9040341"/>
                <a:gd name="connsiteX10" fmla="*/ 7895104 w 8032963"/>
                <a:gd name="connsiteY10" fmla="*/ 309980 h 9040341"/>
                <a:gd name="connsiteX11" fmla="*/ 7943426 w 8032963"/>
                <a:gd name="connsiteY11" fmla="*/ 246489 h 9040341"/>
                <a:gd name="connsiteX12" fmla="*/ 8026889 w 8032963"/>
                <a:gd name="connsiteY12" fmla="*/ 0 h 9040341"/>
                <a:gd name="connsiteX13" fmla="*/ 7938621 w 8032963"/>
                <a:gd name="connsiteY13" fmla="*/ 299008 h 9040341"/>
                <a:gd name="connsiteX14" fmla="*/ 7759204 w 8032963"/>
                <a:gd name="connsiteY14" fmla="*/ 319674 h 9040341"/>
                <a:gd name="connsiteX0" fmla="*/ 27826 w 8032963"/>
                <a:gd name="connsiteY0" fmla="*/ 1871770 h 8813389"/>
                <a:gd name="connsiteX1" fmla="*/ 0 w 8032963"/>
                <a:gd name="connsiteY1" fmla="*/ 8612334 h 8813389"/>
                <a:gd name="connsiteX2" fmla="*/ 6583661 w 8032963"/>
                <a:gd name="connsiteY2" fmla="*/ 8813389 h 8813389"/>
                <a:gd name="connsiteX3" fmla="*/ 7021699 w 8032963"/>
                <a:gd name="connsiteY3" fmla="*/ 2495285 h 8813389"/>
                <a:gd name="connsiteX4" fmla="*/ 2925704 w 8032963"/>
                <a:gd name="connsiteY4" fmla="*/ 2224299 h 8813389"/>
                <a:gd name="connsiteX5" fmla="*/ 1643591 w 8032963"/>
                <a:gd name="connsiteY5" fmla="*/ 2171397 h 8813389"/>
                <a:gd name="connsiteX6" fmla="*/ 914357 w 8032963"/>
                <a:gd name="connsiteY6" fmla="*/ 2117042 h 8813389"/>
                <a:gd name="connsiteX7" fmla="*/ 466328 w 8032963"/>
                <a:gd name="connsiteY7" fmla="*/ 2028183 h 8813389"/>
                <a:gd name="connsiteX8" fmla="*/ 27826 w 8032963"/>
                <a:gd name="connsiteY8" fmla="*/ 1871770 h 8813389"/>
                <a:gd name="connsiteX0" fmla="*/ 7759204 w 8032963"/>
                <a:gd name="connsiteY0" fmla="*/ 92722 h 8813389"/>
                <a:gd name="connsiteX1" fmla="*/ 7868652 w 8032963"/>
                <a:gd name="connsiteY1" fmla="*/ 15305 h 8813389"/>
                <a:gd name="connsiteX2" fmla="*/ 8032963 w 8032963"/>
                <a:gd name="connsiteY2" fmla="*/ 63468 h 8813389"/>
                <a:gd name="connsiteX3" fmla="*/ 7391139 w 8032963"/>
                <a:gd name="connsiteY3" fmla="*/ 248185 h 8813389"/>
                <a:gd name="connsiteX4" fmla="*/ 6375182 w 8032963"/>
                <a:gd name="connsiteY4" fmla="*/ 1084047 h 8813389"/>
                <a:gd name="connsiteX5" fmla="*/ 4842822 w 8032963"/>
                <a:gd name="connsiteY5" fmla="*/ 1900123 h 8813389"/>
                <a:gd name="connsiteX6" fmla="*/ 2925704 w 8032963"/>
                <a:gd name="connsiteY6" fmla="*/ 2224299 h 8813389"/>
                <a:gd name="connsiteX7" fmla="*/ 6999741 w 8032963"/>
                <a:gd name="connsiteY7" fmla="*/ 2520739 h 8813389"/>
                <a:gd name="connsiteX8" fmla="*/ 7806993 w 8032963"/>
                <a:gd name="connsiteY8" fmla="*/ 228934 h 8813389"/>
                <a:gd name="connsiteX9" fmla="*/ 7815355 w 8032963"/>
                <a:gd name="connsiteY9" fmla="*/ 175407 h 8813389"/>
                <a:gd name="connsiteX10" fmla="*/ 7895104 w 8032963"/>
                <a:gd name="connsiteY10" fmla="*/ 83028 h 8813389"/>
                <a:gd name="connsiteX11" fmla="*/ 7943426 w 8032963"/>
                <a:gd name="connsiteY11" fmla="*/ 19537 h 8813389"/>
                <a:gd name="connsiteX12" fmla="*/ 7948426 w 8032963"/>
                <a:gd name="connsiteY12" fmla="*/ 19342 h 8813389"/>
                <a:gd name="connsiteX13" fmla="*/ 7938621 w 8032963"/>
                <a:gd name="connsiteY13" fmla="*/ 72056 h 8813389"/>
                <a:gd name="connsiteX14" fmla="*/ 7759204 w 8032963"/>
                <a:gd name="connsiteY14" fmla="*/ 92722 h 8813389"/>
                <a:gd name="connsiteX0" fmla="*/ 27826 w 8032963"/>
                <a:gd name="connsiteY0" fmla="*/ 1871769 h 8813388"/>
                <a:gd name="connsiteX1" fmla="*/ 0 w 8032963"/>
                <a:gd name="connsiteY1" fmla="*/ 8612333 h 8813388"/>
                <a:gd name="connsiteX2" fmla="*/ 6583661 w 8032963"/>
                <a:gd name="connsiteY2" fmla="*/ 8813388 h 8813388"/>
                <a:gd name="connsiteX3" fmla="*/ 7021699 w 8032963"/>
                <a:gd name="connsiteY3" fmla="*/ 2495284 h 8813388"/>
                <a:gd name="connsiteX4" fmla="*/ 2925704 w 8032963"/>
                <a:gd name="connsiteY4" fmla="*/ 2224298 h 8813388"/>
                <a:gd name="connsiteX5" fmla="*/ 1643591 w 8032963"/>
                <a:gd name="connsiteY5" fmla="*/ 2171396 h 8813388"/>
                <a:gd name="connsiteX6" fmla="*/ 914357 w 8032963"/>
                <a:gd name="connsiteY6" fmla="*/ 2117041 h 8813388"/>
                <a:gd name="connsiteX7" fmla="*/ 466328 w 8032963"/>
                <a:gd name="connsiteY7" fmla="*/ 2028182 h 8813388"/>
                <a:gd name="connsiteX8" fmla="*/ 27826 w 8032963"/>
                <a:gd name="connsiteY8" fmla="*/ 1871769 h 8813388"/>
                <a:gd name="connsiteX0" fmla="*/ 7759204 w 8032963"/>
                <a:gd name="connsiteY0" fmla="*/ 92721 h 8813388"/>
                <a:gd name="connsiteX1" fmla="*/ 7868652 w 8032963"/>
                <a:gd name="connsiteY1" fmla="*/ 15304 h 8813388"/>
                <a:gd name="connsiteX2" fmla="*/ 8032963 w 8032963"/>
                <a:gd name="connsiteY2" fmla="*/ 63467 h 8813388"/>
                <a:gd name="connsiteX3" fmla="*/ 7391139 w 8032963"/>
                <a:gd name="connsiteY3" fmla="*/ 248184 h 8813388"/>
                <a:gd name="connsiteX4" fmla="*/ 6375182 w 8032963"/>
                <a:gd name="connsiteY4" fmla="*/ 1084046 h 8813388"/>
                <a:gd name="connsiteX5" fmla="*/ 4842822 w 8032963"/>
                <a:gd name="connsiteY5" fmla="*/ 1900122 h 8813388"/>
                <a:gd name="connsiteX6" fmla="*/ 2925704 w 8032963"/>
                <a:gd name="connsiteY6" fmla="*/ 2224298 h 8813388"/>
                <a:gd name="connsiteX7" fmla="*/ 6999741 w 8032963"/>
                <a:gd name="connsiteY7" fmla="*/ 2520738 h 8813388"/>
                <a:gd name="connsiteX8" fmla="*/ 7806993 w 8032963"/>
                <a:gd name="connsiteY8" fmla="*/ 228933 h 8813388"/>
                <a:gd name="connsiteX9" fmla="*/ 7815355 w 8032963"/>
                <a:gd name="connsiteY9" fmla="*/ 175406 h 8813388"/>
                <a:gd name="connsiteX10" fmla="*/ 7895104 w 8032963"/>
                <a:gd name="connsiteY10" fmla="*/ 83027 h 8813388"/>
                <a:gd name="connsiteX11" fmla="*/ 7943426 w 8032963"/>
                <a:gd name="connsiteY11" fmla="*/ 19536 h 8813388"/>
                <a:gd name="connsiteX12" fmla="*/ 7948426 w 8032963"/>
                <a:gd name="connsiteY12" fmla="*/ 19341 h 8813388"/>
                <a:gd name="connsiteX13" fmla="*/ 7766004 w 8032963"/>
                <a:gd name="connsiteY13" fmla="*/ 162163 h 8813388"/>
                <a:gd name="connsiteX14" fmla="*/ 7759204 w 8032963"/>
                <a:gd name="connsiteY14" fmla="*/ 92721 h 8813388"/>
                <a:gd name="connsiteX0" fmla="*/ 27826 w 8032963"/>
                <a:gd name="connsiteY0" fmla="*/ 1871769 h 8813388"/>
                <a:gd name="connsiteX1" fmla="*/ 0 w 8032963"/>
                <a:gd name="connsiteY1" fmla="*/ 8612333 h 8813388"/>
                <a:gd name="connsiteX2" fmla="*/ 6583661 w 8032963"/>
                <a:gd name="connsiteY2" fmla="*/ 8813388 h 8813388"/>
                <a:gd name="connsiteX3" fmla="*/ 7021699 w 8032963"/>
                <a:gd name="connsiteY3" fmla="*/ 2495284 h 8813388"/>
                <a:gd name="connsiteX4" fmla="*/ 2925704 w 8032963"/>
                <a:gd name="connsiteY4" fmla="*/ 2224298 h 8813388"/>
                <a:gd name="connsiteX5" fmla="*/ 1643591 w 8032963"/>
                <a:gd name="connsiteY5" fmla="*/ 2171396 h 8813388"/>
                <a:gd name="connsiteX6" fmla="*/ 914357 w 8032963"/>
                <a:gd name="connsiteY6" fmla="*/ 2117041 h 8813388"/>
                <a:gd name="connsiteX7" fmla="*/ 466328 w 8032963"/>
                <a:gd name="connsiteY7" fmla="*/ 2028182 h 8813388"/>
                <a:gd name="connsiteX8" fmla="*/ 27826 w 8032963"/>
                <a:gd name="connsiteY8" fmla="*/ 1871769 h 8813388"/>
                <a:gd name="connsiteX0" fmla="*/ 7759204 w 8032963"/>
                <a:gd name="connsiteY0" fmla="*/ 92721 h 8813388"/>
                <a:gd name="connsiteX1" fmla="*/ 7868652 w 8032963"/>
                <a:gd name="connsiteY1" fmla="*/ 15304 h 8813388"/>
                <a:gd name="connsiteX2" fmla="*/ 8032963 w 8032963"/>
                <a:gd name="connsiteY2" fmla="*/ 63467 h 8813388"/>
                <a:gd name="connsiteX3" fmla="*/ 7391139 w 8032963"/>
                <a:gd name="connsiteY3" fmla="*/ 248184 h 8813388"/>
                <a:gd name="connsiteX4" fmla="*/ 6375182 w 8032963"/>
                <a:gd name="connsiteY4" fmla="*/ 1084046 h 8813388"/>
                <a:gd name="connsiteX5" fmla="*/ 4842822 w 8032963"/>
                <a:gd name="connsiteY5" fmla="*/ 1900122 h 8813388"/>
                <a:gd name="connsiteX6" fmla="*/ 2925704 w 8032963"/>
                <a:gd name="connsiteY6" fmla="*/ 2224298 h 8813388"/>
                <a:gd name="connsiteX7" fmla="*/ 6983500 w 8032963"/>
                <a:gd name="connsiteY7" fmla="*/ 2520739 h 8813388"/>
                <a:gd name="connsiteX8" fmla="*/ 7806993 w 8032963"/>
                <a:gd name="connsiteY8" fmla="*/ 228933 h 8813388"/>
                <a:gd name="connsiteX9" fmla="*/ 7815355 w 8032963"/>
                <a:gd name="connsiteY9" fmla="*/ 175406 h 8813388"/>
                <a:gd name="connsiteX10" fmla="*/ 7895104 w 8032963"/>
                <a:gd name="connsiteY10" fmla="*/ 83027 h 8813388"/>
                <a:gd name="connsiteX11" fmla="*/ 7943426 w 8032963"/>
                <a:gd name="connsiteY11" fmla="*/ 19536 h 8813388"/>
                <a:gd name="connsiteX12" fmla="*/ 7948426 w 8032963"/>
                <a:gd name="connsiteY12" fmla="*/ 19341 h 8813388"/>
                <a:gd name="connsiteX13" fmla="*/ 7766004 w 8032963"/>
                <a:gd name="connsiteY13" fmla="*/ 162163 h 8813388"/>
                <a:gd name="connsiteX14" fmla="*/ 7759204 w 8032963"/>
                <a:gd name="connsiteY14" fmla="*/ 92721 h 8813388"/>
                <a:gd name="connsiteX0" fmla="*/ 27826 w 8032963"/>
                <a:gd name="connsiteY0" fmla="*/ 1871769 h 8813388"/>
                <a:gd name="connsiteX1" fmla="*/ 0 w 8032963"/>
                <a:gd name="connsiteY1" fmla="*/ 8612333 h 8813388"/>
                <a:gd name="connsiteX2" fmla="*/ 6583661 w 8032963"/>
                <a:gd name="connsiteY2" fmla="*/ 8813388 h 8813388"/>
                <a:gd name="connsiteX3" fmla="*/ 7021699 w 8032963"/>
                <a:gd name="connsiteY3" fmla="*/ 2495284 h 8813388"/>
                <a:gd name="connsiteX4" fmla="*/ 2925704 w 8032963"/>
                <a:gd name="connsiteY4" fmla="*/ 2224298 h 8813388"/>
                <a:gd name="connsiteX5" fmla="*/ 1643591 w 8032963"/>
                <a:gd name="connsiteY5" fmla="*/ 2171396 h 8813388"/>
                <a:gd name="connsiteX6" fmla="*/ 914357 w 8032963"/>
                <a:gd name="connsiteY6" fmla="*/ 2117041 h 8813388"/>
                <a:gd name="connsiteX7" fmla="*/ 466328 w 8032963"/>
                <a:gd name="connsiteY7" fmla="*/ 2028182 h 8813388"/>
                <a:gd name="connsiteX8" fmla="*/ 27826 w 8032963"/>
                <a:gd name="connsiteY8" fmla="*/ 1871769 h 8813388"/>
                <a:gd name="connsiteX0" fmla="*/ 7759204 w 8032963"/>
                <a:gd name="connsiteY0" fmla="*/ 92721 h 8813388"/>
                <a:gd name="connsiteX1" fmla="*/ 7868652 w 8032963"/>
                <a:gd name="connsiteY1" fmla="*/ 15304 h 8813388"/>
                <a:gd name="connsiteX2" fmla="*/ 8032963 w 8032963"/>
                <a:gd name="connsiteY2" fmla="*/ 63467 h 8813388"/>
                <a:gd name="connsiteX3" fmla="*/ 7391139 w 8032963"/>
                <a:gd name="connsiteY3" fmla="*/ 248184 h 8813388"/>
                <a:gd name="connsiteX4" fmla="*/ 6375182 w 8032963"/>
                <a:gd name="connsiteY4" fmla="*/ 1084046 h 8813388"/>
                <a:gd name="connsiteX5" fmla="*/ 4842822 w 8032963"/>
                <a:gd name="connsiteY5" fmla="*/ 1900122 h 8813388"/>
                <a:gd name="connsiteX6" fmla="*/ 2925704 w 8032963"/>
                <a:gd name="connsiteY6" fmla="*/ 2224298 h 8813388"/>
                <a:gd name="connsiteX7" fmla="*/ 7021396 w 8032963"/>
                <a:gd name="connsiteY7" fmla="*/ 2533221 h 8813388"/>
                <a:gd name="connsiteX8" fmla="*/ 7806993 w 8032963"/>
                <a:gd name="connsiteY8" fmla="*/ 228933 h 8813388"/>
                <a:gd name="connsiteX9" fmla="*/ 7815355 w 8032963"/>
                <a:gd name="connsiteY9" fmla="*/ 175406 h 8813388"/>
                <a:gd name="connsiteX10" fmla="*/ 7895104 w 8032963"/>
                <a:gd name="connsiteY10" fmla="*/ 83027 h 8813388"/>
                <a:gd name="connsiteX11" fmla="*/ 7943426 w 8032963"/>
                <a:gd name="connsiteY11" fmla="*/ 19536 h 8813388"/>
                <a:gd name="connsiteX12" fmla="*/ 7948426 w 8032963"/>
                <a:gd name="connsiteY12" fmla="*/ 19341 h 8813388"/>
                <a:gd name="connsiteX13" fmla="*/ 7766004 w 8032963"/>
                <a:gd name="connsiteY13" fmla="*/ 162163 h 8813388"/>
                <a:gd name="connsiteX14" fmla="*/ 7759204 w 8032963"/>
                <a:gd name="connsiteY14" fmla="*/ 92721 h 8813388"/>
                <a:gd name="connsiteX0" fmla="*/ 27826 w 7948426"/>
                <a:gd name="connsiteY0" fmla="*/ 1871769 h 8813388"/>
                <a:gd name="connsiteX1" fmla="*/ 0 w 7948426"/>
                <a:gd name="connsiteY1" fmla="*/ 8612333 h 8813388"/>
                <a:gd name="connsiteX2" fmla="*/ 6583661 w 7948426"/>
                <a:gd name="connsiteY2" fmla="*/ 8813388 h 8813388"/>
                <a:gd name="connsiteX3" fmla="*/ 7021699 w 7948426"/>
                <a:gd name="connsiteY3" fmla="*/ 2495284 h 8813388"/>
                <a:gd name="connsiteX4" fmla="*/ 2925704 w 7948426"/>
                <a:gd name="connsiteY4" fmla="*/ 2224298 h 8813388"/>
                <a:gd name="connsiteX5" fmla="*/ 1643591 w 7948426"/>
                <a:gd name="connsiteY5" fmla="*/ 2171396 h 8813388"/>
                <a:gd name="connsiteX6" fmla="*/ 914357 w 7948426"/>
                <a:gd name="connsiteY6" fmla="*/ 2117041 h 8813388"/>
                <a:gd name="connsiteX7" fmla="*/ 466328 w 7948426"/>
                <a:gd name="connsiteY7" fmla="*/ 2028182 h 8813388"/>
                <a:gd name="connsiteX8" fmla="*/ 27826 w 7948426"/>
                <a:gd name="connsiteY8" fmla="*/ 1871769 h 8813388"/>
                <a:gd name="connsiteX0" fmla="*/ 7759204 w 7948426"/>
                <a:gd name="connsiteY0" fmla="*/ 92721 h 8813388"/>
                <a:gd name="connsiteX1" fmla="*/ 7868652 w 7948426"/>
                <a:gd name="connsiteY1" fmla="*/ 15304 h 8813388"/>
                <a:gd name="connsiteX2" fmla="*/ 7903035 w 7948426"/>
                <a:gd name="connsiteY2" fmla="*/ 80110 h 8813388"/>
                <a:gd name="connsiteX3" fmla="*/ 7391139 w 7948426"/>
                <a:gd name="connsiteY3" fmla="*/ 248184 h 8813388"/>
                <a:gd name="connsiteX4" fmla="*/ 6375182 w 7948426"/>
                <a:gd name="connsiteY4" fmla="*/ 1084046 h 8813388"/>
                <a:gd name="connsiteX5" fmla="*/ 4842822 w 7948426"/>
                <a:gd name="connsiteY5" fmla="*/ 1900122 h 8813388"/>
                <a:gd name="connsiteX6" fmla="*/ 2925704 w 7948426"/>
                <a:gd name="connsiteY6" fmla="*/ 2224298 h 8813388"/>
                <a:gd name="connsiteX7" fmla="*/ 7021396 w 7948426"/>
                <a:gd name="connsiteY7" fmla="*/ 2533221 h 8813388"/>
                <a:gd name="connsiteX8" fmla="*/ 7806993 w 7948426"/>
                <a:gd name="connsiteY8" fmla="*/ 228933 h 8813388"/>
                <a:gd name="connsiteX9" fmla="*/ 7815355 w 7948426"/>
                <a:gd name="connsiteY9" fmla="*/ 175406 h 8813388"/>
                <a:gd name="connsiteX10" fmla="*/ 7895104 w 7948426"/>
                <a:gd name="connsiteY10" fmla="*/ 83027 h 8813388"/>
                <a:gd name="connsiteX11" fmla="*/ 7943426 w 7948426"/>
                <a:gd name="connsiteY11" fmla="*/ 19536 h 8813388"/>
                <a:gd name="connsiteX12" fmla="*/ 7948426 w 7948426"/>
                <a:gd name="connsiteY12" fmla="*/ 19341 h 8813388"/>
                <a:gd name="connsiteX13" fmla="*/ 7766004 w 7948426"/>
                <a:gd name="connsiteY13" fmla="*/ 162163 h 8813388"/>
                <a:gd name="connsiteX14" fmla="*/ 7759204 w 7948426"/>
                <a:gd name="connsiteY14" fmla="*/ 92721 h 8813388"/>
                <a:gd name="connsiteX0" fmla="*/ 27826 w 7943433"/>
                <a:gd name="connsiteY0" fmla="*/ 1863722 h 8805341"/>
                <a:gd name="connsiteX1" fmla="*/ 0 w 7943433"/>
                <a:gd name="connsiteY1" fmla="*/ 8604286 h 8805341"/>
                <a:gd name="connsiteX2" fmla="*/ 6583661 w 7943433"/>
                <a:gd name="connsiteY2" fmla="*/ 8805341 h 8805341"/>
                <a:gd name="connsiteX3" fmla="*/ 7021699 w 7943433"/>
                <a:gd name="connsiteY3" fmla="*/ 2487237 h 8805341"/>
                <a:gd name="connsiteX4" fmla="*/ 2925704 w 7943433"/>
                <a:gd name="connsiteY4" fmla="*/ 2216251 h 8805341"/>
                <a:gd name="connsiteX5" fmla="*/ 1643591 w 7943433"/>
                <a:gd name="connsiteY5" fmla="*/ 2163349 h 8805341"/>
                <a:gd name="connsiteX6" fmla="*/ 914357 w 7943433"/>
                <a:gd name="connsiteY6" fmla="*/ 2108994 h 8805341"/>
                <a:gd name="connsiteX7" fmla="*/ 466328 w 7943433"/>
                <a:gd name="connsiteY7" fmla="*/ 2020135 h 8805341"/>
                <a:gd name="connsiteX8" fmla="*/ 27826 w 7943433"/>
                <a:gd name="connsiteY8" fmla="*/ 1863722 h 8805341"/>
                <a:gd name="connsiteX0" fmla="*/ 7759204 w 7943433"/>
                <a:gd name="connsiteY0" fmla="*/ 84674 h 8805341"/>
                <a:gd name="connsiteX1" fmla="*/ 7868652 w 7943433"/>
                <a:gd name="connsiteY1" fmla="*/ 7257 h 8805341"/>
                <a:gd name="connsiteX2" fmla="*/ 7903035 w 7943433"/>
                <a:gd name="connsiteY2" fmla="*/ 72063 h 8805341"/>
                <a:gd name="connsiteX3" fmla="*/ 7391139 w 7943433"/>
                <a:gd name="connsiteY3" fmla="*/ 240137 h 8805341"/>
                <a:gd name="connsiteX4" fmla="*/ 6375182 w 7943433"/>
                <a:gd name="connsiteY4" fmla="*/ 1075999 h 8805341"/>
                <a:gd name="connsiteX5" fmla="*/ 4842822 w 7943433"/>
                <a:gd name="connsiteY5" fmla="*/ 1892075 h 8805341"/>
                <a:gd name="connsiteX6" fmla="*/ 2925704 w 7943433"/>
                <a:gd name="connsiteY6" fmla="*/ 2216251 h 8805341"/>
                <a:gd name="connsiteX7" fmla="*/ 7021396 w 7943433"/>
                <a:gd name="connsiteY7" fmla="*/ 2525174 h 8805341"/>
                <a:gd name="connsiteX8" fmla="*/ 7806993 w 7943433"/>
                <a:gd name="connsiteY8" fmla="*/ 220886 h 8805341"/>
                <a:gd name="connsiteX9" fmla="*/ 7815355 w 7943433"/>
                <a:gd name="connsiteY9" fmla="*/ 167359 h 8805341"/>
                <a:gd name="connsiteX10" fmla="*/ 7895104 w 7943433"/>
                <a:gd name="connsiteY10" fmla="*/ 74980 h 8805341"/>
                <a:gd name="connsiteX11" fmla="*/ 7943426 w 7943433"/>
                <a:gd name="connsiteY11" fmla="*/ 11489 h 8805341"/>
                <a:gd name="connsiteX12" fmla="*/ 7807671 w 7943433"/>
                <a:gd name="connsiteY12" fmla="*/ 131949 h 8805341"/>
                <a:gd name="connsiteX13" fmla="*/ 7766004 w 7943433"/>
                <a:gd name="connsiteY13" fmla="*/ 154116 h 8805341"/>
                <a:gd name="connsiteX14" fmla="*/ 7759204 w 7943433"/>
                <a:gd name="connsiteY14" fmla="*/ 84674 h 8805341"/>
                <a:gd name="connsiteX0" fmla="*/ 27826 w 7903036"/>
                <a:gd name="connsiteY0" fmla="*/ 1856465 h 8798084"/>
                <a:gd name="connsiteX1" fmla="*/ 0 w 7903036"/>
                <a:gd name="connsiteY1" fmla="*/ 8597029 h 8798084"/>
                <a:gd name="connsiteX2" fmla="*/ 6583661 w 7903036"/>
                <a:gd name="connsiteY2" fmla="*/ 8798084 h 8798084"/>
                <a:gd name="connsiteX3" fmla="*/ 7021699 w 7903036"/>
                <a:gd name="connsiteY3" fmla="*/ 2479980 h 8798084"/>
                <a:gd name="connsiteX4" fmla="*/ 2925704 w 7903036"/>
                <a:gd name="connsiteY4" fmla="*/ 2208994 h 8798084"/>
                <a:gd name="connsiteX5" fmla="*/ 1643591 w 7903036"/>
                <a:gd name="connsiteY5" fmla="*/ 2156092 h 8798084"/>
                <a:gd name="connsiteX6" fmla="*/ 914357 w 7903036"/>
                <a:gd name="connsiteY6" fmla="*/ 2101737 h 8798084"/>
                <a:gd name="connsiteX7" fmla="*/ 466328 w 7903036"/>
                <a:gd name="connsiteY7" fmla="*/ 2012878 h 8798084"/>
                <a:gd name="connsiteX8" fmla="*/ 27826 w 7903036"/>
                <a:gd name="connsiteY8" fmla="*/ 1856465 h 8798084"/>
                <a:gd name="connsiteX0" fmla="*/ 7759204 w 7903036"/>
                <a:gd name="connsiteY0" fmla="*/ 77417 h 8798084"/>
                <a:gd name="connsiteX1" fmla="*/ 7868652 w 7903036"/>
                <a:gd name="connsiteY1" fmla="*/ 0 h 8798084"/>
                <a:gd name="connsiteX2" fmla="*/ 7903035 w 7903036"/>
                <a:gd name="connsiteY2" fmla="*/ 64806 h 8798084"/>
                <a:gd name="connsiteX3" fmla="*/ 7391139 w 7903036"/>
                <a:gd name="connsiteY3" fmla="*/ 232880 h 8798084"/>
                <a:gd name="connsiteX4" fmla="*/ 6375182 w 7903036"/>
                <a:gd name="connsiteY4" fmla="*/ 1068742 h 8798084"/>
                <a:gd name="connsiteX5" fmla="*/ 4842822 w 7903036"/>
                <a:gd name="connsiteY5" fmla="*/ 1884818 h 8798084"/>
                <a:gd name="connsiteX6" fmla="*/ 2925704 w 7903036"/>
                <a:gd name="connsiteY6" fmla="*/ 2208994 h 8798084"/>
                <a:gd name="connsiteX7" fmla="*/ 7021396 w 7903036"/>
                <a:gd name="connsiteY7" fmla="*/ 2517917 h 8798084"/>
                <a:gd name="connsiteX8" fmla="*/ 7806993 w 7903036"/>
                <a:gd name="connsiteY8" fmla="*/ 213629 h 8798084"/>
                <a:gd name="connsiteX9" fmla="*/ 7815355 w 7903036"/>
                <a:gd name="connsiteY9" fmla="*/ 160102 h 8798084"/>
                <a:gd name="connsiteX10" fmla="*/ 7895104 w 7903036"/>
                <a:gd name="connsiteY10" fmla="*/ 67723 h 8798084"/>
                <a:gd name="connsiteX11" fmla="*/ 7753949 w 7903036"/>
                <a:gd name="connsiteY11" fmla="*/ 137370 h 8798084"/>
                <a:gd name="connsiteX12" fmla="*/ 7807671 w 7903036"/>
                <a:gd name="connsiteY12" fmla="*/ 124692 h 8798084"/>
                <a:gd name="connsiteX13" fmla="*/ 7766004 w 7903036"/>
                <a:gd name="connsiteY13" fmla="*/ 146859 h 8798084"/>
                <a:gd name="connsiteX14" fmla="*/ 7759204 w 7903036"/>
                <a:gd name="connsiteY14" fmla="*/ 77417 h 8798084"/>
                <a:gd name="connsiteX0" fmla="*/ 27826 w 7903034"/>
                <a:gd name="connsiteY0" fmla="*/ 1791659 h 8733278"/>
                <a:gd name="connsiteX1" fmla="*/ 0 w 7903034"/>
                <a:gd name="connsiteY1" fmla="*/ 8532223 h 8733278"/>
                <a:gd name="connsiteX2" fmla="*/ 6583661 w 7903034"/>
                <a:gd name="connsiteY2" fmla="*/ 8733278 h 8733278"/>
                <a:gd name="connsiteX3" fmla="*/ 7021699 w 7903034"/>
                <a:gd name="connsiteY3" fmla="*/ 2415174 h 8733278"/>
                <a:gd name="connsiteX4" fmla="*/ 2925704 w 7903034"/>
                <a:gd name="connsiteY4" fmla="*/ 2144188 h 8733278"/>
                <a:gd name="connsiteX5" fmla="*/ 1643591 w 7903034"/>
                <a:gd name="connsiteY5" fmla="*/ 2091286 h 8733278"/>
                <a:gd name="connsiteX6" fmla="*/ 914357 w 7903034"/>
                <a:gd name="connsiteY6" fmla="*/ 2036931 h 8733278"/>
                <a:gd name="connsiteX7" fmla="*/ 466328 w 7903034"/>
                <a:gd name="connsiteY7" fmla="*/ 1948072 h 8733278"/>
                <a:gd name="connsiteX8" fmla="*/ 27826 w 7903034"/>
                <a:gd name="connsiteY8" fmla="*/ 1791659 h 8733278"/>
                <a:gd name="connsiteX0" fmla="*/ 7759204 w 7903034"/>
                <a:gd name="connsiteY0" fmla="*/ 12611 h 8733278"/>
                <a:gd name="connsiteX1" fmla="*/ 7765794 w 7903034"/>
                <a:gd name="connsiteY1" fmla="*/ 26726 h 8733278"/>
                <a:gd name="connsiteX2" fmla="*/ 7903035 w 7903034"/>
                <a:gd name="connsiteY2" fmla="*/ 0 h 8733278"/>
                <a:gd name="connsiteX3" fmla="*/ 7391139 w 7903034"/>
                <a:gd name="connsiteY3" fmla="*/ 168074 h 8733278"/>
                <a:gd name="connsiteX4" fmla="*/ 6375182 w 7903034"/>
                <a:gd name="connsiteY4" fmla="*/ 1003936 h 8733278"/>
                <a:gd name="connsiteX5" fmla="*/ 4842822 w 7903034"/>
                <a:gd name="connsiteY5" fmla="*/ 1820012 h 8733278"/>
                <a:gd name="connsiteX6" fmla="*/ 2925704 w 7903034"/>
                <a:gd name="connsiteY6" fmla="*/ 2144188 h 8733278"/>
                <a:gd name="connsiteX7" fmla="*/ 7021396 w 7903034"/>
                <a:gd name="connsiteY7" fmla="*/ 2453111 h 8733278"/>
                <a:gd name="connsiteX8" fmla="*/ 7806993 w 7903034"/>
                <a:gd name="connsiteY8" fmla="*/ 148823 h 8733278"/>
                <a:gd name="connsiteX9" fmla="*/ 7815355 w 7903034"/>
                <a:gd name="connsiteY9" fmla="*/ 95296 h 8733278"/>
                <a:gd name="connsiteX10" fmla="*/ 7895104 w 7903034"/>
                <a:gd name="connsiteY10" fmla="*/ 2917 h 8733278"/>
                <a:gd name="connsiteX11" fmla="*/ 7753949 w 7903034"/>
                <a:gd name="connsiteY11" fmla="*/ 72564 h 8733278"/>
                <a:gd name="connsiteX12" fmla="*/ 7807671 w 7903034"/>
                <a:gd name="connsiteY12" fmla="*/ 59886 h 8733278"/>
                <a:gd name="connsiteX13" fmla="*/ 7766004 w 7903034"/>
                <a:gd name="connsiteY13" fmla="*/ 82053 h 8733278"/>
                <a:gd name="connsiteX14" fmla="*/ 7759204 w 7903034"/>
                <a:gd name="connsiteY14" fmla="*/ 12611 h 8733278"/>
                <a:gd name="connsiteX0" fmla="*/ 27826 w 7903036"/>
                <a:gd name="connsiteY0" fmla="*/ 1791659 h 8733278"/>
                <a:gd name="connsiteX1" fmla="*/ 0 w 7903036"/>
                <a:gd name="connsiteY1" fmla="*/ 8532223 h 8733278"/>
                <a:gd name="connsiteX2" fmla="*/ 6583661 w 7903036"/>
                <a:gd name="connsiteY2" fmla="*/ 8733278 h 8733278"/>
                <a:gd name="connsiteX3" fmla="*/ 7021699 w 7903036"/>
                <a:gd name="connsiteY3" fmla="*/ 2415174 h 8733278"/>
                <a:gd name="connsiteX4" fmla="*/ 2925704 w 7903036"/>
                <a:gd name="connsiteY4" fmla="*/ 2144188 h 8733278"/>
                <a:gd name="connsiteX5" fmla="*/ 1643591 w 7903036"/>
                <a:gd name="connsiteY5" fmla="*/ 2091286 h 8733278"/>
                <a:gd name="connsiteX6" fmla="*/ 914357 w 7903036"/>
                <a:gd name="connsiteY6" fmla="*/ 2036931 h 8733278"/>
                <a:gd name="connsiteX7" fmla="*/ 466328 w 7903036"/>
                <a:gd name="connsiteY7" fmla="*/ 1948072 h 8733278"/>
                <a:gd name="connsiteX8" fmla="*/ 27826 w 7903036"/>
                <a:gd name="connsiteY8" fmla="*/ 1791659 h 8733278"/>
                <a:gd name="connsiteX0" fmla="*/ 7759204 w 7903036"/>
                <a:gd name="connsiteY0" fmla="*/ 12611 h 8733278"/>
                <a:gd name="connsiteX1" fmla="*/ 7765794 w 7903036"/>
                <a:gd name="connsiteY1" fmla="*/ 26726 h 8733278"/>
                <a:gd name="connsiteX2" fmla="*/ 7903035 w 7903036"/>
                <a:gd name="connsiteY2" fmla="*/ 0 h 8733278"/>
                <a:gd name="connsiteX3" fmla="*/ 7391139 w 7903036"/>
                <a:gd name="connsiteY3" fmla="*/ 168074 h 8733278"/>
                <a:gd name="connsiteX4" fmla="*/ 6375182 w 7903036"/>
                <a:gd name="connsiteY4" fmla="*/ 1003936 h 8733278"/>
                <a:gd name="connsiteX5" fmla="*/ 4842822 w 7903036"/>
                <a:gd name="connsiteY5" fmla="*/ 1820012 h 8733278"/>
                <a:gd name="connsiteX6" fmla="*/ 2925704 w 7903036"/>
                <a:gd name="connsiteY6" fmla="*/ 2144188 h 8733278"/>
                <a:gd name="connsiteX7" fmla="*/ 7021396 w 7903036"/>
                <a:gd name="connsiteY7" fmla="*/ 2453111 h 8733278"/>
                <a:gd name="connsiteX8" fmla="*/ 7806993 w 7903036"/>
                <a:gd name="connsiteY8" fmla="*/ 148823 h 8733278"/>
                <a:gd name="connsiteX9" fmla="*/ 7815355 w 7903036"/>
                <a:gd name="connsiteY9" fmla="*/ 95296 h 8733278"/>
                <a:gd name="connsiteX10" fmla="*/ 7797658 w 7903036"/>
                <a:gd name="connsiteY10" fmla="*/ 32041 h 8733278"/>
                <a:gd name="connsiteX11" fmla="*/ 7753949 w 7903036"/>
                <a:gd name="connsiteY11" fmla="*/ 72564 h 8733278"/>
                <a:gd name="connsiteX12" fmla="*/ 7807671 w 7903036"/>
                <a:gd name="connsiteY12" fmla="*/ 59886 h 8733278"/>
                <a:gd name="connsiteX13" fmla="*/ 7766004 w 7903036"/>
                <a:gd name="connsiteY13" fmla="*/ 82053 h 8733278"/>
                <a:gd name="connsiteX14" fmla="*/ 7759204 w 7903036"/>
                <a:gd name="connsiteY14" fmla="*/ 12611 h 8733278"/>
                <a:gd name="connsiteX0" fmla="*/ 27826 w 7821830"/>
                <a:gd name="connsiteY0" fmla="*/ 1779048 h 8720667"/>
                <a:gd name="connsiteX1" fmla="*/ 0 w 7821830"/>
                <a:gd name="connsiteY1" fmla="*/ 8519612 h 8720667"/>
                <a:gd name="connsiteX2" fmla="*/ 6583661 w 7821830"/>
                <a:gd name="connsiteY2" fmla="*/ 8720667 h 8720667"/>
                <a:gd name="connsiteX3" fmla="*/ 7021699 w 7821830"/>
                <a:gd name="connsiteY3" fmla="*/ 2402563 h 8720667"/>
                <a:gd name="connsiteX4" fmla="*/ 2925704 w 7821830"/>
                <a:gd name="connsiteY4" fmla="*/ 2131577 h 8720667"/>
                <a:gd name="connsiteX5" fmla="*/ 1643591 w 7821830"/>
                <a:gd name="connsiteY5" fmla="*/ 2078675 h 8720667"/>
                <a:gd name="connsiteX6" fmla="*/ 914357 w 7821830"/>
                <a:gd name="connsiteY6" fmla="*/ 2024320 h 8720667"/>
                <a:gd name="connsiteX7" fmla="*/ 466328 w 7821830"/>
                <a:gd name="connsiteY7" fmla="*/ 1935461 h 8720667"/>
                <a:gd name="connsiteX8" fmla="*/ 27826 w 7821830"/>
                <a:gd name="connsiteY8" fmla="*/ 1779048 h 8720667"/>
                <a:gd name="connsiteX0" fmla="*/ 7759204 w 7821830"/>
                <a:gd name="connsiteY0" fmla="*/ 0 h 8720667"/>
                <a:gd name="connsiteX1" fmla="*/ 7765794 w 7821830"/>
                <a:gd name="connsiteY1" fmla="*/ 14115 h 8720667"/>
                <a:gd name="connsiteX2" fmla="*/ 7821830 w 7821830"/>
                <a:gd name="connsiteY2" fmla="*/ 12352 h 8720667"/>
                <a:gd name="connsiteX3" fmla="*/ 7391139 w 7821830"/>
                <a:gd name="connsiteY3" fmla="*/ 155463 h 8720667"/>
                <a:gd name="connsiteX4" fmla="*/ 6375182 w 7821830"/>
                <a:gd name="connsiteY4" fmla="*/ 991325 h 8720667"/>
                <a:gd name="connsiteX5" fmla="*/ 4842822 w 7821830"/>
                <a:gd name="connsiteY5" fmla="*/ 1807401 h 8720667"/>
                <a:gd name="connsiteX6" fmla="*/ 2925704 w 7821830"/>
                <a:gd name="connsiteY6" fmla="*/ 2131577 h 8720667"/>
                <a:gd name="connsiteX7" fmla="*/ 7021396 w 7821830"/>
                <a:gd name="connsiteY7" fmla="*/ 2440500 h 8720667"/>
                <a:gd name="connsiteX8" fmla="*/ 7806993 w 7821830"/>
                <a:gd name="connsiteY8" fmla="*/ 136212 h 8720667"/>
                <a:gd name="connsiteX9" fmla="*/ 7815355 w 7821830"/>
                <a:gd name="connsiteY9" fmla="*/ 82685 h 8720667"/>
                <a:gd name="connsiteX10" fmla="*/ 7797658 w 7821830"/>
                <a:gd name="connsiteY10" fmla="*/ 19430 h 8720667"/>
                <a:gd name="connsiteX11" fmla="*/ 7753949 w 7821830"/>
                <a:gd name="connsiteY11" fmla="*/ 59953 h 8720667"/>
                <a:gd name="connsiteX12" fmla="*/ 7807671 w 7821830"/>
                <a:gd name="connsiteY12" fmla="*/ 47275 h 8720667"/>
                <a:gd name="connsiteX13" fmla="*/ 7766004 w 7821830"/>
                <a:gd name="connsiteY13" fmla="*/ 69442 h 8720667"/>
                <a:gd name="connsiteX14" fmla="*/ 7759204 w 7821830"/>
                <a:gd name="connsiteY14" fmla="*/ 0 h 8720667"/>
                <a:gd name="connsiteX0" fmla="*/ 27826 w 7821830"/>
                <a:gd name="connsiteY0" fmla="*/ 1766696 h 8708315"/>
                <a:gd name="connsiteX1" fmla="*/ 0 w 7821830"/>
                <a:gd name="connsiteY1" fmla="*/ 8507260 h 8708315"/>
                <a:gd name="connsiteX2" fmla="*/ 6583661 w 7821830"/>
                <a:gd name="connsiteY2" fmla="*/ 8708315 h 8708315"/>
                <a:gd name="connsiteX3" fmla="*/ 7021699 w 7821830"/>
                <a:gd name="connsiteY3" fmla="*/ 2390211 h 8708315"/>
                <a:gd name="connsiteX4" fmla="*/ 2925704 w 7821830"/>
                <a:gd name="connsiteY4" fmla="*/ 2119225 h 8708315"/>
                <a:gd name="connsiteX5" fmla="*/ 1643591 w 7821830"/>
                <a:gd name="connsiteY5" fmla="*/ 2066323 h 8708315"/>
                <a:gd name="connsiteX6" fmla="*/ 914357 w 7821830"/>
                <a:gd name="connsiteY6" fmla="*/ 2011968 h 8708315"/>
                <a:gd name="connsiteX7" fmla="*/ 466328 w 7821830"/>
                <a:gd name="connsiteY7" fmla="*/ 1923109 h 8708315"/>
                <a:gd name="connsiteX8" fmla="*/ 27826 w 7821830"/>
                <a:gd name="connsiteY8" fmla="*/ 1766696 h 8708315"/>
                <a:gd name="connsiteX0" fmla="*/ 7764616 w 7821830"/>
                <a:gd name="connsiteY0" fmla="*/ 54217 h 8708315"/>
                <a:gd name="connsiteX1" fmla="*/ 7765794 w 7821830"/>
                <a:gd name="connsiteY1" fmla="*/ 1763 h 8708315"/>
                <a:gd name="connsiteX2" fmla="*/ 7821830 w 7821830"/>
                <a:gd name="connsiteY2" fmla="*/ 0 h 8708315"/>
                <a:gd name="connsiteX3" fmla="*/ 7391139 w 7821830"/>
                <a:gd name="connsiteY3" fmla="*/ 143111 h 8708315"/>
                <a:gd name="connsiteX4" fmla="*/ 6375182 w 7821830"/>
                <a:gd name="connsiteY4" fmla="*/ 978973 h 8708315"/>
                <a:gd name="connsiteX5" fmla="*/ 4842822 w 7821830"/>
                <a:gd name="connsiteY5" fmla="*/ 1795049 h 8708315"/>
                <a:gd name="connsiteX6" fmla="*/ 2925704 w 7821830"/>
                <a:gd name="connsiteY6" fmla="*/ 2119225 h 8708315"/>
                <a:gd name="connsiteX7" fmla="*/ 7021396 w 7821830"/>
                <a:gd name="connsiteY7" fmla="*/ 2428148 h 8708315"/>
                <a:gd name="connsiteX8" fmla="*/ 7806993 w 7821830"/>
                <a:gd name="connsiteY8" fmla="*/ 123860 h 8708315"/>
                <a:gd name="connsiteX9" fmla="*/ 7815355 w 7821830"/>
                <a:gd name="connsiteY9" fmla="*/ 70333 h 8708315"/>
                <a:gd name="connsiteX10" fmla="*/ 7797658 w 7821830"/>
                <a:gd name="connsiteY10" fmla="*/ 7078 h 8708315"/>
                <a:gd name="connsiteX11" fmla="*/ 7753949 w 7821830"/>
                <a:gd name="connsiteY11" fmla="*/ 47601 h 8708315"/>
                <a:gd name="connsiteX12" fmla="*/ 7807671 w 7821830"/>
                <a:gd name="connsiteY12" fmla="*/ 34923 h 8708315"/>
                <a:gd name="connsiteX13" fmla="*/ 7766004 w 7821830"/>
                <a:gd name="connsiteY13" fmla="*/ 57090 h 8708315"/>
                <a:gd name="connsiteX14" fmla="*/ 7764616 w 7821830"/>
                <a:gd name="connsiteY14" fmla="*/ 54217 h 8708315"/>
                <a:gd name="connsiteX0" fmla="*/ 27826 w 7821830"/>
                <a:gd name="connsiteY0" fmla="*/ 1766696 h 8708315"/>
                <a:gd name="connsiteX1" fmla="*/ 0 w 7821830"/>
                <a:gd name="connsiteY1" fmla="*/ 8507260 h 8708315"/>
                <a:gd name="connsiteX2" fmla="*/ 6583661 w 7821830"/>
                <a:gd name="connsiteY2" fmla="*/ 8708315 h 8708315"/>
                <a:gd name="connsiteX3" fmla="*/ 7021699 w 7821830"/>
                <a:gd name="connsiteY3" fmla="*/ 2390211 h 8708315"/>
                <a:gd name="connsiteX4" fmla="*/ 2925704 w 7821830"/>
                <a:gd name="connsiteY4" fmla="*/ 2119225 h 8708315"/>
                <a:gd name="connsiteX5" fmla="*/ 1643591 w 7821830"/>
                <a:gd name="connsiteY5" fmla="*/ 2066323 h 8708315"/>
                <a:gd name="connsiteX6" fmla="*/ 914357 w 7821830"/>
                <a:gd name="connsiteY6" fmla="*/ 2011968 h 8708315"/>
                <a:gd name="connsiteX7" fmla="*/ 466328 w 7821830"/>
                <a:gd name="connsiteY7" fmla="*/ 1923109 h 8708315"/>
                <a:gd name="connsiteX8" fmla="*/ 27826 w 7821830"/>
                <a:gd name="connsiteY8" fmla="*/ 1766696 h 8708315"/>
                <a:gd name="connsiteX0" fmla="*/ 7764616 w 7821830"/>
                <a:gd name="connsiteY0" fmla="*/ 54217 h 8708315"/>
                <a:gd name="connsiteX1" fmla="*/ 7765794 w 7821830"/>
                <a:gd name="connsiteY1" fmla="*/ 1763 h 8708315"/>
                <a:gd name="connsiteX2" fmla="*/ 7821830 w 7821830"/>
                <a:gd name="connsiteY2" fmla="*/ 0 h 8708315"/>
                <a:gd name="connsiteX3" fmla="*/ 7391139 w 7821830"/>
                <a:gd name="connsiteY3" fmla="*/ 143111 h 8708315"/>
                <a:gd name="connsiteX4" fmla="*/ 6375182 w 7821830"/>
                <a:gd name="connsiteY4" fmla="*/ 978973 h 8708315"/>
                <a:gd name="connsiteX5" fmla="*/ 4842822 w 7821830"/>
                <a:gd name="connsiteY5" fmla="*/ 1795049 h 8708315"/>
                <a:gd name="connsiteX6" fmla="*/ 2925704 w 7821830"/>
                <a:gd name="connsiteY6" fmla="*/ 2119225 h 8708315"/>
                <a:gd name="connsiteX7" fmla="*/ 7021396 w 7821830"/>
                <a:gd name="connsiteY7" fmla="*/ 2428148 h 8708315"/>
                <a:gd name="connsiteX8" fmla="*/ 7806993 w 7821830"/>
                <a:gd name="connsiteY8" fmla="*/ 123860 h 8708315"/>
                <a:gd name="connsiteX9" fmla="*/ 7815355 w 7821830"/>
                <a:gd name="connsiteY9" fmla="*/ 70333 h 8708315"/>
                <a:gd name="connsiteX10" fmla="*/ 7797658 w 7821830"/>
                <a:gd name="connsiteY10" fmla="*/ 7078 h 8708315"/>
                <a:gd name="connsiteX11" fmla="*/ 7753949 w 7821830"/>
                <a:gd name="connsiteY11" fmla="*/ 47601 h 8708315"/>
                <a:gd name="connsiteX12" fmla="*/ 7775189 w 7821830"/>
                <a:gd name="connsiteY12" fmla="*/ 51565 h 8708315"/>
                <a:gd name="connsiteX13" fmla="*/ 7766004 w 7821830"/>
                <a:gd name="connsiteY13" fmla="*/ 57090 h 8708315"/>
                <a:gd name="connsiteX14" fmla="*/ 7764616 w 7821830"/>
                <a:gd name="connsiteY14" fmla="*/ 54217 h 87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1830" h="8708315">
                  <a:moveTo>
                    <a:pt x="27826" y="1766696"/>
                  </a:moveTo>
                  <a:lnTo>
                    <a:pt x="0" y="8507260"/>
                  </a:lnTo>
                  <a:lnTo>
                    <a:pt x="6583661" y="8708315"/>
                  </a:lnTo>
                  <a:lnTo>
                    <a:pt x="7021699" y="2390211"/>
                  </a:lnTo>
                  <a:lnTo>
                    <a:pt x="2925704" y="2119225"/>
                  </a:lnTo>
                  <a:lnTo>
                    <a:pt x="1643591" y="2066323"/>
                  </a:lnTo>
                  <a:lnTo>
                    <a:pt x="914357" y="2011968"/>
                  </a:lnTo>
                  <a:lnTo>
                    <a:pt x="466328" y="1923109"/>
                  </a:lnTo>
                  <a:lnTo>
                    <a:pt x="27826" y="1766696"/>
                  </a:lnTo>
                  <a:close/>
                </a:path>
                <a:path w="7821830" h="8708315">
                  <a:moveTo>
                    <a:pt x="7764616" y="54217"/>
                  </a:moveTo>
                  <a:cubicBezTo>
                    <a:pt x="7765009" y="36732"/>
                    <a:pt x="7765401" y="19248"/>
                    <a:pt x="7765794" y="1763"/>
                  </a:cubicBezTo>
                  <a:lnTo>
                    <a:pt x="7821830" y="0"/>
                  </a:lnTo>
                  <a:lnTo>
                    <a:pt x="7391139" y="143111"/>
                  </a:lnTo>
                  <a:lnTo>
                    <a:pt x="6375182" y="978973"/>
                  </a:lnTo>
                  <a:lnTo>
                    <a:pt x="4842822" y="1795049"/>
                  </a:lnTo>
                  <a:lnTo>
                    <a:pt x="2925704" y="2119225"/>
                  </a:lnTo>
                  <a:lnTo>
                    <a:pt x="7021396" y="2428148"/>
                  </a:lnTo>
                  <a:lnTo>
                    <a:pt x="7806993" y="123860"/>
                  </a:lnTo>
                  <a:lnTo>
                    <a:pt x="7815355" y="70333"/>
                  </a:lnTo>
                  <a:lnTo>
                    <a:pt x="7797658" y="7078"/>
                  </a:lnTo>
                  <a:lnTo>
                    <a:pt x="7753949" y="47601"/>
                  </a:lnTo>
                  <a:cubicBezTo>
                    <a:pt x="7755128" y="-19993"/>
                    <a:pt x="7774010" y="119159"/>
                    <a:pt x="7775189" y="51565"/>
                  </a:cubicBezTo>
                  <a:lnTo>
                    <a:pt x="7766004" y="57090"/>
                  </a:lnTo>
                  <a:lnTo>
                    <a:pt x="7764616" y="54217"/>
                  </a:lnTo>
                  <a:close/>
                </a:path>
              </a:pathLst>
            </a:custGeom>
            <a:solidFill>
              <a:srgbClr val="009B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6"/>
            <p:cNvSpPr/>
            <p:nvPr/>
          </p:nvSpPr>
          <p:spPr>
            <a:xfrm>
              <a:off x="14195563" y="295858"/>
              <a:ext cx="5606366" cy="9862820"/>
            </a:xfrm>
            <a:custGeom>
              <a:avLst/>
              <a:gdLst/>
              <a:ahLst/>
              <a:cxnLst/>
              <a:rect l="l" t="t" r="r" b="b"/>
              <a:pathLst>
                <a:path w="5888990" h="9862820">
                  <a:moveTo>
                    <a:pt x="5888819" y="0"/>
                  </a:moveTo>
                  <a:lnTo>
                    <a:pt x="0" y="0"/>
                  </a:lnTo>
                  <a:lnTo>
                    <a:pt x="1353799" y="7359169"/>
                  </a:lnTo>
                  <a:lnTo>
                    <a:pt x="1364319" y="7409931"/>
                  </a:lnTo>
                  <a:lnTo>
                    <a:pt x="1377068" y="7460031"/>
                  </a:lnTo>
                  <a:lnTo>
                    <a:pt x="1392010" y="7509400"/>
                  </a:lnTo>
                  <a:lnTo>
                    <a:pt x="1409111" y="7557969"/>
                  </a:lnTo>
                  <a:lnTo>
                    <a:pt x="1428334" y="7605671"/>
                  </a:lnTo>
                  <a:lnTo>
                    <a:pt x="1449646" y="7652435"/>
                  </a:lnTo>
                  <a:lnTo>
                    <a:pt x="1473011" y="7698195"/>
                  </a:lnTo>
                  <a:lnTo>
                    <a:pt x="1498394" y="7742880"/>
                  </a:lnTo>
                  <a:lnTo>
                    <a:pt x="1525760" y="7786423"/>
                  </a:lnTo>
                  <a:lnTo>
                    <a:pt x="1555073" y="7828754"/>
                  </a:lnTo>
                  <a:lnTo>
                    <a:pt x="1586300" y="7869805"/>
                  </a:lnTo>
                  <a:lnTo>
                    <a:pt x="1619403" y="7909508"/>
                  </a:lnTo>
                  <a:lnTo>
                    <a:pt x="1654349" y="7947793"/>
                  </a:lnTo>
                  <a:lnTo>
                    <a:pt x="3480021" y="9859925"/>
                  </a:lnTo>
                  <a:lnTo>
                    <a:pt x="4486824" y="9862390"/>
                  </a:lnTo>
                  <a:lnTo>
                    <a:pt x="5888819" y="9862390"/>
                  </a:lnTo>
                  <a:lnTo>
                    <a:pt x="5888819" y="0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5" name="Imagen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92" y="1192940"/>
            <a:ext cx="2596412" cy="5284060"/>
          </a:xfrm>
          <a:prstGeom prst="rect">
            <a:avLst/>
          </a:prstGeom>
        </p:spPr>
      </p:pic>
      <p:sp>
        <p:nvSpPr>
          <p:cNvPr id="127" name="object 62"/>
          <p:cNvSpPr txBox="1"/>
          <p:nvPr/>
        </p:nvSpPr>
        <p:spPr>
          <a:xfrm>
            <a:off x="4267201" y="1385089"/>
            <a:ext cx="36843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algn="ctr">
              <a:spcBef>
                <a:spcPts val="100"/>
              </a:spcBef>
            </a:pPr>
            <a:r>
              <a:rPr sz="1400" b="1" spc="-35" dirty="0">
                <a:solidFill>
                  <a:srgbClr val="F26929"/>
                </a:solidFill>
                <a:latin typeface="Gill Sans MT" panose="020B0502020104020203" pitchFamily="34" charset="0"/>
              </a:rPr>
              <a:t>La O</a:t>
            </a:r>
            <a:r>
              <a:rPr lang="es-ES" sz="1400" b="1" spc="-35" dirty="0" err="1">
                <a:solidFill>
                  <a:srgbClr val="F26929"/>
                </a:solidFill>
                <a:latin typeface="Gill Sans MT" panose="020B0502020104020203" pitchFamily="34" charset="0"/>
              </a:rPr>
              <a:t>rganización</a:t>
            </a:r>
            <a:r>
              <a:rPr lang="es-ES" sz="1400" b="1" spc="-35" dirty="0">
                <a:solidFill>
                  <a:srgbClr val="F26929"/>
                </a:solidFill>
                <a:latin typeface="Gill Sans MT" panose="020B0502020104020203" pitchFamily="34" charset="0"/>
              </a:rPr>
              <a:t> Panamericana de la Salud </a:t>
            </a:r>
            <a:r>
              <a:rPr sz="1400" b="1" spc="-35" dirty="0">
                <a:solidFill>
                  <a:srgbClr val="F26929"/>
                </a:solidFill>
                <a:latin typeface="Gill Sans MT" panose="020B0502020104020203" pitchFamily="34" charset="0"/>
              </a:rPr>
              <a:t> </a:t>
            </a:r>
            <a:r>
              <a:rPr sz="1400" b="1" spc="-35" dirty="0" err="1">
                <a:solidFill>
                  <a:srgbClr val="F26929"/>
                </a:solidFill>
                <a:latin typeface="Gill Sans MT" panose="020B0502020104020203" pitchFamily="34" charset="0"/>
              </a:rPr>
              <a:t>en</a:t>
            </a:r>
            <a:r>
              <a:rPr sz="1400" b="1" spc="-35" dirty="0">
                <a:solidFill>
                  <a:srgbClr val="F26929"/>
                </a:solidFill>
                <a:latin typeface="Gill Sans MT" panose="020B0502020104020203" pitchFamily="34" charset="0"/>
              </a:rPr>
              <a:t> </a:t>
            </a:r>
            <a:r>
              <a:rPr lang="es-ES" sz="1400" b="1" spc="-35" dirty="0">
                <a:solidFill>
                  <a:srgbClr val="F26929"/>
                </a:solidFill>
                <a:latin typeface="Gill Sans MT" panose="020B0502020104020203" pitchFamily="34" charset="0"/>
              </a:rPr>
              <a:t>la </a:t>
            </a:r>
            <a:r>
              <a:rPr sz="1400" b="1" spc="-35" dirty="0" err="1">
                <a:solidFill>
                  <a:srgbClr val="F26929"/>
                </a:solidFill>
                <a:latin typeface="Gill Sans MT" panose="020B0502020104020203" pitchFamily="34" charset="0"/>
              </a:rPr>
              <a:t>República</a:t>
            </a:r>
            <a:r>
              <a:rPr sz="1400" b="1" spc="-35" dirty="0">
                <a:solidFill>
                  <a:srgbClr val="F26929"/>
                </a:solidFill>
                <a:latin typeface="Gill Sans MT" panose="020B0502020104020203" pitchFamily="34" charset="0"/>
              </a:rPr>
              <a:t> </a:t>
            </a:r>
            <a:r>
              <a:rPr sz="1400" b="1" spc="-35" dirty="0" err="1">
                <a:solidFill>
                  <a:srgbClr val="F26929"/>
                </a:solidFill>
                <a:latin typeface="Gill Sans MT" panose="020B0502020104020203" pitchFamily="34" charset="0"/>
              </a:rPr>
              <a:t>Dominicana</a:t>
            </a:r>
            <a:endParaRPr sz="1400" b="1" spc="-35" dirty="0">
              <a:solidFill>
                <a:srgbClr val="F26929"/>
              </a:solidFill>
              <a:latin typeface="Gill Sans MT" panose="020B0502020104020203" pitchFamily="34" charset="0"/>
            </a:endParaRPr>
          </a:p>
        </p:txBody>
      </p:sp>
      <p:sp>
        <p:nvSpPr>
          <p:cNvPr id="132" name="object 62"/>
          <p:cNvSpPr txBox="1"/>
          <p:nvPr/>
        </p:nvSpPr>
        <p:spPr>
          <a:xfrm>
            <a:off x="245745" y="457200"/>
            <a:ext cx="3107055" cy="208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algn="ctr">
              <a:lnSpc>
                <a:spcPts val="1390"/>
              </a:lnSpc>
              <a:spcBef>
                <a:spcPts val="100"/>
              </a:spcBef>
            </a:pPr>
            <a:r>
              <a:rPr lang="es-DO" b="1" spc="-7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¿Qué hacemos?</a:t>
            </a:r>
            <a:endParaRPr sz="100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</p:txBody>
      </p:sp>
      <p:sp>
        <p:nvSpPr>
          <p:cNvPr id="133" name="object 63"/>
          <p:cNvSpPr txBox="1"/>
          <p:nvPr/>
        </p:nvSpPr>
        <p:spPr>
          <a:xfrm>
            <a:off x="123151" y="685800"/>
            <a:ext cx="3523221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DO" sz="1200" b="1" spc="-20" dirty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r>
              <a:rPr lang="es-DO" sz="1200" spc="-20" dirty="0">
                <a:solidFill>
                  <a:schemeClr val="bg1"/>
                </a:solidFill>
                <a:latin typeface="Gill Sans MT"/>
                <a:cs typeface="Gill Sans MT"/>
              </a:rPr>
              <a:t>l trabajo de cooperación técnica de la </a:t>
            </a:r>
            <a:r>
              <a:rPr lang="es-DO" sz="1200" b="1" spc="-20" dirty="0">
                <a:solidFill>
                  <a:schemeClr val="bg1"/>
                </a:solidFill>
                <a:latin typeface="Gill Sans MT"/>
                <a:cs typeface="Gill Sans MT"/>
              </a:rPr>
              <a:t>Organización Panamericana de la Salud/Organización Mundial de la Salud (OPS/OMS) </a:t>
            </a:r>
            <a:r>
              <a:rPr lang="es-DO" sz="1200" spc="-20" dirty="0">
                <a:solidFill>
                  <a:schemeClr val="bg1"/>
                </a:solidFill>
                <a:latin typeface="Gill Sans MT"/>
                <a:cs typeface="Gill Sans MT"/>
              </a:rPr>
              <a:t>en la República Dominicana consiste en: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DO" sz="1200" spc="-20" dirty="0">
                <a:solidFill>
                  <a:schemeClr val="bg1"/>
                </a:solidFill>
                <a:latin typeface="Gill Sans MT"/>
                <a:cs typeface="Gill Sans MT"/>
              </a:rPr>
              <a:t>El acompañamiento a las autoridades locales para impulsar políticas públicas que garanticen la salud y el bienestar de la población.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DO" sz="1200" spc="-20" dirty="0">
                <a:solidFill>
                  <a:schemeClr val="bg1"/>
                </a:solidFill>
                <a:latin typeface="Gill Sans MT"/>
                <a:cs typeface="Gill Sans MT"/>
              </a:rPr>
              <a:t>Promover el intercambio de conocimientos y la capacitación de los recursos humanos en salud.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DO" sz="1200" spc="-20" dirty="0">
                <a:solidFill>
                  <a:schemeClr val="bg1"/>
                </a:solidFill>
                <a:latin typeface="Gill Sans MT"/>
                <a:cs typeface="Gill Sans MT"/>
              </a:rPr>
              <a:t>A través de la gestión del conocimiento, aportar apoyo técnico para la elaboración de guías, protocolos, publicaciones y propiciar la investigación científica.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DO" sz="1200" spc="-20" dirty="0">
                <a:solidFill>
                  <a:schemeClr val="bg1"/>
                </a:solidFill>
                <a:latin typeface="Gill Sans MT"/>
                <a:cs typeface="Gill Sans MT"/>
              </a:rPr>
              <a:t>Gestionar el apoyo financiero y la adquisición de insumos de calidad y a precios justos a través de mecanismos como el Fondo Estratégico de la OPS y el Fondo Rotatorio para el acceso a las vacunas.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DO" sz="1200" spc="-20" dirty="0">
                <a:solidFill>
                  <a:schemeClr val="bg1"/>
                </a:solidFill>
                <a:latin typeface="Gill Sans MT"/>
                <a:cs typeface="Gill Sans MT"/>
              </a:rPr>
              <a:t>Promover coordinaciones y alianzas con otras agencias, socios y otros Estados Miembros a fin de gestionar acciones y soluciones conjuntas en beneficio de la salud de las comunidades, entre otras actividades.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790962" y="1859340"/>
            <a:ext cx="470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DO" sz="1200" b="1" dirty="0">
                <a:latin typeface="Gill Sans MT" panose="020B0502020104020203" pitchFamily="34" charset="0"/>
              </a:rPr>
              <a:t>   L</a:t>
            </a:r>
            <a:r>
              <a:rPr lang="es-DO" sz="1200" dirty="0">
                <a:latin typeface="Gill Sans MT" panose="020B0502020104020203" pitchFamily="34" charset="0"/>
              </a:rPr>
              <a:t>a República Dominicana se inició como país miembro de la OPS en el año 1947 y en el 1964 se instala la primera oficina de representación a nivel local. La cooperación técnica de la Organización en el país ha ido evolucionando a través del tiempo, manteniendo la función de asesoría técnica y de políticas, mediante el acompañamiento y transferencia del conocimiento científico-técnico para el fortalecimiento de las capacidades nacionales.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88142" y="5065455"/>
            <a:ext cx="4800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DO" sz="1600" b="1" spc="-35" dirty="0">
                <a:solidFill>
                  <a:srgbClr val="F26929"/>
                </a:solidFill>
                <a:latin typeface="Gill Sans MT" panose="020B0502020104020203" pitchFamily="34" charset="0"/>
              </a:rPr>
              <a:t>Construir sistemas de salud resilientes</a:t>
            </a:r>
          </a:p>
          <a:p>
            <a:pPr lvl="0" algn="just"/>
            <a:endParaRPr lang="es-DO" sz="1200" b="1" dirty="0">
              <a:latin typeface="Gill Sans MT" panose="020B0502020104020203" pitchFamily="34" charset="0"/>
            </a:endParaRPr>
          </a:p>
          <a:p>
            <a:pPr algn="just"/>
            <a:r>
              <a:rPr lang="es-DO" sz="1200" dirty="0">
                <a:latin typeface="Gill Sans MT" panose="020B0502020104020203" pitchFamily="34" charset="0"/>
              </a:rPr>
              <a:t>   </a:t>
            </a:r>
            <a:r>
              <a:rPr lang="es-DO" sz="1200" b="1" dirty="0">
                <a:latin typeface="Gill Sans MT" panose="020B0502020104020203" pitchFamily="34" charset="0"/>
              </a:rPr>
              <a:t>T</a:t>
            </a:r>
            <a:r>
              <a:rPr lang="es-DO" sz="1200" dirty="0">
                <a:latin typeface="Gill Sans MT" panose="020B0502020104020203" pitchFamily="34" charset="0"/>
              </a:rPr>
              <a:t>rabajamos junto a las autoridades locales para enfrentar cualquier tipo de emergencia en salud, como es el caso de la COVID-19 caracterizada por la OMS como pandemia en marzo de 2020. En este trabajo conjunto apoyamos al país en el fortalecimiento de las capacidades </a:t>
            </a:r>
            <a:r>
              <a:rPr lang="es-CL" sz="1200" dirty="0">
                <a:latin typeface="Gill Sans MT" panose="020B0502020104020203" pitchFamily="34" charset="0"/>
              </a:rPr>
              <a:t>básicas establecidas en el Reglamento Sanitario Internacional (RSI) que incluyen la detección, notificación y verificación de casos; acciones de respuesta en los puntos de entrada; el fortalecimiento de las capacidades del Laboratorio Nacional; el incremento de </a:t>
            </a:r>
            <a:r>
              <a:rPr lang="es-DO" sz="1200" dirty="0">
                <a:latin typeface="Gill Sans MT" panose="020B0502020104020203" pitchFamily="34" charset="0"/>
              </a:rPr>
              <a:t>acciones de vigilancia epidemiológica, la </a:t>
            </a:r>
            <a:r>
              <a:rPr lang="es-CL" sz="1200" dirty="0">
                <a:latin typeface="Gill Sans MT" panose="020B0502020104020203" pitchFamily="34" charset="0"/>
              </a:rPr>
              <a:t>prevención de infecciones y la articulación de medidas de comunicación de riesgo. </a:t>
            </a:r>
            <a:endParaRPr lang="es-DO" sz="1200" dirty="0">
              <a:latin typeface="Gill Sans MT" panose="020B0502020104020203" pitchFamily="34" charset="0"/>
            </a:endParaRPr>
          </a:p>
          <a:p>
            <a:endParaRPr lang="es-DO" sz="1200" dirty="0">
              <a:latin typeface="Gill Sans MT" panose="020B05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 b="4642"/>
          <a:stretch/>
        </p:blipFill>
        <p:spPr>
          <a:xfrm>
            <a:off x="6765723" y="3560389"/>
            <a:ext cx="1007566" cy="1230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2" y="3551124"/>
            <a:ext cx="954597" cy="1249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55" y="3319484"/>
            <a:ext cx="946825" cy="1383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object 62">
            <a:extLst>
              <a:ext uri="{FF2B5EF4-FFF2-40B4-BE49-F238E27FC236}">
                <a16:creationId xmlns:a16="http://schemas.microsoft.com/office/drawing/2014/main" id="{6C10315E-BB04-4AC4-8BC5-D435E9A72388}"/>
              </a:ext>
            </a:extLst>
          </p:cNvPr>
          <p:cNvSpPr txBox="1"/>
          <p:nvPr/>
        </p:nvSpPr>
        <p:spPr>
          <a:xfrm>
            <a:off x="7665" y="4643305"/>
            <a:ext cx="330821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algn="ctr">
              <a:lnSpc>
                <a:spcPts val="1390"/>
              </a:lnSpc>
              <a:spcBef>
                <a:spcPts val="100"/>
              </a:spcBef>
            </a:pPr>
            <a:r>
              <a:rPr lang="es-DO" sz="1300" b="1" spc="-7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Objetivos de Desarrollo Sostenible 2030: salud y bienestar para todos y todas</a:t>
            </a:r>
            <a:endParaRPr sz="130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</p:txBody>
      </p:sp>
      <p:sp>
        <p:nvSpPr>
          <p:cNvPr id="31" name="object 63">
            <a:extLst>
              <a:ext uri="{FF2B5EF4-FFF2-40B4-BE49-F238E27FC236}">
                <a16:creationId xmlns:a16="http://schemas.microsoft.com/office/drawing/2014/main" id="{4CB0C603-157F-43A5-ABBA-C65DF3431BE1}"/>
              </a:ext>
            </a:extLst>
          </p:cNvPr>
          <p:cNvSpPr txBox="1"/>
          <p:nvPr/>
        </p:nvSpPr>
        <p:spPr>
          <a:xfrm>
            <a:off x="63737" y="5088434"/>
            <a:ext cx="3475652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 indent="116205" algn="just">
              <a:lnSpc>
                <a:spcPct val="100000"/>
              </a:lnSpc>
              <a:spcBef>
                <a:spcPts val="100"/>
              </a:spcBef>
            </a:pPr>
            <a:r>
              <a:rPr lang="es-MX" sz="1200" b="1" spc="-20" dirty="0">
                <a:solidFill>
                  <a:schemeClr val="bg1"/>
                </a:solidFill>
                <a:latin typeface="Gill Sans MT"/>
              </a:rPr>
              <a:t>L</a:t>
            </a:r>
            <a:r>
              <a:rPr lang="es-MX" sz="1200" spc="-20" dirty="0">
                <a:solidFill>
                  <a:schemeClr val="bg1"/>
                </a:solidFill>
                <a:latin typeface="Gill Sans MT"/>
              </a:rPr>
              <a:t>a estrategia de cooperación de la OPS/OMS responde a las prioridades y necesidades de los países, además de que se enmarca en el logro de los Objetivos de Desarrollo Sostenible (ODS).  De los 17 ODS, el objetivo 3, “Garantizar una vida sana y promover el bienestar de todos a todas las edades”, y sus 13 metas son directamente pertinentes al mandato de la Organización. Asimismo, existen metas relacionadas con la salud en otros ODS (como Fin de la Pobreza; Hambre Cero; Igualdad de Género; Agua Limpia y Saneamiento; Reducción de las Desigualdades; Acción por el clima; Alianzas para lograr Objetivos), clara expresión de la transversalidad del componente salud para el </a:t>
            </a:r>
            <a:br>
              <a:rPr lang="es-MX" sz="1200" spc="-20" dirty="0">
                <a:solidFill>
                  <a:schemeClr val="bg1"/>
                </a:solidFill>
                <a:latin typeface="Gill Sans MT"/>
              </a:rPr>
            </a:br>
            <a:r>
              <a:rPr lang="es-MX" sz="1200" spc="-20" dirty="0">
                <a:solidFill>
                  <a:schemeClr val="bg1"/>
                </a:solidFill>
                <a:latin typeface="Gill Sans MT"/>
              </a:rPr>
              <a:t>desarrollo social. </a:t>
            </a:r>
            <a:endParaRPr sz="1200" spc="-20" dirty="0">
              <a:solidFill>
                <a:schemeClr val="bg1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BF7BEF89700941B91BA51C02E58B47" ma:contentTypeVersion="13" ma:contentTypeDescription="Create a new document." ma:contentTypeScope="" ma:versionID="00b5dc467b5b7099df63b6bd25d381db">
  <xsd:schema xmlns:xsd="http://www.w3.org/2001/XMLSchema" xmlns:xs="http://www.w3.org/2001/XMLSchema" xmlns:p="http://schemas.microsoft.com/office/2006/metadata/properties" xmlns:ns3="2bf35073-b5f8-455d-8773-4bfeaf12c41e" xmlns:ns4="d9380cc8-5abb-4a57-a427-b4ae3058fdef" targetNamespace="http://schemas.microsoft.com/office/2006/metadata/properties" ma:root="true" ma:fieldsID="be829ed7697895a6038d53e75909936a" ns3:_="" ns4:_="">
    <xsd:import namespace="2bf35073-b5f8-455d-8773-4bfeaf12c41e"/>
    <xsd:import namespace="d9380cc8-5abb-4a57-a427-b4ae3058fd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35073-b5f8-455d-8773-4bfeaf12c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80cc8-5abb-4a57-a427-b4ae3058f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5083A3-EA45-42C5-A425-FB55C8110FE3}">
  <ds:schemaRefs>
    <ds:schemaRef ds:uri="d9380cc8-5abb-4a57-a427-b4ae3058fdef"/>
    <ds:schemaRef ds:uri="http://purl.org/dc/terms/"/>
    <ds:schemaRef ds:uri="http://schemas.openxmlformats.org/package/2006/metadata/core-properties"/>
    <ds:schemaRef ds:uri="2bf35073-b5f8-455d-8773-4bfeaf12c41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9A05B1-5F65-48F3-9E1D-3B5AAF6B81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35073-b5f8-455d-8773-4bfeaf12c41e"/>
    <ds:schemaRef ds:uri="d9380cc8-5abb-4a57-a427-b4ae3058f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4ADB79-C196-4CA1-94CE-8DC8F7325D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814</Words>
  <Application>Microsoft Office PowerPoint</Application>
  <PresentationFormat>Personalizado</PresentationFormat>
  <Paragraphs>69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Gill Sans MT</vt:lpstr>
      <vt:lpstr>Trebuchet MS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PAHO-Brochure-ESP</dc:title>
  <dc:creator>Medina, Lic. Leonela (DOM)</dc:creator>
  <cp:lastModifiedBy>Medina, Lic. Leonela (DOM)</cp:lastModifiedBy>
  <cp:revision>27</cp:revision>
  <dcterms:created xsi:type="dcterms:W3CDTF">2021-04-22T14:36:01Z</dcterms:created>
  <dcterms:modified xsi:type="dcterms:W3CDTF">2021-08-12T14:03:39Z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2021-03-31T00:00:00Z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2021-04-22T00:00:00Z</vt:filetime>
  </property>
  <property fmtid="{D5CDD505-2E9C-101B-9397-08002B2CF9AE}" pid="5" name="ContentTypeId">
    <vt:lpwstr>0x010100EFBF7BEF89700941B91BA51C02E58B47</vt:lpwstr>
  </property>
</Properties>
</file>