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5" r:id="rId27"/>
    <p:sldId id="286" r:id="rId28"/>
    <p:sldId id="287" r:id="rId29"/>
    <p:sldId id="288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39"/>
    <p:restoredTop sz="94744"/>
  </p:normalViewPr>
  <p:slideViewPr>
    <p:cSldViewPr snapToGrid="0" snapToObjects="1" showGuides="1">
      <p:cViewPr varScale="1">
        <p:scale>
          <a:sx n="129" d="100"/>
          <a:sy n="129" d="100"/>
        </p:scale>
        <p:origin x="198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A528F-AE69-614A-AC63-2F5CF8D2DF0E}" type="datetimeFigureOut">
              <a:rPr lang="en-US" smtClean="0"/>
              <a:t>6/15/22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F2E44-A9DC-064E-A51D-9AF1B167C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1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F2E44-A9DC-064E-A51D-9AF1B167CD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1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F2E44-A9DC-064E-A51D-9AF1B167CD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29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1157A-4C39-91D6-DB68-14FB5AA12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FB8922-A8FC-E724-4513-3B71C6080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861EE-C1E4-7D21-D3E2-338C932F5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B49-C8A6-634B-AC09-82E5D97F67D2}" type="datetimeFigureOut">
              <a:rPr lang="en-US" smtClean="0"/>
              <a:t>6/15/22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5E284-0D3F-316D-589B-E02244C0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0C976-E30C-03D5-6403-F1AB078D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31E8-CDFA-BB44-8AE1-6E317E2A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39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E9F83-3524-E864-B344-4E918EDF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B007D-94FB-2509-9BFC-0451C4C61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81C07-F23E-7F6E-285B-8375C1D1E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B49-C8A6-634B-AC09-82E5D97F67D2}" type="datetimeFigureOut">
              <a:rPr lang="en-US" smtClean="0"/>
              <a:t>6/15/22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EC9CA-AB36-44D8-4A5A-C30F30D1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CD0DE-E7BD-9705-4055-0FFE995F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31E8-CDFA-BB44-8AE1-6E317E2A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7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DCD92-4CB3-11FA-C233-DF83D42A00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2E533-D786-4F7D-9783-058D8C5D2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72C46-98D9-2F7B-E849-B1E8EEE4D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B49-C8A6-634B-AC09-82E5D97F67D2}" type="datetimeFigureOut">
              <a:rPr lang="en-US" smtClean="0"/>
              <a:t>6/15/22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E5243-F9FC-11AE-B3C3-5F2FA7C26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5FAFF-36B5-981A-549F-16441458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31E8-CDFA-BB44-8AE1-6E317E2A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4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402EC-21F2-25C1-440C-532F02F7E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5DA94-4EB9-1B17-A030-D31F604E9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F097D-6D19-7C1D-B518-B5BD1484C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B49-C8A6-634B-AC09-82E5D97F67D2}" type="datetimeFigureOut">
              <a:rPr lang="en-US" smtClean="0"/>
              <a:t>6/15/22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27E45-D8FB-BD33-2166-6AD407E6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E93E6-3963-A8D5-D8AD-AA36BDA6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31E8-CDFA-BB44-8AE1-6E317E2A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E3060-E709-27F8-36D6-17F4B72C8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4660A-CCD5-0476-A381-0FF0D4BEF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4E198-57D4-0050-53D9-5D91CDD90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B49-C8A6-634B-AC09-82E5D97F67D2}" type="datetimeFigureOut">
              <a:rPr lang="en-US" smtClean="0"/>
              <a:t>6/15/22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F9446-A235-E3AE-26CC-1E5A54BF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37BF6-57B8-1594-FF93-C451522A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31E8-CDFA-BB44-8AE1-6E317E2A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61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71F9E-AA1A-2894-4DEA-ADFC98D3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7787E-C032-0377-C28D-36924F853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8EB23-D0C5-8323-DF59-FFA759223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B87D4-34C0-4F01-E0E3-16902A477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B49-C8A6-634B-AC09-82E5D97F67D2}" type="datetimeFigureOut">
              <a:rPr lang="en-US" smtClean="0"/>
              <a:t>6/15/22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41CFD-90D8-7319-02C8-921EE011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A47DE3-0BAA-F819-A907-9B5FE057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31E8-CDFA-BB44-8AE1-6E317E2A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4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9F52F-5D7F-C4F7-70DF-E3385E896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ECD88-1326-E732-3A87-BCE8D4AF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62A85-62C2-4454-DF73-318B39D7A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EF9BE5-3308-199F-52E0-FDA1323FE1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09A373-5E54-FA15-40AB-B74FD3733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368B75-8C4D-4CE2-9BBC-FAAC1AD5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B49-C8A6-634B-AC09-82E5D97F67D2}" type="datetimeFigureOut">
              <a:rPr lang="en-US" smtClean="0"/>
              <a:t>6/15/22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FFB8F9-468A-6C06-18AA-C86C99C7E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5ECF5D-98E7-7B5F-75BE-93BDC1A1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31E8-CDFA-BB44-8AE1-6E317E2A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9E33C-9F71-9E19-B385-D8BFCF91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C0D186-0080-E4C4-2E79-8B7FFA19E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B49-C8A6-634B-AC09-82E5D97F67D2}" type="datetimeFigureOut">
              <a:rPr lang="en-US" smtClean="0"/>
              <a:t>6/15/22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39A66-C58B-267A-1551-6AD8BA00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352C7-9944-7A57-0525-4BA42E6A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31E8-CDFA-BB44-8AE1-6E317E2A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0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CAD7C-C754-896B-7326-6D689B19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B49-C8A6-634B-AC09-82E5D97F67D2}" type="datetimeFigureOut">
              <a:rPr lang="en-US" smtClean="0"/>
              <a:t>6/15/22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75E884-E815-4BC0-53C8-0197DD55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9487A-7696-A905-F438-987AF2446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31E8-CDFA-BB44-8AE1-6E317E2A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8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AF82-6F67-CAA9-E9D0-1C5714C70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73181-4E4F-0B1C-635C-55055F6ED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04D2A-3042-2EE7-BD57-4A258FA42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B1245-C9A9-31E7-B3FC-DD3AF608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B49-C8A6-634B-AC09-82E5D97F67D2}" type="datetimeFigureOut">
              <a:rPr lang="en-US" smtClean="0"/>
              <a:t>6/15/22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A79D3-E99C-EC65-9554-C91DF0B12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57A13-2BAB-4CA5-8F94-6EF49BFE0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31E8-CDFA-BB44-8AE1-6E317E2A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8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6EB18-4457-02E3-D8D3-F8842340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3B3EF3-A5FA-8224-44CB-36EA7431A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0E851-76DD-D717-6B2B-3D32EDC53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BC8D3-FC3C-2589-B009-16A4BBD8F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B49-C8A6-634B-AC09-82E5D97F67D2}" type="datetimeFigureOut">
              <a:rPr lang="en-US" smtClean="0"/>
              <a:t>6/15/22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2BBD9-26E6-4303-9C76-69023FC8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6D27E-86E1-3D77-ACA5-8B82A13A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31E8-CDFA-BB44-8AE1-6E317E2A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6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36CAEB-CF34-8B25-8113-59275E81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A3288-21C2-1B54-4ED9-DC55A494B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503BC-6915-9875-27C3-2EDBACBCE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1EB49-C8A6-634B-AC09-82E5D97F67D2}" type="datetimeFigureOut">
              <a:rPr lang="en-US" smtClean="0"/>
              <a:t>6/15/22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048B5-1FB5-19DB-D54E-B8BCB5511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52F67-3D72-EDC8-FCE4-9BEDD1E9E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31E8-CDFA-BB44-8AE1-6E317E2A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9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A7AE3FB-7C1E-0242-70FC-E205C014F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9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9B20521-B8E6-6335-F3FD-67AA069B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44B74190-C36A-496F-EF43-83A808BCC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computer, screenshot&#10;&#10;Description automatically generated">
            <a:extLst>
              <a:ext uri="{FF2B5EF4-FFF2-40B4-BE49-F238E27FC236}">
                <a16:creationId xmlns:a16="http://schemas.microsoft.com/office/drawing/2014/main" id="{77D3B28F-9F28-6FBA-AFAF-99B8573E2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9BC86B45-0E08-E317-D738-8B46A818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9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hild, person, little&#10;&#10;Description automatically generated">
            <a:extLst>
              <a:ext uri="{FF2B5EF4-FFF2-40B4-BE49-F238E27FC236}">
                <a16:creationId xmlns:a16="http://schemas.microsoft.com/office/drawing/2014/main" id="{04AA1C3A-A000-8B61-403F-6A607DA75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1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C32B915-D594-7D6E-2C09-EA538135A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8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CC85CFB3-C0DF-5CD7-7B7F-EACC45D52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4CBC418-DF10-1489-8676-7B95EF64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EB45106A-1962-EC66-DAD2-98E9F9F73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in a flooded area&#10;&#10;Description automatically generated with low confidence">
            <a:extLst>
              <a:ext uri="{FF2B5EF4-FFF2-40B4-BE49-F238E27FC236}">
                <a16:creationId xmlns:a16="http://schemas.microsoft.com/office/drawing/2014/main" id="{451F8BB6-B209-ACA5-DAC8-45C09E4EB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n object&#10;&#10;Description automatically generated with medium confidence">
            <a:extLst>
              <a:ext uri="{FF2B5EF4-FFF2-40B4-BE49-F238E27FC236}">
                <a16:creationId xmlns:a16="http://schemas.microsoft.com/office/drawing/2014/main" id="{D5E32B89-495C-3FBF-AFD4-76BD7AE1B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77CCDEA-A781-9608-3A9B-C156CA9A5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8600B1A4-A4AB-16FF-5E26-77AE013B2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colorful dress&#10;&#10;Description automatically generated with low confidence">
            <a:extLst>
              <a:ext uri="{FF2B5EF4-FFF2-40B4-BE49-F238E27FC236}">
                <a16:creationId xmlns:a16="http://schemas.microsoft.com/office/drawing/2014/main" id="{76DE1449-CB54-FC83-E005-D7D8B656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7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C58F4613-F252-1AE2-F3BE-EDD29AE97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4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68A73D2-2EF8-B9CB-0118-256BA914D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7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DE6AC06-0CA2-5FC5-8C68-5BC463DC3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45988B9-63C3-4A85-C690-EA0071432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3"/>
            <a:ext cx="12192000" cy="68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3724E90-0AE8-87B6-069E-79130163C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6F05E378-E250-795A-924D-B336BD08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ee, person, outdoor&#10;&#10;Description automatically generated">
            <a:extLst>
              <a:ext uri="{FF2B5EF4-FFF2-40B4-BE49-F238E27FC236}">
                <a16:creationId xmlns:a16="http://schemas.microsoft.com/office/drawing/2014/main" id="{ADC10D42-C1C1-5D6D-B7E7-733B1CED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in front of a sign&#10;&#10;Description automatically generated with low confidence">
            <a:extLst>
              <a:ext uri="{FF2B5EF4-FFF2-40B4-BE49-F238E27FC236}">
                <a16:creationId xmlns:a16="http://schemas.microsoft.com/office/drawing/2014/main" id="{0BDFAB1E-DFBA-113D-79FE-35E904CC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5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835E66A8-DA33-C66B-443D-0A6A31FAA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4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2ECEE14-FA2C-0A27-573F-FBE831B1B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5F4F32F-0FD0-DFC7-E214-207E623C1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5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warehouse&#10;&#10;Description automatically generated with low confidence">
            <a:extLst>
              <a:ext uri="{FF2B5EF4-FFF2-40B4-BE49-F238E27FC236}">
                <a16:creationId xmlns:a16="http://schemas.microsoft.com/office/drawing/2014/main" id="{CA3FE927-9861-8EE6-0347-0544B1BD9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0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CD478A0-73B4-E569-C5D7-77A6782BB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9D2ED6D-122A-CC12-57C4-AE012997A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0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3F6C6AB7-4EAF-EA64-CA37-6F4294B72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2</Words>
  <Application>Microsoft Macintosh PowerPoint</Application>
  <PresentationFormat>Widescreen</PresentationFormat>
  <Paragraphs>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Migliora, Ms. Maria (WDC)</dc:creator>
  <cp:lastModifiedBy>Migliora, Ms. Maria (WDC)</cp:lastModifiedBy>
  <cp:revision>8</cp:revision>
  <dcterms:created xsi:type="dcterms:W3CDTF">2022-05-19T19:21:38Z</dcterms:created>
  <dcterms:modified xsi:type="dcterms:W3CDTF">2022-06-15T18:28:29Z</dcterms:modified>
</cp:coreProperties>
</file>