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5143500" type="screen16x9"/>
  <p:notesSz cx="20104100" cy="11309350"/>
  <p:defaultTextStyle>
    <a:defPPr>
      <a:defRPr lang="en-US"/>
    </a:defPPr>
    <a:lvl1pPr marL="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9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/>
    <p:restoredTop sz="94694"/>
  </p:normalViewPr>
  <p:slideViewPr>
    <p:cSldViewPr>
      <p:cViewPr varScale="1">
        <p:scale>
          <a:sx n="155" d="100"/>
          <a:sy n="155" d="100"/>
        </p:scale>
        <p:origin x="208" y="192"/>
      </p:cViewPr>
      <p:guideLst>
        <p:guide orient="horz" pos="1309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AC8B-ACA3-CE44-8981-DDA2C88757F5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9878-8B2D-604F-AB4E-38B2FA47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9878-8B2D-604F-AB4E-38B2FA47E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jpg"/><Relationship Id="rId26" Type="http://schemas.openxmlformats.org/officeDocument/2006/relationships/image" Target="../media/image37.jpg"/><Relationship Id="rId3" Type="http://schemas.openxmlformats.org/officeDocument/2006/relationships/image" Target="../media/image14.jpg"/><Relationship Id="rId21" Type="http://schemas.openxmlformats.org/officeDocument/2006/relationships/image" Target="../media/image32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5" Type="http://schemas.openxmlformats.org/officeDocument/2006/relationships/image" Target="../media/image36.jpg"/><Relationship Id="rId2" Type="http://schemas.openxmlformats.org/officeDocument/2006/relationships/image" Target="../media/image13.jp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29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28" Type="http://schemas.openxmlformats.org/officeDocument/2006/relationships/image" Target="../media/image39.jp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31" Type="http://schemas.openxmlformats.org/officeDocument/2006/relationships/image" Target="../media/image42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Relationship Id="rId22" Type="http://schemas.openxmlformats.org/officeDocument/2006/relationships/image" Target="../media/image33.jpg"/><Relationship Id="rId27" Type="http://schemas.openxmlformats.org/officeDocument/2006/relationships/image" Target="../media/image38.jpg"/><Relationship Id="rId30" Type="http://schemas.openxmlformats.org/officeDocument/2006/relationships/image" Target="../media/image4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872" y="954486"/>
            <a:ext cx="777706" cy="7776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4224" y="69742"/>
            <a:ext cx="777706" cy="7776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58" y="1852778"/>
            <a:ext cx="778159" cy="7757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4340" y="1847330"/>
            <a:ext cx="777706" cy="7776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9482" y="957647"/>
            <a:ext cx="777706" cy="7776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8593" y="2749271"/>
            <a:ext cx="738935" cy="7639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1868" y="2735430"/>
            <a:ext cx="777706" cy="77765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2590" y="1851172"/>
            <a:ext cx="775230" cy="77659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06753" y="3627009"/>
            <a:ext cx="784612" cy="7758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6606" y="965972"/>
            <a:ext cx="771211" cy="7711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00843" y="951249"/>
            <a:ext cx="793080" cy="79131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5358" y="1841897"/>
            <a:ext cx="777706" cy="78586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7348" y="1847330"/>
            <a:ext cx="777706" cy="7776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7616" y="72437"/>
            <a:ext cx="773658" cy="77360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41176" y="2736378"/>
            <a:ext cx="782074" cy="7765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09282" y="2736374"/>
            <a:ext cx="782078" cy="77659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41300" y="71090"/>
            <a:ext cx="777706" cy="77764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26439" y="3627009"/>
            <a:ext cx="776644" cy="78417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77994" y="3615322"/>
            <a:ext cx="777706" cy="77765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14721" y="965973"/>
            <a:ext cx="783412" cy="76616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26439" y="2736374"/>
            <a:ext cx="776644" cy="77659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43292" y="3630799"/>
            <a:ext cx="779959" cy="77823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62256" y="3619637"/>
            <a:ext cx="785046" cy="77515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7210" y="1852759"/>
            <a:ext cx="780840" cy="77185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3777" y="2735430"/>
            <a:ext cx="777706" cy="77765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9591" y="3627009"/>
            <a:ext cx="777706" cy="77659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11707" y="3629543"/>
            <a:ext cx="776644" cy="7740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300038" y="3619683"/>
            <a:ext cx="776649" cy="77406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1591" y="955891"/>
            <a:ext cx="782078" cy="782023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5937" y="1"/>
            <a:ext cx="5197097" cy="23506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083" y="895350"/>
            <a:ext cx="8100721" cy="377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6" b="1" i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8083" y="1350318"/>
            <a:ext cx="808494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DA1BEBA-EADD-EE42-9B09-2AE859C47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083" y="1658180"/>
            <a:ext cx="8084947" cy="1000274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300993" cy="1208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69060"/>
            <a:ext cx="82269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A5DCF5-8676-CD48-A972-C6C58082DDF3}"/>
              </a:ext>
            </a:extLst>
          </p:cNvPr>
          <p:cNvGrpSpPr/>
          <p:nvPr userDrawn="1"/>
        </p:nvGrpSpPr>
        <p:grpSpPr>
          <a:xfrm>
            <a:off x="452493" y="0"/>
            <a:ext cx="6472338" cy="862461"/>
            <a:chOff x="994857" y="0"/>
            <a:chExt cx="14230154" cy="1896349"/>
          </a:xfrm>
        </p:grpSpPr>
        <p:pic>
          <p:nvPicPr>
            <p:cNvPr id="45" name="object 2">
              <a:extLst>
                <a:ext uri="{FF2B5EF4-FFF2-40B4-BE49-F238E27FC236}">
                  <a16:creationId xmlns:a16="http://schemas.microsoft.com/office/drawing/2014/main" id="{E4832D0F-CA19-FB43-8647-931A178F87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4857" y="0"/>
              <a:ext cx="14230154" cy="1896349"/>
            </a:xfrm>
            <a:prstGeom prst="rect">
              <a:avLst/>
            </a:prstGeom>
          </p:spPr>
        </p:pic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39101757-7FB6-3F4A-A7FC-D53DF20BC5C7}"/>
                </a:ext>
              </a:extLst>
            </p:cNvPr>
            <p:cNvSpPr txBox="1"/>
            <p:nvPr/>
          </p:nvSpPr>
          <p:spPr>
            <a:xfrm>
              <a:off x="12134689" y="287631"/>
              <a:ext cx="430372" cy="366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76">
                <a:lnSpc>
                  <a:spcPct val="100000"/>
                </a:lnSpc>
                <a:spcBef>
                  <a:spcPts val="45"/>
                </a:spcBef>
              </a:pPr>
              <a:r>
                <a:rPr lang="en-US" sz="10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</a:t>
              </a:r>
              <a:endParaRPr sz="955" dirty="0">
                <a:latin typeface="DIN Condensed"/>
                <a:cs typeface="DIN Condensed"/>
              </a:endParaRPr>
            </a:p>
          </p:txBody>
        </p:sp>
      </p:grpSp>
      <p:sp>
        <p:nvSpPr>
          <p:cNvPr id="47" name="object 3">
            <a:extLst>
              <a:ext uri="{FF2B5EF4-FFF2-40B4-BE49-F238E27FC236}">
                <a16:creationId xmlns:a16="http://schemas.microsoft.com/office/drawing/2014/main" id="{65B5C2A5-0569-8B4C-A2A2-A3F6F8AE38BD}"/>
              </a:ext>
            </a:extLst>
          </p:cNvPr>
          <p:cNvSpPr txBox="1"/>
          <p:nvPr userDrawn="1"/>
        </p:nvSpPr>
        <p:spPr>
          <a:xfrm>
            <a:off x="919665" y="149751"/>
            <a:ext cx="3270629" cy="34263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52"/>
              </a:spcBef>
            </a:pPr>
            <a:r>
              <a:rPr lang="en-US" sz="2183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Você</a:t>
            </a:r>
            <a:r>
              <a:rPr lang="en-US" sz="2183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183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</a:t>
            </a:r>
            <a:r>
              <a:rPr lang="en-US" sz="2183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183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2183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endParaRPr lang="en-US" sz="2183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BE301322-F60E-F244-B63B-40631EC477F3}"/>
              </a:ext>
            </a:extLst>
          </p:cNvPr>
          <p:cNvSpPr/>
          <p:nvPr userDrawn="1"/>
        </p:nvSpPr>
        <p:spPr>
          <a:xfrm>
            <a:off x="5964711" y="4814560"/>
            <a:ext cx="2850641" cy="489224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D41DD6A0-4271-EA43-8C84-8A011002D733}"/>
              </a:ext>
            </a:extLst>
          </p:cNvPr>
          <p:cNvSpPr txBox="1"/>
          <p:nvPr userDrawn="1"/>
        </p:nvSpPr>
        <p:spPr>
          <a:xfrm>
            <a:off x="6893626" y="212433"/>
            <a:ext cx="1869374" cy="437593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Vacinação</a:t>
            </a: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nas</a:t>
            </a: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CAB66DB4-8749-0D48-87E2-057D42B66975}"/>
              </a:ext>
            </a:extLst>
          </p:cNvPr>
          <p:cNvSpPr txBox="1"/>
          <p:nvPr userDrawn="1"/>
        </p:nvSpPr>
        <p:spPr>
          <a:xfrm>
            <a:off x="5981625" y="4463355"/>
            <a:ext cx="2600235" cy="315779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61"/>
              </a:spcBef>
            </a:pPr>
            <a:r>
              <a:rPr lang="en-US" sz="2001" b="1" spc="-68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2001" b="1" spc="-68" dirty="0" err="1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sz="2001" b="1" spc="-68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2" name="object 37">
            <a:extLst>
              <a:ext uri="{FF2B5EF4-FFF2-40B4-BE49-F238E27FC236}">
                <a16:creationId xmlns:a16="http://schemas.microsoft.com/office/drawing/2014/main" id="{667CE443-5DF6-9B43-9DB7-71A6EE7BF805}"/>
              </a:ext>
            </a:extLst>
          </p:cNvPr>
          <p:cNvSpPr txBox="1"/>
          <p:nvPr userDrawn="1"/>
        </p:nvSpPr>
        <p:spPr>
          <a:xfrm>
            <a:off x="630603" y="4452772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103" name="object 22">
            <a:extLst>
              <a:ext uri="{FF2B5EF4-FFF2-40B4-BE49-F238E27FC236}">
                <a16:creationId xmlns:a16="http://schemas.microsoft.com/office/drawing/2014/main" id="{A53DB28D-0B33-4E42-B1AD-E65EC51E0590}"/>
              </a:ext>
            </a:extLst>
          </p:cNvPr>
          <p:cNvGrpSpPr/>
          <p:nvPr userDrawn="1"/>
        </p:nvGrpSpPr>
        <p:grpSpPr>
          <a:xfrm>
            <a:off x="1919395" y="4515258"/>
            <a:ext cx="401141" cy="62380"/>
            <a:chOff x="4759712" y="9906866"/>
            <a:chExt cx="882015" cy="137160"/>
          </a:xfrm>
        </p:grpSpPr>
        <p:pic>
          <p:nvPicPr>
            <p:cNvPr id="104" name="object 23">
              <a:extLst>
                <a:ext uri="{FF2B5EF4-FFF2-40B4-BE49-F238E27FC236}">
                  <a16:creationId xmlns:a16="http://schemas.microsoft.com/office/drawing/2014/main" id="{782BA379-0CB4-F048-8DF4-046C5C93BB6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105" name="object 24">
              <a:extLst>
                <a:ext uri="{FF2B5EF4-FFF2-40B4-BE49-F238E27FC236}">
                  <a16:creationId xmlns:a16="http://schemas.microsoft.com/office/drawing/2014/main" id="{CFA7F36B-CE27-934B-A22D-FE292151BBF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106" name="object 25">
              <a:extLst>
                <a:ext uri="{FF2B5EF4-FFF2-40B4-BE49-F238E27FC236}">
                  <a16:creationId xmlns:a16="http://schemas.microsoft.com/office/drawing/2014/main" id="{9DCD881E-2E69-5A48-8F29-41687939C3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107" name="object 26">
              <a:extLst>
                <a:ext uri="{FF2B5EF4-FFF2-40B4-BE49-F238E27FC236}">
                  <a16:creationId xmlns:a16="http://schemas.microsoft.com/office/drawing/2014/main" id="{50856E5E-FF72-7247-BBF8-CD22392198A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108" name="object 27">
            <a:extLst>
              <a:ext uri="{FF2B5EF4-FFF2-40B4-BE49-F238E27FC236}">
                <a16:creationId xmlns:a16="http://schemas.microsoft.com/office/drawing/2014/main" id="{9AB48F23-7C8C-9A45-BFA3-519CFDAE8452}"/>
              </a:ext>
            </a:extLst>
          </p:cNvPr>
          <p:cNvGrpSpPr/>
          <p:nvPr userDrawn="1"/>
        </p:nvGrpSpPr>
        <p:grpSpPr>
          <a:xfrm>
            <a:off x="1459439" y="4517170"/>
            <a:ext cx="401141" cy="62380"/>
            <a:chOff x="3748375" y="9911070"/>
            <a:chExt cx="882015" cy="137160"/>
          </a:xfrm>
        </p:grpSpPr>
        <p:pic>
          <p:nvPicPr>
            <p:cNvPr id="109" name="object 28">
              <a:extLst>
                <a:ext uri="{FF2B5EF4-FFF2-40B4-BE49-F238E27FC236}">
                  <a16:creationId xmlns:a16="http://schemas.microsoft.com/office/drawing/2014/main" id="{B0351E6C-527C-0447-8F8C-316E7E30C22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110" name="object 29">
              <a:extLst>
                <a:ext uri="{FF2B5EF4-FFF2-40B4-BE49-F238E27FC236}">
                  <a16:creationId xmlns:a16="http://schemas.microsoft.com/office/drawing/2014/main" id="{DE754B15-5E3E-CE4B-A214-8C97AB4D91B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111" name="object 30">
              <a:extLst>
                <a:ext uri="{FF2B5EF4-FFF2-40B4-BE49-F238E27FC236}">
                  <a16:creationId xmlns:a16="http://schemas.microsoft.com/office/drawing/2014/main" id="{3180436D-FC7C-FC47-BF53-628C5D13D3B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12" name="object 31">
              <a:extLst>
                <a:ext uri="{FF2B5EF4-FFF2-40B4-BE49-F238E27FC236}">
                  <a16:creationId xmlns:a16="http://schemas.microsoft.com/office/drawing/2014/main" id="{8BE00FA4-8199-EE42-BF5E-138210B41E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13" name="object 32">
            <a:extLst>
              <a:ext uri="{FF2B5EF4-FFF2-40B4-BE49-F238E27FC236}">
                <a16:creationId xmlns:a16="http://schemas.microsoft.com/office/drawing/2014/main" id="{D228C128-4AED-844E-AB7B-E0E08E0F1FB9}"/>
              </a:ext>
            </a:extLst>
          </p:cNvPr>
          <p:cNvGrpSpPr/>
          <p:nvPr userDrawn="1"/>
        </p:nvGrpSpPr>
        <p:grpSpPr>
          <a:xfrm>
            <a:off x="2382768" y="4511022"/>
            <a:ext cx="357532" cy="62380"/>
            <a:chOff x="5778559" y="9897553"/>
            <a:chExt cx="786130" cy="137160"/>
          </a:xfrm>
        </p:grpSpPr>
        <p:sp>
          <p:nvSpPr>
            <p:cNvPr id="114" name="object 33">
              <a:extLst>
                <a:ext uri="{FF2B5EF4-FFF2-40B4-BE49-F238E27FC236}">
                  <a16:creationId xmlns:a16="http://schemas.microsoft.com/office/drawing/2014/main" id="{5BCD1F11-4727-1247-BFDF-301BAFC31EAF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15" name="object 34">
              <a:extLst>
                <a:ext uri="{FF2B5EF4-FFF2-40B4-BE49-F238E27FC236}">
                  <a16:creationId xmlns:a16="http://schemas.microsoft.com/office/drawing/2014/main" id="{1EFFAB35-E43E-964D-AD55-2609B341AC4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16" name="object 35">
            <a:extLst>
              <a:ext uri="{FF2B5EF4-FFF2-40B4-BE49-F238E27FC236}">
                <a16:creationId xmlns:a16="http://schemas.microsoft.com/office/drawing/2014/main" id="{01B1434B-B71A-0B42-B99C-2D7E79ADB2A3}"/>
              </a:ext>
            </a:extLst>
          </p:cNvPr>
          <p:cNvGrpSpPr/>
          <p:nvPr userDrawn="1"/>
        </p:nvGrpSpPr>
        <p:grpSpPr>
          <a:xfrm>
            <a:off x="2806034" y="4508365"/>
            <a:ext cx="322877" cy="62380"/>
            <a:chOff x="6709223" y="9891710"/>
            <a:chExt cx="709930" cy="137160"/>
          </a:xfrm>
        </p:grpSpPr>
        <p:pic>
          <p:nvPicPr>
            <p:cNvPr id="117" name="object 36">
              <a:extLst>
                <a:ext uri="{FF2B5EF4-FFF2-40B4-BE49-F238E27FC236}">
                  <a16:creationId xmlns:a16="http://schemas.microsoft.com/office/drawing/2014/main" id="{9F2E28C4-E905-A94D-B297-35DF9870FBC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18" name="object 37">
              <a:extLst>
                <a:ext uri="{FF2B5EF4-FFF2-40B4-BE49-F238E27FC236}">
                  <a16:creationId xmlns:a16="http://schemas.microsoft.com/office/drawing/2014/main" id="{5782E21A-5AED-C042-98FE-F81337313A4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19" name="object 38">
              <a:extLst>
                <a:ext uri="{FF2B5EF4-FFF2-40B4-BE49-F238E27FC236}">
                  <a16:creationId xmlns:a16="http://schemas.microsoft.com/office/drawing/2014/main" id="{E010D222-5CDB-9249-9DC4-8DEEE8BE993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862049FD-0820-2C48-869D-047FB1DEAF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09600" y="4587364"/>
            <a:ext cx="3670627" cy="406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</p:sldLayoutIdLst>
  <p:txStyles>
    <p:titleStyle>
      <a:lvl1pPr>
        <a:defRPr sz="3002" b="0" i="1">
          <a:solidFill>
            <a:srgbClr val="7030A0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9" Type="http://schemas.openxmlformats.org/officeDocument/2006/relationships/image" Target="../media/image50.png"/><Relationship Id="rId21" Type="http://schemas.openxmlformats.org/officeDocument/2006/relationships/image" Target="../media/image31.jpg"/><Relationship Id="rId34" Type="http://schemas.openxmlformats.org/officeDocument/2006/relationships/image" Target="../media/image45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3.emf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7.pn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6.png"/><Relationship Id="rId8" Type="http://schemas.openxmlformats.org/officeDocument/2006/relationships/image" Target="../media/image18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55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5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75AECA7-FF0D-1540-B0FC-E0B59428BAEC}"/>
              </a:ext>
            </a:extLst>
          </p:cNvPr>
          <p:cNvGrpSpPr/>
          <p:nvPr/>
        </p:nvGrpSpPr>
        <p:grpSpPr>
          <a:xfrm>
            <a:off x="636213" y="1"/>
            <a:ext cx="5231187" cy="2350697"/>
            <a:chOff x="1398174" y="0"/>
            <a:chExt cx="11502153" cy="5168632"/>
          </a:xfrm>
        </p:grpSpPr>
        <p:pic>
          <p:nvPicPr>
            <p:cNvPr id="71" name="bg object 45">
              <a:extLst>
                <a:ext uri="{FF2B5EF4-FFF2-40B4-BE49-F238E27FC236}">
                  <a16:creationId xmlns:a16="http://schemas.microsoft.com/office/drawing/2014/main" id="{87F17C33-1408-184E-A020-307210A3E7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174" y="0"/>
              <a:ext cx="11426395" cy="5168632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12141984" y="1725572"/>
              <a:ext cx="758343" cy="625725"/>
            </a:xfrm>
            <a:prstGeom prst="rect">
              <a:avLst/>
            </a:prstGeom>
          </p:spPr>
          <p:txBody>
            <a:bodyPr vert="horz" wrap="square" lIns="0" tIns="7508" rIns="0" bIns="0" rtlCol="0">
              <a:spAutoFit/>
            </a:bodyPr>
            <a:lstStyle/>
            <a:p>
              <a:pPr marL="5776">
                <a:spcBef>
                  <a:spcPts val="59"/>
                </a:spcBef>
              </a:pPr>
              <a:r>
                <a:rPr lang="en-US" sz="18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</a:t>
              </a:r>
              <a:endParaRPr sz="191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42" name="bg object 16">
            <a:extLst>
              <a:ext uri="{FF2B5EF4-FFF2-40B4-BE49-F238E27FC236}">
                <a16:creationId xmlns:a16="http://schemas.microsoft.com/office/drawing/2014/main" id="{285B1855-EB33-E049-BD44-3842C48262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086" y="954486"/>
            <a:ext cx="777651" cy="777651"/>
          </a:xfrm>
          <a:prstGeom prst="rect">
            <a:avLst/>
          </a:prstGeom>
        </p:spPr>
      </p:pic>
      <p:pic>
        <p:nvPicPr>
          <p:cNvPr id="43" name="bg object 17">
            <a:extLst>
              <a:ext uri="{FF2B5EF4-FFF2-40B4-BE49-F238E27FC236}">
                <a16:creationId xmlns:a16="http://schemas.microsoft.com/office/drawing/2014/main" id="{15ACB0C8-C9D4-CF4F-B235-B5FD32FC8D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4066" y="69742"/>
            <a:ext cx="777651" cy="777651"/>
          </a:xfrm>
          <a:prstGeom prst="rect">
            <a:avLst/>
          </a:prstGeom>
        </p:spPr>
      </p:pic>
      <p:pic>
        <p:nvPicPr>
          <p:cNvPr id="44" name="bg object 18">
            <a:extLst>
              <a:ext uri="{FF2B5EF4-FFF2-40B4-BE49-F238E27FC236}">
                <a16:creationId xmlns:a16="http://schemas.microsoft.com/office/drawing/2014/main" id="{6A77327E-DA8E-324A-A327-9284A1A97A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934" y="1852778"/>
            <a:ext cx="778104" cy="775713"/>
          </a:xfrm>
          <a:prstGeom prst="rect">
            <a:avLst/>
          </a:prstGeom>
        </p:spPr>
      </p:pic>
      <p:pic>
        <p:nvPicPr>
          <p:cNvPr id="45" name="bg object 19">
            <a:extLst>
              <a:ext uri="{FF2B5EF4-FFF2-40B4-BE49-F238E27FC236}">
                <a16:creationId xmlns:a16="http://schemas.microsoft.com/office/drawing/2014/main" id="{E10855B0-F872-ED46-AFFF-B5D2AA1AE25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4492" y="1847330"/>
            <a:ext cx="777651" cy="777647"/>
          </a:xfrm>
          <a:prstGeom prst="rect">
            <a:avLst/>
          </a:prstGeom>
        </p:spPr>
      </p:pic>
      <p:pic>
        <p:nvPicPr>
          <p:cNvPr id="46" name="bg object 20">
            <a:extLst>
              <a:ext uri="{FF2B5EF4-FFF2-40B4-BE49-F238E27FC236}">
                <a16:creationId xmlns:a16="http://schemas.microsoft.com/office/drawing/2014/main" id="{C0FE6DEE-7EEC-DF4F-A30B-422755F8011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9324" y="957648"/>
            <a:ext cx="777651" cy="777647"/>
          </a:xfrm>
          <a:prstGeom prst="rect">
            <a:avLst/>
          </a:prstGeom>
        </p:spPr>
      </p:pic>
      <p:pic>
        <p:nvPicPr>
          <p:cNvPr id="47" name="bg object 21">
            <a:extLst>
              <a:ext uri="{FF2B5EF4-FFF2-40B4-BE49-F238E27FC236}">
                <a16:creationId xmlns:a16="http://schemas.microsoft.com/office/drawing/2014/main" id="{AFB901E2-79BD-1541-88FE-EDF347DC97B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8373" y="2749272"/>
            <a:ext cx="738883" cy="763968"/>
          </a:xfrm>
          <a:prstGeom prst="rect">
            <a:avLst/>
          </a:prstGeom>
        </p:spPr>
      </p:pic>
      <p:pic>
        <p:nvPicPr>
          <p:cNvPr id="48" name="bg object 22">
            <a:extLst>
              <a:ext uri="{FF2B5EF4-FFF2-40B4-BE49-F238E27FC236}">
                <a16:creationId xmlns:a16="http://schemas.microsoft.com/office/drawing/2014/main" id="{A0D63546-796B-4343-B9DE-0021A9B1ADB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2082" y="2735431"/>
            <a:ext cx="777651" cy="777651"/>
          </a:xfrm>
          <a:prstGeom prst="rect">
            <a:avLst/>
          </a:prstGeom>
        </p:spPr>
      </p:pic>
      <p:pic>
        <p:nvPicPr>
          <p:cNvPr id="49" name="bg object 23">
            <a:extLst>
              <a:ext uri="{FF2B5EF4-FFF2-40B4-BE49-F238E27FC236}">
                <a16:creationId xmlns:a16="http://schemas.microsoft.com/office/drawing/2014/main" id="{C1EA3E23-8C8F-E84E-B980-49FD1F3A4CC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2495" y="1851173"/>
            <a:ext cx="775175" cy="776589"/>
          </a:xfrm>
          <a:prstGeom prst="rect">
            <a:avLst/>
          </a:prstGeom>
        </p:spPr>
      </p:pic>
      <p:pic>
        <p:nvPicPr>
          <p:cNvPr id="50" name="bg object 24">
            <a:extLst>
              <a:ext uri="{FF2B5EF4-FFF2-40B4-BE49-F238E27FC236}">
                <a16:creationId xmlns:a16="http://schemas.microsoft.com/office/drawing/2014/main" id="{04D69C19-E58A-4940-BDA8-761C1CD19DE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6905" y="3627009"/>
            <a:ext cx="784557" cy="775819"/>
          </a:xfrm>
          <a:prstGeom prst="rect">
            <a:avLst/>
          </a:prstGeom>
        </p:spPr>
      </p:pic>
      <p:pic>
        <p:nvPicPr>
          <p:cNvPr id="51" name="bg object 25">
            <a:extLst>
              <a:ext uri="{FF2B5EF4-FFF2-40B4-BE49-F238E27FC236}">
                <a16:creationId xmlns:a16="http://schemas.microsoft.com/office/drawing/2014/main" id="{4E3BC74F-3161-7F48-9F16-9FE70697066F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6509" y="965974"/>
            <a:ext cx="771157" cy="771157"/>
          </a:xfrm>
          <a:prstGeom prst="rect">
            <a:avLst/>
          </a:prstGeom>
        </p:spPr>
      </p:pic>
      <p:pic>
        <p:nvPicPr>
          <p:cNvPr id="52" name="bg object 26">
            <a:extLst>
              <a:ext uri="{FF2B5EF4-FFF2-40B4-BE49-F238E27FC236}">
                <a16:creationId xmlns:a16="http://schemas.microsoft.com/office/drawing/2014/main" id="{AFEFE3C4-CED6-7D4F-85D8-FB1F28C1BA5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0623" y="951248"/>
            <a:ext cx="793025" cy="791315"/>
          </a:xfrm>
          <a:prstGeom prst="rect">
            <a:avLst/>
          </a:prstGeom>
        </p:spPr>
      </p:pic>
      <p:pic>
        <p:nvPicPr>
          <p:cNvPr id="53" name="bg object 27">
            <a:extLst>
              <a:ext uri="{FF2B5EF4-FFF2-40B4-BE49-F238E27FC236}">
                <a16:creationId xmlns:a16="http://schemas.microsoft.com/office/drawing/2014/main" id="{FC6362D6-0B82-0846-906B-D19DA98AF12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5139" y="1841895"/>
            <a:ext cx="777651" cy="785867"/>
          </a:xfrm>
          <a:prstGeom prst="rect">
            <a:avLst/>
          </a:prstGeom>
        </p:spPr>
      </p:pic>
      <p:pic>
        <p:nvPicPr>
          <p:cNvPr id="54" name="bg object 28">
            <a:extLst>
              <a:ext uri="{FF2B5EF4-FFF2-40B4-BE49-F238E27FC236}">
                <a16:creationId xmlns:a16="http://schemas.microsoft.com/office/drawing/2014/main" id="{3BC2745A-7378-6A44-BBFF-C7C280BD051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7190" y="1847330"/>
            <a:ext cx="777651" cy="777647"/>
          </a:xfrm>
          <a:prstGeom prst="rect">
            <a:avLst/>
          </a:prstGeom>
        </p:spPr>
      </p:pic>
      <p:pic>
        <p:nvPicPr>
          <p:cNvPr id="55" name="bg object 29">
            <a:extLst>
              <a:ext uri="{FF2B5EF4-FFF2-40B4-BE49-F238E27FC236}">
                <a16:creationId xmlns:a16="http://schemas.microsoft.com/office/drawing/2014/main" id="{1A72AC03-2A58-2A4D-8089-34E63EF09EF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07396" y="72438"/>
            <a:ext cx="773604" cy="773604"/>
          </a:xfrm>
          <a:prstGeom prst="rect">
            <a:avLst/>
          </a:prstGeom>
        </p:spPr>
      </p:pic>
      <p:pic>
        <p:nvPicPr>
          <p:cNvPr id="56" name="bg object 30">
            <a:extLst>
              <a:ext uri="{FF2B5EF4-FFF2-40B4-BE49-F238E27FC236}">
                <a16:creationId xmlns:a16="http://schemas.microsoft.com/office/drawing/2014/main" id="{E6ABBA5C-8D4D-4440-8CD3-1C015429C54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41080" y="2736379"/>
            <a:ext cx="782019" cy="776589"/>
          </a:xfrm>
          <a:prstGeom prst="rect">
            <a:avLst/>
          </a:prstGeom>
        </p:spPr>
      </p:pic>
      <p:pic>
        <p:nvPicPr>
          <p:cNvPr id="57" name="bg object 31">
            <a:extLst>
              <a:ext uri="{FF2B5EF4-FFF2-40B4-BE49-F238E27FC236}">
                <a16:creationId xmlns:a16="http://schemas.microsoft.com/office/drawing/2014/main" id="{E5B0DD48-E593-2A43-8D03-B4CFFA681C01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9434" y="2736374"/>
            <a:ext cx="782023" cy="776589"/>
          </a:xfrm>
          <a:prstGeom prst="rect">
            <a:avLst/>
          </a:prstGeom>
        </p:spPr>
      </p:pic>
      <p:pic>
        <p:nvPicPr>
          <p:cNvPr id="58" name="bg object 32">
            <a:extLst>
              <a:ext uri="{FF2B5EF4-FFF2-40B4-BE49-F238E27FC236}">
                <a16:creationId xmlns:a16="http://schemas.microsoft.com/office/drawing/2014/main" id="{AA432AF1-5B63-BC48-A389-9DF613F98B6D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41204" y="71090"/>
            <a:ext cx="777651" cy="777647"/>
          </a:xfrm>
          <a:prstGeom prst="rect">
            <a:avLst/>
          </a:prstGeom>
        </p:spPr>
      </p:pic>
      <p:pic>
        <p:nvPicPr>
          <p:cNvPr id="59" name="bg object 33">
            <a:extLst>
              <a:ext uri="{FF2B5EF4-FFF2-40B4-BE49-F238E27FC236}">
                <a16:creationId xmlns:a16="http://schemas.microsoft.com/office/drawing/2014/main" id="{D2EB4E72-9C0A-C24A-A6BE-45C79B8CCF0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26281" y="3627010"/>
            <a:ext cx="776589" cy="784176"/>
          </a:xfrm>
          <a:prstGeom prst="rect">
            <a:avLst/>
          </a:prstGeom>
        </p:spPr>
      </p:pic>
      <p:pic>
        <p:nvPicPr>
          <p:cNvPr id="60" name="bg object 34">
            <a:extLst>
              <a:ext uri="{FF2B5EF4-FFF2-40B4-BE49-F238E27FC236}">
                <a16:creationId xmlns:a16="http://schemas.microsoft.com/office/drawing/2014/main" id="{08DC8BB6-2228-6946-A91B-695A2442FA3D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78022" y="3615322"/>
            <a:ext cx="777651" cy="777651"/>
          </a:xfrm>
          <a:prstGeom prst="rect">
            <a:avLst/>
          </a:prstGeom>
        </p:spPr>
      </p:pic>
      <p:pic>
        <p:nvPicPr>
          <p:cNvPr id="61" name="bg object 35">
            <a:extLst>
              <a:ext uri="{FF2B5EF4-FFF2-40B4-BE49-F238E27FC236}">
                <a16:creationId xmlns:a16="http://schemas.microsoft.com/office/drawing/2014/main" id="{A0C7AD87-9ED7-0E47-9291-FF78A381218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14873" y="965972"/>
            <a:ext cx="783357" cy="766165"/>
          </a:xfrm>
          <a:prstGeom prst="rect">
            <a:avLst/>
          </a:prstGeom>
        </p:spPr>
      </p:pic>
      <p:pic>
        <p:nvPicPr>
          <p:cNvPr id="62" name="bg object 36">
            <a:extLst>
              <a:ext uri="{FF2B5EF4-FFF2-40B4-BE49-F238E27FC236}">
                <a16:creationId xmlns:a16="http://schemas.microsoft.com/office/drawing/2014/main" id="{F6AF2C60-23FE-2B40-A449-B5ED1D57A95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26281" y="2736374"/>
            <a:ext cx="776589" cy="776589"/>
          </a:xfrm>
          <a:prstGeom prst="rect">
            <a:avLst/>
          </a:prstGeom>
        </p:spPr>
      </p:pic>
      <p:pic>
        <p:nvPicPr>
          <p:cNvPr id="63" name="bg object 37">
            <a:extLst>
              <a:ext uri="{FF2B5EF4-FFF2-40B4-BE49-F238E27FC236}">
                <a16:creationId xmlns:a16="http://schemas.microsoft.com/office/drawing/2014/main" id="{93173460-8EE0-564F-BC98-41114BF61B2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43195" y="3630798"/>
            <a:ext cx="779904" cy="778234"/>
          </a:xfrm>
          <a:prstGeom prst="rect">
            <a:avLst/>
          </a:prstGeom>
        </p:spPr>
      </p:pic>
      <p:pic>
        <p:nvPicPr>
          <p:cNvPr id="64" name="bg object 38">
            <a:extLst>
              <a:ext uri="{FF2B5EF4-FFF2-40B4-BE49-F238E27FC236}">
                <a16:creationId xmlns:a16="http://schemas.microsoft.com/office/drawing/2014/main" id="{EB3C9CA0-1777-1548-A3F1-30A09A1492E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62222" y="3619636"/>
            <a:ext cx="784991" cy="775152"/>
          </a:xfrm>
          <a:prstGeom prst="rect">
            <a:avLst/>
          </a:prstGeom>
        </p:spPr>
      </p:pic>
      <p:pic>
        <p:nvPicPr>
          <p:cNvPr id="65" name="bg object 39">
            <a:extLst>
              <a:ext uri="{FF2B5EF4-FFF2-40B4-BE49-F238E27FC236}">
                <a16:creationId xmlns:a16="http://schemas.microsoft.com/office/drawing/2014/main" id="{765671FA-7910-074B-A807-BB1B46BD36A4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27424" y="1852758"/>
            <a:ext cx="780785" cy="771856"/>
          </a:xfrm>
          <a:prstGeom prst="rect">
            <a:avLst/>
          </a:prstGeom>
        </p:spPr>
      </p:pic>
      <p:pic>
        <p:nvPicPr>
          <p:cNvPr id="66" name="bg object 40">
            <a:extLst>
              <a:ext uri="{FF2B5EF4-FFF2-40B4-BE49-F238E27FC236}">
                <a16:creationId xmlns:a16="http://schemas.microsoft.com/office/drawing/2014/main" id="{59D5AD57-C56F-934C-B300-5615DE08FBC6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4052" y="2735431"/>
            <a:ext cx="777651" cy="777651"/>
          </a:xfrm>
          <a:prstGeom prst="rect">
            <a:avLst/>
          </a:prstGeom>
        </p:spPr>
      </p:pic>
      <p:pic>
        <p:nvPicPr>
          <p:cNvPr id="67" name="bg object 41">
            <a:extLst>
              <a:ext uri="{FF2B5EF4-FFF2-40B4-BE49-F238E27FC236}">
                <a16:creationId xmlns:a16="http://schemas.microsoft.com/office/drawing/2014/main" id="{6861D510-F20A-304A-AF1B-351FE1473BC5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9805" y="3627009"/>
            <a:ext cx="777651" cy="776589"/>
          </a:xfrm>
          <a:prstGeom prst="rect">
            <a:avLst/>
          </a:prstGeom>
        </p:spPr>
      </p:pic>
      <p:pic>
        <p:nvPicPr>
          <p:cNvPr id="68" name="bg object 42">
            <a:extLst>
              <a:ext uri="{FF2B5EF4-FFF2-40B4-BE49-F238E27FC236}">
                <a16:creationId xmlns:a16="http://schemas.microsoft.com/office/drawing/2014/main" id="{23DBD868-344A-5B49-87E8-E8C65EF834DD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11487" y="3629542"/>
            <a:ext cx="776589" cy="774052"/>
          </a:xfrm>
          <a:prstGeom prst="rect">
            <a:avLst/>
          </a:prstGeom>
        </p:spPr>
      </p:pic>
      <p:pic>
        <p:nvPicPr>
          <p:cNvPr id="69" name="bg object 43">
            <a:extLst>
              <a:ext uri="{FF2B5EF4-FFF2-40B4-BE49-F238E27FC236}">
                <a16:creationId xmlns:a16="http://schemas.microsoft.com/office/drawing/2014/main" id="{35F8643C-CF8C-2141-BF8E-11C01A71DCAC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00127" y="3619683"/>
            <a:ext cx="776594" cy="774062"/>
          </a:xfrm>
          <a:prstGeom prst="rect">
            <a:avLst/>
          </a:prstGeom>
        </p:spPr>
      </p:pic>
      <p:pic>
        <p:nvPicPr>
          <p:cNvPr id="70" name="bg object 44">
            <a:extLst>
              <a:ext uri="{FF2B5EF4-FFF2-40B4-BE49-F238E27FC236}">
                <a16:creationId xmlns:a16="http://schemas.microsoft.com/office/drawing/2014/main" id="{90AED5EC-754D-5B4C-A8AB-79ED173CEBB9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51866" y="955891"/>
            <a:ext cx="782023" cy="78202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186" y="76532"/>
            <a:ext cx="4114614" cy="56216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36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Você</a:t>
            </a:r>
            <a:r>
              <a:rPr lang="en-US" sz="36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6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</a:t>
            </a:r>
            <a:r>
              <a:rPr lang="en-US" sz="36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6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36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endParaRPr lang="en-US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0047" y="4720450"/>
            <a:ext cx="2850441" cy="422801"/>
          </a:xfrm>
          <a:custGeom>
            <a:avLst/>
            <a:gdLst/>
            <a:ahLst/>
            <a:cxnLst/>
            <a:rect l="l" t="t" r="r" b="b"/>
            <a:pathLst>
              <a:path w="6267450" h="92964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29396"/>
                </a:lnTo>
                <a:lnTo>
                  <a:pt x="6267421" y="92939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4" name="object 4"/>
          <p:cNvGrpSpPr/>
          <p:nvPr/>
        </p:nvGrpSpPr>
        <p:grpSpPr>
          <a:xfrm>
            <a:off x="3609206" y="2401306"/>
            <a:ext cx="1817697" cy="764160"/>
            <a:chOff x="7935088" y="5279909"/>
            <a:chExt cx="3996690" cy="1680210"/>
          </a:xfrm>
        </p:grpSpPr>
        <p:sp>
          <p:nvSpPr>
            <p:cNvPr id="5" name="object 5"/>
            <p:cNvSpPr/>
            <p:nvPr/>
          </p:nvSpPr>
          <p:spPr>
            <a:xfrm>
              <a:off x="10397848" y="5345287"/>
              <a:ext cx="805180" cy="1560830"/>
            </a:xfrm>
            <a:custGeom>
              <a:avLst/>
              <a:gdLst/>
              <a:ahLst/>
              <a:cxnLst/>
              <a:rect l="l" t="t" r="r" b="b"/>
              <a:pathLst>
                <a:path w="805179" h="1560829">
                  <a:moveTo>
                    <a:pt x="757643" y="0"/>
                  </a:moveTo>
                  <a:lnTo>
                    <a:pt x="721070" y="12528"/>
                  </a:lnTo>
                  <a:lnTo>
                    <a:pt x="5446" y="1482388"/>
                  </a:lnTo>
                  <a:lnTo>
                    <a:pt x="0" y="1502964"/>
                  </a:lnTo>
                  <a:lnTo>
                    <a:pt x="2400" y="1523447"/>
                  </a:lnTo>
                  <a:lnTo>
                    <a:pt x="11917" y="1541498"/>
                  </a:lnTo>
                  <a:lnTo>
                    <a:pt x="27822" y="1554783"/>
                  </a:lnTo>
                  <a:lnTo>
                    <a:pt x="35246" y="1558762"/>
                  </a:lnTo>
                  <a:lnTo>
                    <a:pt x="43162" y="1560678"/>
                  </a:lnTo>
                  <a:lnTo>
                    <a:pt x="50973" y="1560678"/>
                  </a:lnTo>
                  <a:lnTo>
                    <a:pt x="88265" y="1543711"/>
                  </a:lnTo>
                  <a:lnTo>
                    <a:pt x="799610" y="78127"/>
                  </a:lnTo>
                  <a:lnTo>
                    <a:pt x="805038" y="57568"/>
                  </a:lnTo>
                  <a:lnTo>
                    <a:pt x="802639" y="37091"/>
                  </a:lnTo>
                  <a:lnTo>
                    <a:pt x="793128" y="19034"/>
                  </a:lnTo>
                  <a:lnTo>
                    <a:pt x="777223" y="5731"/>
                  </a:lnTo>
                  <a:lnTo>
                    <a:pt x="757643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6" name="object 6"/>
            <p:cNvSpPr/>
            <p:nvPr/>
          </p:nvSpPr>
          <p:spPr>
            <a:xfrm>
              <a:off x="10627805" y="6233203"/>
              <a:ext cx="1022985" cy="161925"/>
            </a:xfrm>
            <a:custGeom>
              <a:avLst/>
              <a:gdLst/>
              <a:ahLst/>
              <a:cxnLst/>
              <a:rect l="l" t="t" r="r" b="b"/>
              <a:pathLst>
                <a:path w="1022984" h="161925">
                  <a:moveTo>
                    <a:pt x="945887" y="0"/>
                  </a:moveTo>
                  <a:lnTo>
                    <a:pt x="76688" y="0"/>
                  </a:lnTo>
                  <a:lnTo>
                    <a:pt x="46842" y="6341"/>
                  </a:lnTo>
                  <a:lnTo>
                    <a:pt x="22465" y="23636"/>
                  </a:lnTo>
                  <a:lnTo>
                    <a:pt x="6027" y="49293"/>
                  </a:lnTo>
                  <a:lnTo>
                    <a:pt x="0" y="80720"/>
                  </a:lnTo>
                  <a:lnTo>
                    <a:pt x="6027" y="112139"/>
                  </a:lnTo>
                  <a:lnTo>
                    <a:pt x="22465" y="137800"/>
                  </a:lnTo>
                  <a:lnTo>
                    <a:pt x="46842" y="155104"/>
                  </a:lnTo>
                  <a:lnTo>
                    <a:pt x="76688" y="161450"/>
                  </a:lnTo>
                  <a:lnTo>
                    <a:pt x="945887" y="161450"/>
                  </a:lnTo>
                  <a:lnTo>
                    <a:pt x="975734" y="155104"/>
                  </a:lnTo>
                  <a:lnTo>
                    <a:pt x="1000110" y="137800"/>
                  </a:lnTo>
                  <a:lnTo>
                    <a:pt x="1016548" y="112139"/>
                  </a:lnTo>
                  <a:lnTo>
                    <a:pt x="1022576" y="80720"/>
                  </a:lnTo>
                  <a:lnTo>
                    <a:pt x="1016548" y="49293"/>
                  </a:lnTo>
                  <a:lnTo>
                    <a:pt x="1000110" y="23636"/>
                  </a:lnTo>
                  <a:lnTo>
                    <a:pt x="975734" y="6341"/>
                  </a:lnTo>
                  <a:lnTo>
                    <a:pt x="945887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7" name="object 7"/>
            <p:cNvSpPr/>
            <p:nvPr/>
          </p:nvSpPr>
          <p:spPr>
            <a:xfrm>
              <a:off x="11049748" y="5291490"/>
              <a:ext cx="882015" cy="1668780"/>
            </a:xfrm>
            <a:custGeom>
              <a:avLst/>
              <a:gdLst/>
              <a:ahLst/>
              <a:cxnLst/>
              <a:rect l="l" t="t" r="r" b="b"/>
              <a:pathLst>
                <a:path w="882015" h="1668779">
                  <a:moveTo>
                    <a:pt x="96349" y="0"/>
                  </a:moveTo>
                  <a:lnTo>
                    <a:pt x="57078" y="10867"/>
                  </a:lnTo>
                  <a:lnTo>
                    <a:pt x="24891" y="36913"/>
                  </a:lnTo>
                  <a:lnTo>
                    <a:pt x="5360" y="72691"/>
                  </a:lnTo>
                  <a:lnTo>
                    <a:pt x="0" y="113565"/>
                  </a:lnTo>
                  <a:lnTo>
                    <a:pt x="10326" y="154894"/>
                  </a:lnTo>
                  <a:lnTo>
                    <a:pt x="687761" y="1608065"/>
                  </a:lnTo>
                  <a:lnTo>
                    <a:pt x="726207" y="1652472"/>
                  </a:lnTo>
                  <a:lnTo>
                    <a:pt x="779653" y="1668293"/>
                  </a:lnTo>
                  <a:lnTo>
                    <a:pt x="791024" y="1667623"/>
                  </a:lnTo>
                  <a:lnTo>
                    <a:pt x="856815" y="1631191"/>
                  </a:lnTo>
                  <a:lnTo>
                    <a:pt x="876345" y="1595406"/>
                  </a:lnTo>
                  <a:lnTo>
                    <a:pt x="881698" y="1554539"/>
                  </a:lnTo>
                  <a:lnTo>
                    <a:pt x="871368" y="1513220"/>
                  </a:lnTo>
                  <a:lnTo>
                    <a:pt x="193933" y="60081"/>
                  </a:lnTo>
                  <a:lnTo>
                    <a:pt x="169174" y="26203"/>
                  </a:lnTo>
                  <a:lnTo>
                    <a:pt x="135181" y="5644"/>
                  </a:lnTo>
                  <a:lnTo>
                    <a:pt x="96349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8" name="object 8"/>
            <p:cNvSpPr/>
            <p:nvPr/>
          </p:nvSpPr>
          <p:spPr>
            <a:xfrm>
              <a:off x="9735487" y="5320777"/>
              <a:ext cx="931544" cy="1570990"/>
            </a:xfrm>
            <a:custGeom>
              <a:avLst/>
              <a:gdLst/>
              <a:ahLst/>
              <a:cxnLst/>
              <a:rect l="l" t="t" r="r" b="b"/>
              <a:pathLst>
                <a:path w="931545" h="1570990">
                  <a:moveTo>
                    <a:pt x="821233" y="0"/>
                  </a:moveTo>
                  <a:lnTo>
                    <a:pt x="776805" y="5767"/>
                  </a:lnTo>
                  <a:lnTo>
                    <a:pt x="737893" y="26974"/>
                  </a:lnTo>
                  <a:lnTo>
                    <a:pt x="709532" y="61990"/>
                  </a:lnTo>
                  <a:lnTo>
                    <a:pt x="11867" y="1410389"/>
                  </a:lnTo>
                  <a:lnTo>
                    <a:pt x="0" y="1453117"/>
                  </a:lnTo>
                  <a:lnTo>
                    <a:pt x="6057" y="1495405"/>
                  </a:lnTo>
                  <a:lnTo>
                    <a:pt x="28334" y="1532451"/>
                  </a:lnTo>
                  <a:lnTo>
                    <a:pt x="65122" y="1559453"/>
                  </a:lnTo>
                  <a:lnTo>
                    <a:pt x="110037" y="1570750"/>
                  </a:lnTo>
                  <a:lnTo>
                    <a:pt x="154470" y="1564975"/>
                  </a:lnTo>
                  <a:lnTo>
                    <a:pt x="193383" y="1543766"/>
                  </a:lnTo>
                  <a:lnTo>
                    <a:pt x="221735" y="1508763"/>
                  </a:lnTo>
                  <a:lnTo>
                    <a:pt x="919410" y="160375"/>
                  </a:lnTo>
                  <a:lnTo>
                    <a:pt x="931281" y="117628"/>
                  </a:lnTo>
                  <a:lnTo>
                    <a:pt x="925219" y="75338"/>
                  </a:lnTo>
                  <a:lnTo>
                    <a:pt x="902937" y="38298"/>
                  </a:lnTo>
                  <a:lnTo>
                    <a:pt x="866145" y="11301"/>
                  </a:lnTo>
                  <a:lnTo>
                    <a:pt x="821233" y="0"/>
                  </a:lnTo>
                  <a:close/>
                </a:path>
              </a:pathLst>
            </a:custGeom>
            <a:solidFill>
              <a:srgbClr val="CC4E9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9" name="object 9"/>
            <p:cNvSpPr/>
            <p:nvPr/>
          </p:nvSpPr>
          <p:spPr>
            <a:xfrm>
              <a:off x="10322430" y="5279909"/>
              <a:ext cx="382270" cy="566420"/>
            </a:xfrm>
            <a:custGeom>
              <a:avLst/>
              <a:gdLst/>
              <a:ahLst/>
              <a:cxnLst/>
              <a:rect l="l" t="t" r="r" b="b"/>
              <a:pathLst>
                <a:path w="382270" h="566420">
                  <a:moveTo>
                    <a:pt x="299409" y="0"/>
                  </a:moveTo>
                  <a:lnTo>
                    <a:pt x="236901" y="20239"/>
                  </a:lnTo>
                  <a:lnTo>
                    <a:pt x="8901" y="446054"/>
                  </a:lnTo>
                  <a:lnTo>
                    <a:pt x="0" y="478095"/>
                  </a:lnTo>
                  <a:lnTo>
                    <a:pt x="4546" y="509798"/>
                  </a:lnTo>
                  <a:lnTo>
                    <a:pt x="21259" y="537571"/>
                  </a:lnTo>
                  <a:lnTo>
                    <a:pt x="48857" y="557820"/>
                  </a:lnTo>
                  <a:lnTo>
                    <a:pt x="82527" y="566290"/>
                  </a:lnTo>
                  <a:lnTo>
                    <a:pt x="115836" y="561964"/>
                  </a:lnTo>
                  <a:lnTo>
                    <a:pt x="145008" y="546067"/>
                  </a:lnTo>
                  <a:lnTo>
                    <a:pt x="166268" y="519822"/>
                  </a:lnTo>
                  <a:lnTo>
                    <a:pt x="373005" y="120263"/>
                  </a:lnTo>
                  <a:lnTo>
                    <a:pt x="381908" y="88211"/>
                  </a:lnTo>
                  <a:lnTo>
                    <a:pt x="377370" y="56497"/>
                  </a:lnTo>
                  <a:lnTo>
                    <a:pt x="360673" y="28718"/>
                  </a:lnTo>
                  <a:lnTo>
                    <a:pt x="333100" y="8476"/>
                  </a:lnTo>
                  <a:lnTo>
                    <a:pt x="299409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8169" y="5319985"/>
              <a:ext cx="809625" cy="1519555"/>
            </a:xfrm>
            <a:custGeom>
              <a:avLst/>
              <a:gdLst/>
              <a:ahLst/>
              <a:cxnLst/>
              <a:rect l="l" t="t" r="r" b="b"/>
              <a:pathLst>
                <a:path w="809625" h="1519554">
                  <a:moveTo>
                    <a:pt x="84726" y="0"/>
                  </a:moveTo>
                  <a:lnTo>
                    <a:pt x="51162" y="7176"/>
                  </a:lnTo>
                  <a:lnTo>
                    <a:pt x="23196" y="26184"/>
                  </a:lnTo>
                  <a:lnTo>
                    <a:pt x="5676" y="53019"/>
                  </a:lnTo>
                  <a:lnTo>
                    <a:pt x="0" y="84167"/>
                  </a:lnTo>
                  <a:lnTo>
                    <a:pt x="7561" y="116115"/>
                  </a:lnTo>
                  <a:lnTo>
                    <a:pt x="643646" y="1470200"/>
                  </a:lnTo>
                  <a:lnTo>
                    <a:pt x="663591" y="1496811"/>
                  </a:lnTo>
                  <a:lnTo>
                    <a:pt x="691752" y="1513526"/>
                  </a:lnTo>
                  <a:lnTo>
                    <a:pt x="724441" y="1518983"/>
                  </a:lnTo>
                  <a:lnTo>
                    <a:pt x="757968" y="1511821"/>
                  </a:lnTo>
                  <a:lnTo>
                    <a:pt x="785968" y="1492798"/>
                  </a:lnTo>
                  <a:lnTo>
                    <a:pt x="803526" y="1465956"/>
                  </a:lnTo>
                  <a:lnTo>
                    <a:pt x="809242" y="1434823"/>
                  </a:lnTo>
                  <a:lnTo>
                    <a:pt x="801715" y="1402924"/>
                  </a:lnTo>
                  <a:lnTo>
                    <a:pt x="165630" y="48840"/>
                  </a:lnTo>
                  <a:lnTo>
                    <a:pt x="145647" y="22179"/>
                  </a:lnTo>
                  <a:lnTo>
                    <a:pt x="117450" y="5450"/>
                  </a:lnTo>
                  <a:lnTo>
                    <a:pt x="84726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999" y="5319698"/>
              <a:ext cx="423545" cy="697230"/>
            </a:xfrm>
            <a:custGeom>
              <a:avLst/>
              <a:gdLst/>
              <a:ahLst/>
              <a:cxnLst/>
              <a:rect l="l" t="t" r="r" b="b"/>
              <a:pathLst>
                <a:path w="423545" h="697229">
                  <a:moveTo>
                    <a:pt x="84772" y="0"/>
                  </a:moveTo>
                  <a:lnTo>
                    <a:pt x="51241" y="7189"/>
                  </a:lnTo>
                  <a:lnTo>
                    <a:pt x="23250" y="26181"/>
                  </a:lnTo>
                  <a:lnTo>
                    <a:pt x="5704" y="52977"/>
                  </a:lnTo>
                  <a:lnTo>
                    <a:pt x="0" y="84098"/>
                  </a:lnTo>
                  <a:lnTo>
                    <a:pt x="7536" y="116065"/>
                  </a:lnTo>
                  <a:lnTo>
                    <a:pt x="257371" y="648060"/>
                  </a:lnTo>
                  <a:lnTo>
                    <a:pt x="277327" y="674696"/>
                  </a:lnTo>
                  <a:lnTo>
                    <a:pt x="305481" y="691393"/>
                  </a:lnTo>
                  <a:lnTo>
                    <a:pt x="338176" y="696822"/>
                  </a:lnTo>
                  <a:lnTo>
                    <a:pt x="371755" y="689650"/>
                  </a:lnTo>
                  <a:lnTo>
                    <a:pt x="409872" y="657980"/>
                  </a:lnTo>
                  <a:lnTo>
                    <a:pt x="423014" y="612643"/>
                  </a:lnTo>
                  <a:lnTo>
                    <a:pt x="421009" y="596564"/>
                  </a:lnTo>
                  <a:lnTo>
                    <a:pt x="165615" y="48779"/>
                  </a:lnTo>
                  <a:lnTo>
                    <a:pt x="117447" y="5422"/>
                  </a:lnTo>
                  <a:lnTo>
                    <a:pt x="84772" y="0"/>
                  </a:lnTo>
                  <a:close/>
                </a:path>
              </a:pathLst>
            </a:custGeom>
            <a:solidFill>
              <a:srgbClr val="CFBE2B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9953" y="6441457"/>
              <a:ext cx="544830" cy="456565"/>
            </a:xfrm>
            <a:custGeom>
              <a:avLst/>
              <a:gdLst/>
              <a:ahLst/>
              <a:cxnLst/>
              <a:rect l="l" t="t" r="r" b="b"/>
              <a:pathLst>
                <a:path w="544829" h="456565">
                  <a:moveTo>
                    <a:pt x="514560" y="0"/>
                  </a:moveTo>
                  <a:lnTo>
                    <a:pt x="484257" y="25381"/>
                  </a:lnTo>
                  <a:lnTo>
                    <a:pt x="481197" y="69648"/>
                  </a:lnTo>
                  <a:lnTo>
                    <a:pt x="472246" y="112433"/>
                  </a:lnTo>
                  <a:lnTo>
                    <a:pt x="457746" y="153446"/>
                  </a:lnTo>
                  <a:lnTo>
                    <a:pt x="438042" y="192401"/>
                  </a:lnTo>
                  <a:lnTo>
                    <a:pt x="413477" y="229010"/>
                  </a:lnTo>
                  <a:lnTo>
                    <a:pt x="384393" y="262986"/>
                  </a:lnTo>
                  <a:lnTo>
                    <a:pt x="351134" y="294042"/>
                  </a:lnTo>
                  <a:lnTo>
                    <a:pt x="314043" y="321889"/>
                  </a:lnTo>
                  <a:lnTo>
                    <a:pt x="273464" y="346241"/>
                  </a:lnTo>
                  <a:lnTo>
                    <a:pt x="229739" y="366809"/>
                  </a:lnTo>
                  <a:lnTo>
                    <a:pt x="183212" y="383308"/>
                  </a:lnTo>
                  <a:lnTo>
                    <a:pt x="134226" y="395448"/>
                  </a:lnTo>
                  <a:lnTo>
                    <a:pt x="83124" y="402943"/>
                  </a:lnTo>
                  <a:lnTo>
                    <a:pt x="30250" y="405505"/>
                  </a:lnTo>
                  <a:lnTo>
                    <a:pt x="18455" y="407500"/>
                  </a:lnTo>
                  <a:lnTo>
                    <a:pt x="8842" y="412938"/>
                  </a:lnTo>
                  <a:lnTo>
                    <a:pt x="2370" y="421006"/>
                  </a:lnTo>
                  <a:lnTo>
                    <a:pt x="0" y="430887"/>
                  </a:lnTo>
                  <a:lnTo>
                    <a:pt x="2370" y="440737"/>
                  </a:lnTo>
                  <a:lnTo>
                    <a:pt x="8842" y="448789"/>
                  </a:lnTo>
                  <a:lnTo>
                    <a:pt x="18455" y="454223"/>
                  </a:lnTo>
                  <a:lnTo>
                    <a:pt x="30250" y="456216"/>
                  </a:lnTo>
                  <a:lnTo>
                    <a:pt x="82774" y="453988"/>
                  </a:lnTo>
                  <a:lnTo>
                    <a:pt x="133800" y="447448"/>
                  </a:lnTo>
                  <a:lnTo>
                    <a:pt x="183068" y="436816"/>
                  </a:lnTo>
                  <a:lnTo>
                    <a:pt x="230316" y="422308"/>
                  </a:lnTo>
                  <a:lnTo>
                    <a:pt x="275284" y="404144"/>
                  </a:lnTo>
                  <a:lnTo>
                    <a:pt x="317710" y="382541"/>
                  </a:lnTo>
                  <a:lnTo>
                    <a:pt x="357335" y="357718"/>
                  </a:lnTo>
                  <a:lnTo>
                    <a:pt x="393896" y="329893"/>
                  </a:lnTo>
                  <a:lnTo>
                    <a:pt x="427133" y="299283"/>
                  </a:lnTo>
                  <a:lnTo>
                    <a:pt x="456785" y="266107"/>
                  </a:lnTo>
                  <a:lnTo>
                    <a:pt x="482591" y="230583"/>
                  </a:lnTo>
                  <a:lnTo>
                    <a:pt x="504290" y="192930"/>
                  </a:lnTo>
                  <a:lnTo>
                    <a:pt x="521622" y="153365"/>
                  </a:lnTo>
                  <a:lnTo>
                    <a:pt x="534324" y="112106"/>
                  </a:lnTo>
                  <a:lnTo>
                    <a:pt x="542137" y="69372"/>
                  </a:lnTo>
                  <a:lnTo>
                    <a:pt x="544800" y="25381"/>
                  </a:lnTo>
                  <a:lnTo>
                    <a:pt x="542420" y="15500"/>
                  </a:lnTo>
                  <a:lnTo>
                    <a:pt x="535935" y="7433"/>
                  </a:lnTo>
                  <a:lnTo>
                    <a:pt x="526322" y="1994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28A8E0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19455" y="5985244"/>
              <a:ext cx="666115" cy="558165"/>
            </a:xfrm>
            <a:custGeom>
              <a:avLst/>
              <a:gdLst/>
              <a:ahLst/>
              <a:cxnLst/>
              <a:rect l="l" t="t" r="r" b="b"/>
              <a:pathLst>
                <a:path w="666115" h="558165">
                  <a:moveTo>
                    <a:pt x="90751" y="0"/>
                  </a:moveTo>
                  <a:lnTo>
                    <a:pt x="55398" y="5979"/>
                  </a:lnTo>
                  <a:lnTo>
                    <a:pt x="26555" y="22282"/>
                  </a:lnTo>
                  <a:lnTo>
                    <a:pt x="7122" y="46453"/>
                  </a:lnTo>
                  <a:lnTo>
                    <a:pt x="0" y="76039"/>
                  </a:lnTo>
                  <a:lnTo>
                    <a:pt x="7122" y="105643"/>
                  </a:lnTo>
                  <a:lnTo>
                    <a:pt x="26555" y="129812"/>
                  </a:lnTo>
                  <a:lnTo>
                    <a:pt x="55398" y="146105"/>
                  </a:lnTo>
                  <a:lnTo>
                    <a:pt x="90751" y="152079"/>
                  </a:lnTo>
                  <a:lnTo>
                    <a:pt x="144058" y="155091"/>
                  </a:lnTo>
                  <a:lnTo>
                    <a:pt x="195208" y="163866"/>
                  </a:lnTo>
                  <a:lnTo>
                    <a:pt x="243729" y="178007"/>
                  </a:lnTo>
                  <a:lnTo>
                    <a:pt x="289148" y="197120"/>
                  </a:lnTo>
                  <a:lnTo>
                    <a:pt x="330992" y="220809"/>
                  </a:lnTo>
                  <a:lnTo>
                    <a:pt x="368789" y="248680"/>
                  </a:lnTo>
                  <a:lnTo>
                    <a:pt x="402068" y="280338"/>
                  </a:lnTo>
                  <a:lnTo>
                    <a:pt x="430355" y="315387"/>
                  </a:lnTo>
                  <a:lnTo>
                    <a:pt x="453178" y="353433"/>
                  </a:lnTo>
                  <a:lnTo>
                    <a:pt x="470065" y="394080"/>
                  </a:lnTo>
                  <a:lnTo>
                    <a:pt x="480544" y="436933"/>
                  </a:lnTo>
                  <a:lnTo>
                    <a:pt x="484142" y="481597"/>
                  </a:lnTo>
                  <a:lnTo>
                    <a:pt x="491283" y="511169"/>
                  </a:lnTo>
                  <a:lnTo>
                    <a:pt x="510760" y="535320"/>
                  </a:lnTo>
                  <a:lnTo>
                    <a:pt x="539655" y="551603"/>
                  </a:lnTo>
                  <a:lnTo>
                    <a:pt x="575050" y="557574"/>
                  </a:lnTo>
                  <a:lnTo>
                    <a:pt x="610350" y="551603"/>
                  </a:lnTo>
                  <a:lnTo>
                    <a:pt x="639199" y="535320"/>
                  </a:lnTo>
                  <a:lnTo>
                    <a:pt x="658661" y="511169"/>
                  </a:lnTo>
                  <a:lnTo>
                    <a:pt x="665801" y="481597"/>
                  </a:lnTo>
                  <a:lnTo>
                    <a:pt x="663447" y="437821"/>
                  </a:lnTo>
                  <a:lnTo>
                    <a:pt x="656520" y="395134"/>
                  </a:lnTo>
                  <a:lnTo>
                    <a:pt x="645225" y="353707"/>
                  </a:lnTo>
                  <a:lnTo>
                    <a:pt x="629767" y="313712"/>
                  </a:lnTo>
                  <a:lnTo>
                    <a:pt x="610350" y="275320"/>
                  </a:lnTo>
                  <a:lnTo>
                    <a:pt x="587178" y="238702"/>
                  </a:lnTo>
                  <a:lnTo>
                    <a:pt x="560457" y="204029"/>
                  </a:lnTo>
                  <a:lnTo>
                    <a:pt x="530391" y="171473"/>
                  </a:lnTo>
                  <a:lnTo>
                    <a:pt x="497185" y="141205"/>
                  </a:lnTo>
                  <a:lnTo>
                    <a:pt x="461042" y="113396"/>
                  </a:lnTo>
                  <a:lnTo>
                    <a:pt x="422168" y="88217"/>
                  </a:lnTo>
                  <a:lnTo>
                    <a:pt x="380767" y="65840"/>
                  </a:lnTo>
                  <a:lnTo>
                    <a:pt x="337043" y="46435"/>
                  </a:lnTo>
                  <a:lnTo>
                    <a:pt x="291202" y="30175"/>
                  </a:lnTo>
                  <a:lnTo>
                    <a:pt x="243448" y="17230"/>
                  </a:lnTo>
                  <a:lnTo>
                    <a:pt x="193985" y="7772"/>
                  </a:lnTo>
                  <a:lnTo>
                    <a:pt x="143017" y="1971"/>
                  </a:lnTo>
                  <a:lnTo>
                    <a:pt x="90751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5088" y="6390801"/>
              <a:ext cx="666115" cy="557530"/>
            </a:xfrm>
            <a:custGeom>
              <a:avLst/>
              <a:gdLst/>
              <a:ahLst/>
              <a:cxnLst/>
              <a:rect l="l" t="t" r="r" b="b"/>
              <a:pathLst>
                <a:path w="666115" h="557529">
                  <a:moveTo>
                    <a:pt x="90803" y="0"/>
                  </a:moveTo>
                  <a:lnTo>
                    <a:pt x="55495" y="5964"/>
                  </a:lnTo>
                  <a:lnTo>
                    <a:pt x="26628" y="22242"/>
                  </a:lnTo>
                  <a:lnTo>
                    <a:pt x="7148" y="46409"/>
                  </a:lnTo>
                  <a:lnTo>
                    <a:pt x="0" y="76039"/>
                  </a:lnTo>
                  <a:lnTo>
                    <a:pt x="2354" y="119799"/>
                  </a:lnTo>
                  <a:lnTo>
                    <a:pt x="9281" y="162472"/>
                  </a:lnTo>
                  <a:lnTo>
                    <a:pt x="20575" y="203885"/>
                  </a:lnTo>
                  <a:lnTo>
                    <a:pt x="36033" y="243869"/>
                  </a:lnTo>
                  <a:lnTo>
                    <a:pt x="55451" y="282252"/>
                  </a:lnTo>
                  <a:lnTo>
                    <a:pt x="78622" y="318861"/>
                  </a:lnTo>
                  <a:lnTo>
                    <a:pt x="105344" y="353527"/>
                  </a:lnTo>
                  <a:lnTo>
                    <a:pt x="135411" y="386077"/>
                  </a:lnTo>
                  <a:lnTo>
                    <a:pt x="168620" y="416340"/>
                  </a:lnTo>
                  <a:lnTo>
                    <a:pt x="204765" y="444145"/>
                  </a:lnTo>
                  <a:lnTo>
                    <a:pt x="243643" y="469321"/>
                  </a:lnTo>
                  <a:lnTo>
                    <a:pt x="285048" y="491696"/>
                  </a:lnTo>
                  <a:lnTo>
                    <a:pt x="328777" y="511099"/>
                  </a:lnTo>
                  <a:lnTo>
                    <a:pt x="374624" y="527358"/>
                  </a:lnTo>
                  <a:lnTo>
                    <a:pt x="422386" y="540302"/>
                  </a:lnTo>
                  <a:lnTo>
                    <a:pt x="471858" y="549760"/>
                  </a:lnTo>
                  <a:lnTo>
                    <a:pt x="522835" y="555561"/>
                  </a:lnTo>
                  <a:lnTo>
                    <a:pt x="575113" y="557532"/>
                  </a:lnTo>
                  <a:lnTo>
                    <a:pt x="610443" y="551561"/>
                  </a:lnTo>
                  <a:lnTo>
                    <a:pt x="639307" y="535276"/>
                  </a:lnTo>
                  <a:lnTo>
                    <a:pt x="658776" y="511123"/>
                  </a:lnTo>
                  <a:lnTo>
                    <a:pt x="665916" y="481545"/>
                  </a:lnTo>
                  <a:lnTo>
                    <a:pt x="658776" y="451937"/>
                  </a:lnTo>
                  <a:lnTo>
                    <a:pt x="639307" y="427768"/>
                  </a:lnTo>
                  <a:lnTo>
                    <a:pt x="610443" y="411478"/>
                  </a:lnTo>
                  <a:lnTo>
                    <a:pt x="575113" y="405505"/>
                  </a:lnTo>
                  <a:lnTo>
                    <a:pt x="521792" y="402492"/>
                  </a:lnTo>
                  <a:lnTo>
                    <a:pt x="470633" y="393714"/>
                  </a:lnTo>
                  <a:lnTo>
                    <a:pt x="422106" y="379569"/>
                  </a:lnTo>
                  <a:lnTo>
                    <a:pt x="376685" y="360452"/>
                  </a:lnTo>
                  <a:lnTo>
                    <a:pt x="334841" y="336760"/>
                  </a:lnTo>
                  <a:lnTo>
                    <a:pt x="297045" y="308887"/>
                  </a:lnTo>
                  <a:lnTo>
                    <a:pt x="263770" y="277230"/>
                  </a:lnTo>
                  <a:lnTo>
                    <a:pt x="235487" y="242184"/>
                  </a:lnTo>
                  <a:lnTo>
                    <a:pt x="212668" y="204147"/>
                  </a:lnTo>
                  <a:lnTo>
                    <a:pt x="195784" y="163513"/>
                  </a:lnTo>
                  <a:lnTo>
                    <a:pt x="185308" y="120678"/>
                  </a:lnTo>
                  <a:lnTo>
                    <a:pt x="181711" y="76039"/>
                  </a:lnTo>
                  <a:lnTo>
                    <a:pt x="174561" y="46409"/>
                  </a:lnTo>
                  <a:lnTo>
                    <a:pt x="155069" y="22242"/>
                  </a:lnTo>
                  <a:lnTo>
                    <a:pt x="126171" y="5964"/>
                  </a:lnTo>
                  <a:lnTo>
                    <a:pt x="90803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1023" y="5355500"/>
              <a:ext cx="424815" cy="421005"/>
            </a:xfrm>
            <a:custGeom>
              <a:avLst/>
              <a:gdLst/>
              <a:ahLst/>
              <a:cxnLst/>
              <a:rect l="l" t="t" r="r" b="b"/>
              <a:pathLst>
                <a:path w="424815" h="421004">
                  <a:moveTo>
                    <a:pt x="396416" y="0"/>
                  </a:moveTo>
                  <a:lnTo>
                    <a:pt x="346045" y="6791"/>
                  </a:lnTo>
                  <a:lnTo>
                    <a:pt x="297892" y="18162"/>
                  </a:lnTo>
                  <a:lnTo>
                    <a:pt x="252255" y="33809"/>
                  </a:lnTo>
                  <a:lnTo>
                    <a:pt x="209433" y="53430"/>
                  </a:lnTo>
                  <a:lnTo>
                    <a:pt x="169724" y="76721"/>
                  </a:lnTo>
                  <a:lnTo>
                    <a:pt x="133428" y="103378"/>
                  </a:lnTo>
                  <a:lnTo>
                    <a:pt x="100844" y="133098"/>
                  </a:lnTo>
                  <a:lnTo>
                    <a:pt x="72269" y="165577"/>
                  </a:lnTo>
                  <a:lnTo>
                    <a:pt x="48003" y="200512"/>
                  </a:lnTo>
                  <a:lnTo>
                    <a:pt x="28344" y="237600"/>
                  </a:lnTo>
                  <a:lnTo>
                    <a:pt x="13591" y="276538"/>
                  </a:lnTo>
                  <a:lnTo>
                    <a:pt x="4044" y="317021"/>
                  </a:lnTo>
                  <a:lnTo>
                    <a:pt x="0" y="358747"/>
                  </a:lnTo>
                  <a:lnTo>
                    <a:pt x="1758" y="401411"/>
                  </a:lnTo>
                  <a:lnTo>
                    <a:pt x="4693" y="409592"/>
                  </a:lnTo>
                  <a:lnTo>
                    <a:pt x="10933" y="415941"/>
                  </a:lnTo>
                  <a:lnTo>
                    <a:pt x="19572" y="419842"/>
                  </a:lnTo>
                  <a:lnTo>
                    <a:pt x="29705" y="420678"/>
                  </a:lnTo>
                  <a:lnTo>
                    <a:pt x="39488" y="418138"/>
                  </a:lnTo>
                  <a:lnTo>
                    <a:pt x="47122" y="412846"/>
                  </a:lnTo>
                  <a:lnTo>
                    <a:pt x="51855" y="405558"/>
                  </a:lnTo>
                  <a:lnTo>
                    <a:pt x="52939" y="397035"/>
                  </a:lnTo>
                  <a:lnTo>
                    <a:pt x="51634" y="353194"/>
                  </a:lnTo>
                  <a:lnTo>
                    <a:pt x="57235" y="310541"/>
                  </a:lnTo>
                  <a:lnTo>
                    <a:pt x="69325" y="269501"/>
                  </a:lnTo>
                  <a:lnTo>
                    <a:pt x="87486" y="230498"/>
                  </a:lnTo>
                  <a:lnTo>
                    <a:pt x="111299" y="193958"/>
                  </a:lnTo>
                  <a:lnTo>
                    <a:pt x="140346" y="160306"/>
                  </a:lnTo>
                  <a:lnTo>
                    <a:pt x="174211" y="129968"/>
                  </a:lnTo>
                  <a:lnTo>
                    <a:pt x="212475" y="103369"/>
                  </a:lnTo>
                  <a:lnTo>
                    <a:pt x="254719" y="80934"/>
                  </a:lnTo>
                  <a:lnTo>
                    <a:pt x="300527" y="63088"/>
                  </a:lnTo>
                  <a:lnTo>
                    <a:pt x="349479" y="50258"/>
                  </a:lnTo>
                  <a:lnTo>
                    <a:pt x="401159" y="42867"/>
                  </a:lnTo>
                  <a:lnTo>
                    <a:pt x="410940" y="40327"/>
                  </a:lnTo>
                  <a:lnTo>
                    <a:pt x="418555" y="35035"/>
                  </a:lnTo>
                  <a:lnTo>
                    <a:pt x="423271" y="27748"/>
                  </a:lnTo>
                  <a:lnTo>
                    <a:pt x="424352" y="19224"/>
                  </a:lnTo>
                  <a:lnTo>
                    <a:pt x="421426" y="11068"/>
                  </a:lnTo>
                  <a:lnTo>
                    <a:pt x="415202" y="4731"/>
                  </a:lnTo>
                  <a:lnTo>
                    <a:pt x="406569" y="834"/>
                  </a:lnTo>
                  <a:lnTo>
                    <a:pt x="396416" y="0"/>
                  </a:lnTo>
                  <a:close/>
                </a:path>
              </a:pathLst>
            </a:custGeom>
            <a:solidFill>
              <a:srgbClr val="EE378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71644" y="5690499"/>
              <a:ext cx="600710" cy="438784"/>
            </a:xfrm>
            <a:custGeom>
              <a:avLst/>
              <a:gdLst/>
              <a:ahLst/>
              <a:cxnLst/>
              <a:rect l="l" t="t" r="r" b="b"/>
              <a:pathLst>
                <a:path w="600709" h="438785">
                  <a:moveTo>
                    <a:pt x="69599" y="0"/>
                  </a:moveTo>
                  <a:lnTo>
                    <a:pt x="40323" y="7601"/>
                  </a:lnTo>
                  <a:lnTo>
                    <a:pt x="17464" y="23452"/>
                  </a:lnTo>
                  <a:lnTo>
                    <a:pt x="3272" y="45275"/>
                  </a:lnTo>
                  <a:lnTo>
                    <a:pt x="0" y="70793"/>
                  </a:lnTo>
                  <a:lnTo>
                    <a:pt x="7758" y="114845"/>
                  </a:lnTo>
                  <a:lnTo>
                    <a:pt x="20881" y="157058"/>
                  </a:lnTo>
                  <a:lnTo>
                    <a:pt x="39041" y="197206"/>
                  </a:lnTo>
                  <a:lnTo>
                    <a:pt x="61914" y="235066"/>
                  </a:lnTo>
                  <a:lnTo>
                    <a:pt x="89171" y="270412"/>
                  </a:lnTo>
                  <a:lnTo>
                    <a:pt x="120487" y="303021"/>
                  </a:lnTo>
                  <a:lnTo>
                    <a:pt x="155535" y="332668"/>
                  </a:lnTo>
                  <a:lnTo>
                    <a:pt x="193989" y="359127"/>
                  </a:lnTo>
                  <a:lnTo>
                    <a:pt x="235522" y="382175"/>
                  </a:lnTo>
                  <a:lnTo>
                    <a:pt x="279808" y="401587"/>
                  </a:lnTo>
                  <a:lnTo>
                    <a:pt x="326520" y="417139"/>
                  </a:lnTo>
                  <a:lnTo>
                    <a:pt x="375332" y="428605"/>
                  </a:lnTo>
                  <a:lnTo>
                    <a:pt x="425918" y="435762"/>
                  </a:lnTo>
                  <a:lnTo>
                    <a:pt x="477951" y="438384"/>
                  </a:lnTo>
                  <a:lnTo>
                    <a:pt x="531104" y="436248"/>
                  </a:lnTo>
                  <a:lnTo>
                    <a:pt x="560426" y="428636"/>
                  </a:lnTo>
                  <a:lnTo>
                    <a:pt x="583283" y="412771"/>
                  </a:lnTo>
                  <a:lnTo>
                    <a:pt x="597450" y="390936"/>
                  </a:lnTo>
                  <a:lnTo>
                    <a:pt x="600704" y="365412"/>
                  </a:lnTo>
                  <a:lnTo>
                    <a:pt x="591915" y="340901"/>
                  </a:lnTo>
                  <a:lnTo>
                    <a:pt x="573228" y="321878"/>
                  </a:lnTo>
                  <a:lnTo>
                    <a:pt x="547324" y="310196"/>
                  </a:lnTo>
                  <a:lnTo>
                    <a:pt x="516884" y="307707"/>
                  </a:lnTo>
                  <a:lnTo>
                    <a:pt x="467480" y="308884"/>
                  </a:lnTo>
                  <a:lnTo>
                    <a:pt x="419652" y="304110"/>
                  </a:lnTo>
                  <a:lnTo>
                    <a:pt x="373965" y="293777"/>
                  </a:lnTo>
                  <a:lnTo>
                    <a:pt x="330988" y="278273"/>
                  </a:lnTo>
                  <a:lnTo>
                    <a:pt x="291284" y="257986"/>
                  </a:lnTo>
                  <a:lnTo>
                    <a:pt x="255423" y="233307"/>
                  </a:lnTo>
                  <a:lnTo>
                    <a:pt x="223969" y="204624"/>
                  </a:lnTo>
                  <a:lnTo>
                    <a:pt x="197488" y="172327"/>
                  </a:lnTo>
                  <a:lnTo>
                    <a:pt x="176548" y="136805"/>
                  </a:lnTo>
                  <a:lnTo>
                    <a:pt x="161715" y="98447"/>
                  </a:lnTo>
                  <a:lnTo>
                    <a:pt x="153555" y="57642"/>
                  </a:lnTo>
                  <a:lnTo>
                    <a:pt x="144753" y="33162"/>
                  </a:lnTo>
                  <a:lnTo>
                    <a:pt x="126031" y="14159"/>
                  </a:lnTo>
                  <a:lnTo>
                    <a:pt x="100082" y="2486"/>
                  </a:lnTo>
                  <a:lnTo>
                    <a:pt x="69599" y="0"/>
                  </a:lnTo>
                  <a:close/>
                </a:path>
              </a:pathLst>
            </a:custGeom>
            <a:solidFill>
              <a:srgbClr val="5288C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43062" y="5310547"/>
              <a:ext cx="601345" cy="438784"/>
            </a:xfrm>
            <a:custGeom>
              <a:avLst/>
              <a:gdLst/>
              <a:ahLst/>
              <a:cxnLst/>
              <a:rect l="l" t="t" r="r" b="b"/>
              <a:pathLst>
                <a:path w="601345" h="438785">
                  <a:moveTo>
                    <a:pt x="122806" y="0"/>
                  </a:moveTo>
                  <a:lnTo>
                    <a:pt x="69641" y="2136"/>
                  </a:lnTo>
                  <a:lnTo>
                    <a:pt x="17465" y="25597"/>
                  </a:lnTo>
                  <a:lnTo>
                    <a:pt x="0" y="72940"/>
                  </a:lnTo>
                  <a:lnTo>
                    <a:pt x="8802" y="97448"/>
                  </a:lnTo>
                  <a:lnTo>
                    <a:pt x="27514" y="116465"/>
                  </a:lnTo>
                  <a:lnTo>
                    <a:pt x="53432" y="128143"/>
                  </a:lnTo>
                  <a:lnTo>
                    <a:pt x="83850" y="130634"/>
                  </a:lnTo>
                  <a:lnTo>
                    <a:pt x="133272" y="129457"/>
                  </a:lnTo>
                  <a:lnTo>
                    <a:pt x="181111" y="134232"/>
                  </a:lnTo>
                  <a:lnTo>
                    <a:pt x="226805" y="144568"/>
                  </a:lnTo>
                  <a:lnTo>
                    <a:pt x="269785" y="160076"/>
                  </a:lnTo>
                  <a:lnTo>
                    <a:pt x="309488" y="180365"/>
                  </a:lnTo>
                  <a:lnTo>
                    <a:pt x="345347" y="205046"/>
                  </a:lnTo>
                  <a:lnTo>
                    <a:pt x="376797" y="233727"/>
                  </a:lnTo>
                  <a:lnTo>
                    <a:pt x="403271" y="266019"/>
                  </a:lnTo>
                  <a:lnTo>
                    <a:pt x="424206" y="301532"/>
                  </a:lnTo>
                  <a:lnTo>
                    <a:pt x="439034" y="339875"/>
                  </a:lnTo>
                  <a:lnTo>
                    <a:pt x="447190" y="380658"/>
                  </a:lnTo>
                  <a:lnTo>
                    <a:pt x="456001" y="405184"/>
                  </a:lnTo>
                  <a:lnTo>
                    <a:pt x="474738" y="424199"/>
                  </a:lnTo>
                  <a:lnTo>
                    <a:pt x="500689" y="435867"/>
                  </a:lnTo>
                  <a:lnTo>
                    <a:pt x="531146" y="438353"/>
                  </a:lnTo>
                  <a:lnTo>
                    <a:pt x="560432" y="430755"/>
                  </a:lnTo>
                  <a:lnTo>
                    <a:pt x="583310" y="414906"/>
                  </a:lnTo>
                  <a:lnTo>
                    <a:pt x="597517" y="393069"/>
                  </a:lnTo>
                  <a:lnTo>
                    <a:pt x="600787" y="367507"/>
                  </a:lnTo>
                  <a:lnTo>
                    <a:pt x="593031" y="323470"/>
                  </a:lnTo>
                  <a:lnTo>
                    <a:pt x="579910" y="281271"/>
                  </a:lnTo>
                  <a:lnTo>
                    <a:pt x="561751" y="241135"/>
                  </a:lnTo>
                  <a:lnTo>
                    <a:pt x="538880" y="203285"/>
                  </a:lnTo>
                  <a:lnTo>
                    <a:pt x="511624" y="167946"/>
                  </a:lnTo>
                  <a:lnTo>
                    <a:pt x="480308" y="135344"/>
                  </a:lnTo>
                  <a:lnTo>
                    <a:pt x="445259" y="105704"/>
                  </a:lnTo>
                  <a:lnTo>
                    <a:pt x="406804" y="79248"/>
                  </a:lnTo>
                  <a:lnTo>
                    <a:pt x="365268" y="56203"/>
                  </a:lnTo>
                  <a:lnTo>
                    <a:pt x="320978" y="36794"/>
                  </a:lnTo>
                  <a:lnTo>
                    <a:pt x="274261" y="21244"/>
                  </a:lnTo>
                  <a:lnTo>
                    <a:pt x="225442" y="9778"/>
                  </a:lnTo>
                  <a:lnTo>
                    <a:pt x="174849" y="2622"/>
                  </a:lnTo>
                  <a:lnTo>
                    <a:pt x="122806" y="0"/>
                  </a:lnTo>
                  <a:close/>
                </a:path>
              </a:pathLst>
            </a:custGeom>
            <a:solidFill>
              <a:srgbClr val="FDB71A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76600" y="3217487"/>
            <a:ext cx="2590800" cy="20530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algn="ctr">
              <a:spcBef>
                <a:spcPts val="41"/>
              </a:spcBef>
            </a:pPr>
            <a:r>
              <a:rPr lang="en-US" sz="13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13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13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Vacinação</a:t>
            </a:r>
            <a:r>
              <a:rPr lang="en-US" sz="13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nas</a:t>
            </a:r>
            <a:r>
              <a:rPr lang="en-US" sz="13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1300" b="1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8227" y="4657503"/>
            <a:ext cx="2816795" cy="28312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algn="r">
              <a:spcBef>
                <a:spcPts val="48"/>
              </a:spcBef>
            </a:pPr>
            <a:r>
              <a:rPr lang="en-US" sz="1800" b="1" spc="104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800" b="1" spc="104" dirty="0" err="1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lang="en-US" sz="1800" b="1" spc="104" dirty="0">
              <a:solidFill>
                <a:srgbClr val="EB2D7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397392-9E04-7342-95FE-B7459D035873}"/>
              </a:ext>
            </a:extLst>
          </p:cNvPr>
          <p:cNvSpPr txBox="1"/>
          <p:nvPr/>
        </p:nvSpPr>
        <p:spPr>
          <a:xfrm>
            <a:off x="6370228" y="436156"/>
            <a:ext cx="184731" cy="151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87" dirty="0"/>
          </a:p>
        </p:txBody>
      </p:sp>
      <p:sp>
        <p:nvSpPr>
          <p:cNvPr id="117" name="object 21">
            <a:extLst>
              <a:ext uri="{FF2B5EF4-FFF2-40B4-BE49-F238E27FC236}">
                <a16:creationId xmlns:a16="http://schemas.microsoft.com/office/drawing/2014/main" id="{A42C3537-3F95-5543-A396-916805838957}"/>
              </a:ext>
            </a:extLst>
          </p:cNvPr>
          <p:cNvSpPr txBox="1"/>
          <p:nvPr/>
        </p:nvSpPr>
        <p:spPr>
          <a:xfrm>
            <a:off x="641551" y="4313668"/>
            <a:ext cx="682457" cy="11755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728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728" dirty="0">
              <a:latin typeface="Arial"/>
              <a:cs typeface="Arial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763D041-79DF-4B48-9E1A-EF2E152AF0A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923" y="4451151"/>
            <a:ext cx="2185256" cy="615818"/>
          </a:xfrm>
          <a:prstGeom prst="rect">
            <a:avLst/>
          </a:prstGeom>
        </p:spPr>
      </p:pic>
      <p:grpSp>
        <p:nvGrpSpPr>
          <p:cNvPr id="119" name="object 49">
            <a:extLst>
              <a:ext uri="{FF2B5EF4-FFF2-40B4-BE49-F238E27FC236}">
                <a16:creationId xmlns:a16="http://schemas.microsoft.com/office/drawing/2014/main" id="{771D3C61-7863-F24D-B82A-72736D39C9D8}"/>
              </a:ext>
            </a:extLst>
          </p:cNvPr>
          <p:cNvGrpSpPr/>
          <p:nvPr/>
        </p:nvGrpSpPr>
        <p:grpSpPr>
          <a:xfrm>
            <a:off x="954535" y="4472617"/>
            <a:ext cx="266850" cy="41587"/>
            <a:chOff x="2120848" y="9813289"/>
            <a:chExt cx="586740" cy="91440"/>
          </a:xfrm>
        </p:grpSpPr>
        <p:pic>
          <p:nvPicPr>
            <p:cNvPr id="120" name="object 50">
              <a:extLst>
                <a:ext uri="{FF2B5EF4-FFF2-40B4-BE49-F238E27FC236}">
                  <a16:creationId xmlns:a16="http://schemas.microsoft.com/office/drawing/2014/main" id="{B18887DE-1024-684C-9F2E-1322FB3A5852}"/>
                </a:ext>
              </a:extLst>
            </p:cNvPr>
            <p:cNvPicPr/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912" y="9819933"/>
              <a:ext cx="466516" cy="76720"/>
            </a:xfrm>
            <a:prstGeom prst="rect">
              <a:avLst/>
            </a:prstGeom>
          </p:spPr>
        </p:pic>
        <p:pic>
          <p:nvPicPr>
            <p:cNvPr id="121" name="object 51">
              <a:extLst>
                <a:ext uri="{FF2B5EF4-FFF2-40B4-BE49-F238E27FC236}">
                  <a16:creationId xmlns:a16="http://schemas.microsoft.com/office/drawing/2014/main" id="{342BF0FC-276E-B841-A117-53A9D7041D13}"/>
                </a:ext>
              </a:extLst>
            </p:cNvPr>
            <p:cNvPicPr/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0848" y="9813289"/>
              <a:ext cx="90887" cy="90897"/>
            </a:xfrm>
            <a:prstGeom prst="rect">
              <a:avLst/>
            </a:prstGeom>
          </p:spPr>
        </p:pic>
      </p:grpSp>
      <p:grpSp>
        <p:nvGrpSpPr>
          <p:cNvPr id="122" name="object 52">
            <a:extLst>
              <a:ext uri="{FF2B5EF4-FFF2-40B4-BE49-F238E27FC236}">
                <a16:creationId xmlns:a16="http://schemas.microsoft.com/office/drawing/2014/main" id="{10CE75DF-A7DC-614E-B2F3-46B31ABE8AEC}"/>
              </a:ext>
            </a:extLst>
          </p:cNvPr>
          <p:cNvGrpSpPr/>
          <p:nvPr/>
        </p:nvGrpSpPr>
        <p:grpSpPr>
          <a:xfrm>
            <a:off x="648573" y="4473889"/>
            <a:ext cx="266850" cy="41587"/>
            <a:chOff x="1448108" y="9816085"/>
            <a:chExt cx="586740" cy="91440"/>
          </a:xfrm>
        </p:grpSpPr>
        <p:pic>
          <p:nvPicPr>
            <p:cNvPr id="123" name="object 53">
              <a:extLst>
                <a:ext uri="{FF2B5EF4-FFF2-40B4-BE49-F238E27FC236}">
                  <a16:creationId xmlns:a16="http://schemas.microsoft.com/office/drawing/2014/main" id="{CA678F0F-735A-0041-B325-D5386A505FBE}"/>
                </a:ext>
              </a:extLst>
            </p:cNvPr>
            <p:cNvPicPr/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172" y="9822728"/>
              <a:ext cx="466516" cy="76720"/>
            </a:xfrm>
            <a:prstGeom prst="rect">
              <a:avLst/>
            </a:prstGeom>
          </p:spPr>
        </p:pic>
        <p:pic>
          <p:nvPicPr>
            <p:cNvPr id="124" name="object 54">
              <a:extLst>
                <a:ext uri="{FF2B5EF4-FFF2-40B4-BE49-F238E27FC236}">
                  <a16:creationId xmlns:a16="http://schemas.microsoft.com/office/drawing/2014/main" id="{99630DE0-BAB6-E74D-9383-63B9025590D3}"/>
                </a:ext>
              </a:extLst>
            </p:cNvPr>
            <p:cNvPicPr/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8108" y="9816085"/>
              <a:ext cx="90887" cy="90897"/>
            </a:xfrm>
            <a:prstGeom prst="rect">
              <a:avLst/>
            </a:prstGeom>
          </p:spPr>
        </p:pic>
      </p:grpSp>
      <p:grpSp>
        <p:nvGrpSpPr>
          <p:cNvPr id="125" name="object 55">
            <a:extLst>
              <a:ext uri="{FF2B5EF4-FFF2-40B4-BE49-F238E27FC236}">
                <a16:creationId xmlns:a16="http://schemas.microsoft.com/office/drawing/2014/main" id="{74A49BF0-F8BD-C24A-999C-6347F8EDD711}"/>
              </a:ext>
            </a:extLst>
          </p:cNvPr>
          <p:cNvGrpSpPr/>
          <p:nvPr/>
        </p:nvGrpSpPr>
        <p:grpSpPr>
          <a:xfrm>
            <a:off x="1262770" y="4469800"/>
            <a:ext cx="237970" cy="41587"/>
            <a:chOff x="2798583" y="9807094"/>
            <a:chExt cx="523240" cy="91440"/>
          </a:xfrm>
        </p:grpSpPr>
        <p:pic>
          <p:nvPicPr>
            <p:cNvPr id="126" name="object 56">
              <a:extLst>
                <a:ext uri="{FF2B5EF4-FFF2-40B4-BE49-F238E27FC236}">
                  <a16:creationId xmlns:a16="http://schemas.microsoft.com/office/drawing/2014/main" id="{C4B91BB8-608A-D044-94D3-A98EA4BB7C8B}"/>
                </a:ext>
              </a:extLst>
            </p:cNvPr>
            <p:cNvPicPr/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8651" y="9812167"/>
              <a:ext cx="402764" cy="72971"/>
            </a:xfrm>
            <a:prstGeom prst="rect">
              <a:avLst/>
            </a:prstGeom>
          </p:spPr>
        </p:pic>
        <p:pic>
          <p:nvPicPr>
            <p:cNvPr id="127" name="object 57">
              <a:extLst>
                <a:ext uri="{FF2B5EF4-FFF2-40B4-BE49-F238E27FC236}">
                  <a16:creationId xmlns:a16="http://schemas.microsoft.com/office/drawing/2014/main" id="{4F913D5B-3A22-024B-B2AB-C9E2582403D8}"/>
                </a:ext>
              </a:extLst>
            </p:cNvPr>
            <p:cNvPicPr/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583" y="9807094"/>
              <a:ext cx="90887" cy="90897"/>
            </a:xfrm>
            <a:prstGeom prst="rect">
              <a:avLst/>
            </a:prstGeom>
          </p:spPr>
        </p:pic>
      </p:grpSp>
      <p:grpSp>
        <p:nvGrpSpPr>
          <p:cNvPr id="128" name="object 58">
            <a:extLst>
              <a:ext uri="{FF2B5EF4-FFF2-40B4-BE49-F238E27FC236}">
                <a16:creationId xmlns:a16="http://schemas.microsoft.com/office/drawing/2014/main" id="{3E7072C9-CF86-434D-A3D0-0349AD92C26F}"/>
              </a:ext>
            </a:extLst>
          </p:cNvPr>
          <p:cNvGrpSpPr/>
          <p:nvPr/>
        </p:nvGrpSpPr>
        <p:grpSpPr>
          <a:xfrm>
            <a:off x="1544326" y="4468032"/>
            <a:ext cx="214866" cy="41587"/>
            <a:chOff x="3417660" y="9803207"/>
            <a:chExt cx="472440" cy="91440"/>
          </a:xfrm>
        </p:grpSpPr>
        <p:pic>
          <p:nvPicPr>
            <p:cNvPr id="129" name="object 59">
              <a:extLst>
                <a:ext uri="{FF2B5EF4-FFF2-40B4-BE49-F238E27FC236}">
                  <a16:creationId xmlns:a16="http://schemas.microsoft.com/office/drawing/2014/main" id="{2BDCDD9D-8D01-8347-A29F-8F135DC0D1A5}"/>
                </a:ext>
              </a:extLst>
            </p:cNvPr>
            <p:cNvPicPr/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660" y="9803207"/>
              <a:ext cx="90887" cy="90897"/>
            </a:xfrm>
            <a:prstGeom prst="rect">
              <a:avLst/>
            </a:prstGeom>
          </p:spPr>
        </p:pic>
        <p:pic>
          <p:nvPicPr>
            <p:cNvPr id="130" name="object 60">
              <a:extLst>
                <a:ext uri="{FF2B5EF4-FFF2-40B4-BE49-F238E27FC236}">
                  <a16:creationId xmlns:a16="http://schemas.microsoft.com/office/drawing/2014/main" id="{7C0B6341-E58B-EA44-ADEB-9B19EBD8814D}"/>
                </a:ext>
              </a:extLst>
            </p:cNvPr>
            <p:cNvPicPr/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7722" y="9808910"/>
              <a:ext cx="351926" cy="75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1538" t="1995" r="1109" b="65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286916"/>
            <a:ext cx="1977173" cy="329871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05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105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105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Vacinação</a:t>
            </a:r>
            <a:r>
              <a:rPr lang="en-US" sz="105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05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05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nas</a:t>
            </a:r>
            <a:r>
              <a:rPr lang="en-US" sz="105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5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105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Título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Muito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curto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direto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ponto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não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mais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que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linhas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não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mais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que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linhas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5FB2FEAB-5B65-E34B-A3D4-3B7123B85D4D}"/>
              </a:ext>
            </a:extLst>
          </p:cNvPr>
          <p:cNvSpPr txBox="1"/>
          <p:nvPr/>
        </p:nvSpPr>
        <p:spPr>
          <a:xfrm>
            <a:off x="974545" y="848317"/>
            <a:ext cx="2098752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4" name="object 41">
            <a:extLst>
              <a:ext uri="{FF2B5EF4-FFF2-40B4-BE49-F238E27FC236}">
                <a16:creationId xmlns:a16="http://schemas.microsoft.com/office/drawing/2014/main" id="{6479EBD6-5CAF-1B42-9A6E-26D7CA4A681F}"/>
              </a:ext>
            </a:extLst>
          </p:cNvPr>
          <p:cNvSpPr txBox="1"/>
          <p:nvPr/>
        </p:nvSpPr>
        <p:spPr>
          <a:xfrm>
            <a:off x="928869" y="91475"/>
            <a:ext cx="3546777" cy="46869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Você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endParaRPr sz="3002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5" name="object 37">
            <a:extLst>
              <a:ext uri="{FF2B5EF4-FFF2-40B4-BE49-F238E27FC236}">
                <a16:creationId xmlns:a16="http://schemas.microsoft.com/office/drawing/2014/main" id="{D2933DE9-18B8-8146-9F92-194876AD2952}"/>
              </a:ext>
            </a:extLst>
          </p:cNvPr>
          <p:cNvSpPr txBox="1"/>
          <p:nvPr/>
        </p:nvSpPr>
        <p:spPr>
          <a:xfrm>
            <a:off x="630603" y="4452772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76" name="object 22">
            <a:extLst>
              <a:ext uri="{FF2B5EF4-FFF2-40B4-BE49-F238E27FC236}">
                <a16:creationId xmlns:a16="http://schemas.microsoft.com/office/drawing/2014/main" id="{18E26B17-BF98-DA48-8410-51BDFFA01DF1}"/>
              </a:ext>
            </a:extLst>
          </p:cNvPr>
          <p:cNvGrpSpPr/>
          <p:nvPr/>
        </p:nvGrpSpPr>
        <p:grpSpPr>
          <a:xfrm>
            <a:off x="1919395" y="4515258"/>
            <a:ext cx="401141" cy="62380"/>
            <a:chOff x="4759712" y="9906866"/>
            <a:chExt cx="882015" cy="137160"/>
          </a:xfrm>
        </p:grpSpPr>
        <p:pic>
          <p:nvPicPr>
            <p:cNvPr id="77" name="object 23">
              <a:extLst>
                <a:ext uri="{FF2B5EF4-FFF2-40B4-BE49-F238E27FC236}">
                  <a16:creationId xmlns:a16="http://schemas.microsoft.com/office/drawing/2014/main" id="{B5EF500A-45C1-9045-824F-2262D02CE8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78" name="object 24">
              <a:extLst>
                <a:ext uri="{FF2B5EF4-FFF2-40B4-BE49-F238E27FC236}">
                  <a16:creationId xmlns:a16="http://schemas.microsoft.com/office/drawing/2014/main" id="{8F66A867-382B-894D-AA18-422A20B7C6D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79" name="object 25">
              <a:extLst>
                <a:ext uri="{FF2B5EF4-FFF2-40B4-BE49-F238E27FC236}">
                  <a16:creationId xmlns:a16="http://schemas.microsoft.com/office/drawing/2014/main" id="{76B23C40-089F-1847-BA07-4E6666616A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80" name="object 26">
              <a:extLst>
                <a:ext uri="{FF2B5EF4-FFF2-40B4-BE49-F238E27FC236}">
                  <a16:creationId xmlns:a16="http://schemas.microsoft.com/office/drawing/2014/main" id="{10642460-3F41-9F48-BCF9-1502F1901A6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81" name="object 27">
            <a:extLst>
              <a:ext uri="{FF2B5EF4-FFF2-40B4-BE49-F238E27FC236}">
                <a16:creationId xmlns:a16="http://schemas.microsoft.com/office/drawing/2014/main" id="{B21D110F-BEF6-5945-8F9F-EA09AEEA6C64}"/>
              </a:ext>
            </a:extLst>
          </p:cNvPr>
          <p:cNvGrpSpPr/>
          <p:nvPr/>
        </p:nvGrpSpPr>
        <p:grpSpPr>
          <a:xfrm>
            <a:off x="1459439" y="4517170"/>
            <a:ext cx="401141" cy="62380"/>
            <a:chOff x="3748375" y="9911070"/>
            <a:chExt cx="882015" cy="137160"/>
          </a:xfrm>
        </p:grpSpPr>
        <p:pic>
          <p:nvPicPr>
            <p:cNvPr id="82" name="object 28">
              <a:extLst>
                <a:ext uri="{FF2B5EF4-FFF2-40B4-BE49-F238E27FC236}">
                  <a16:creationId xmlns:a16="http://schemas.microsoft.com/office/drawing/2014/main" id="{66F681E3-48DE-CA4C-89ED-4DEB9EFD2A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83" name="object 29">
              <a:extLst>
                <a:ext uri="{FF2B5EF4-FFF2-40B4-BE49-F238E27FC236}">
                  <a16:creationId xmlns:a16="http://schemas.microsoft.com/office/drawing/2014/main" id="{5C732B2D-E0AF-CE49-8474-F10148472B7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84" name="object 30">
              <a:extLst>
                <a:ext uri="{FF2B5EF4-FFF2-40B4-BE49-F238E27FC236}">
                  <a16:creationId xmlns:a16="http://schemas.microsoft.com/office/drawing/2014/main" id="{3644E72E-0CF8-1641-8C1C-1D04E2B253E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85" name="object 31">
              <a:extLst>
                <a:ext uri="{FF2B5EF4-FFF2-40B4-BE49-F238E27FC236}">
                  <a16:creationId xmlns:a16="http://schemas.microsoft.com/office/drawing/2014/main" id="{4837E4C0-88B5-DB4B-B637-84847B3C15D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86" name="object 32">
            <a:extLst>
              <a:ext uri="{FF2B5EF4-FFF2-40B4-BE49-F238E27FC236}">
                <a16:creationId xmlns:a16="http://schemas.microsoft.com/office/drawing/2014/main" id="{D2AFD8A1-E7E7-9448-9B69-5BCEF27B34C2}"/>
              </a:ext>
            </a:extLst>
          </p:cNvPr>
          <p:cNvGrpSpPr/>
          <p:nvPr/>
        </p:nvGrpSpPr>
        <p:grpSpPr>
          <a:xfrm>
            <a:off x="2382768" y="4511022"/>
            <a:ext cx="357532" cy="62380"/>
            <a:chOff x="5778559" y="9897553"/>
            <a:chExt cx="786130" cy="137160"/>
          </a:xfrm>
        </p:grpSpPr>
        <p:sp>
          <p:nvSpPr>
            <p:cNvPr id="87" name="object 33">
              <a:extLst>
                <a:ext uri="{FF2B5EF4-FFF2-40B4-BE49-F238E27FC236}">
                  <a16:creationId xmlns:a16="http://schemas.microsoft.com/office/drawing/2014/main" id="{93AF6C78-E664-F04C-B01F-345D9D1BDBC0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88" name="object 34">
              <a:extLst>
                <a:ext uri="{FF2B5EF4-FFF2-40B4-BE49-F238E27FC236}">
                  <a16:creationId xmlns:a16="http://schemas.microsoft.com/office/drawing/2014/main" id="{DEA8797C-4D13-2448-B13F-63C84572FAE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89" name="object 35">
            <a:extLst>
              <a:ext uri="{FF2B5EF4-FFF2-40B4-BE49-F238E27FC236}">
                <a16:creationId xmlns:a16="http://schemas.microsoft.com/office/drawing/2014/main" id="{4A7FCE9E-C5BB-3A44-872D-4A67CAEF3F83}"/>
              </a:ext>
            </a:extLst>
          </p:cNvPr>
          <p:cNvGrpSpPr/>
          <p:nvPr/>
        </p:nvGrpSpPr>
        <p:grpSpPr>
          <a:xfrm>
            <a:off x="2806034" y="4508365"/>
            <a:ext cx="322877" cy="62380"/>
            <a:chOff x="6709223" y="9891710"/>
            <a:chExt cx="709930" cy="137160"/>
          </a:xfrm>
        </p:grpSpPr>
        <p:pic>
          <p:nvPicPr>
            <p:cNvPr id="90" name="object 36">
              <a:extLst>
                <a:ext uri="{FF2B5EF4-FFF2-40B4-BE49-F238E27FC236}">
                  <a16:creationId xmlns:a16="http://schemas.microsoft.com/office/drawing/2014/main" id="{B0AFAA12-3D26-BA47-98CC-757EA511AA7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91" name="object 37">
              <a:extLst>
                <a:ext uri="{FF2B5EF4-FFF2-40B4-BE49-F238E27FC236}">
                  <a16:creationId xmlns:a16="http://schemas.microsoft.com/office/drawing/2014/main" id="{41E60F0C-1D96-5D4A-844E-033B69A639D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92" name="object 38">
              <a:extLst>
                <a:ext uri="{FF2B5EF4-FFF2-40B4-BE49-F238E27FC236}">
                  <a16:creationId xmlns:a16="http://schemas.microsoft.com/office/drawing/2014/main" id="{9CDDB8EE-39C3-2548-B37A-C0C62575CB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26ED8074-FFDB-EB4B-95E7-109BDCCC42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4587364"/>
            <a:ext cx="3670627" cy="406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8655" r="596" b="55910"/>
          <a:stretch/>
        </p:blipFill>
        <p:spPr>
          <a:xfrm>
            <a:off x="-10312" y="797130"/>
            <a:ext cx="9153992" cy="360681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7029464" y="371193"/>
            <a:ext cx="1352536" cy="286783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Vacinação</a:t>
            </a:r>
            <a: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nas</a:t>
            </a:r>
            <a: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91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14800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Título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Muito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curto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direto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ponto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não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mais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que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linhas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não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mais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que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linhas</a:t>
            </a:r>
            <a:endParaRPr lang="en-US"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5FB2FEAB-5B65-E34B-A3D4-3B7123B85D4D}"/>
              </a:ext>
            </a:extLst>
          </p:cNvPr>
          <p:cNvSpPr txBox="1"/>
          <p:nvPr/>
        </p:nvSpPr>
        <p:spPr>
          <a:xfrm>
            <a:off x="974544" y="848317"/>
            <a:ext cx="2600053" cy="287823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81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81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lang="en-US" sz="1819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2" name="object 41">
            <a:extLst>
              <a:ext uri="{FF2B5EF4-FFF2-40B4-BE49-F238E27FC236}">
                <a16:creationId xmlns:a16="http://schemas.microsoft.com/office/drawing/2014/main" id="{B8B9D578-0EDD-6341-8F75-B65E4D0553B7}"/>
              </a:ext>
            </a:extLst>
          </p:cNvPr>
          <p:cNvSpPr txBox="1"/>
          <p:nvPr/>
        </p:nvSpPr>
        <p:spPr>
          <a:xfrm>
            <a:off x="928869" y="91475"/>
            <a:ext cx="3546777" cy="46869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Você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endParaRPr sz="3002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3" name="object 37">
            <a:extLst>
              <a:ext uri="{FF2B5EF4-FFF2-40B4-BE49-F238E27FC236}">
                <a16:creationId xmlns:a16="http://schemas.microsoft.com/office/drawing/2014/main" id="{C8CBDF9B-5AD7-ED46-B23A-EBA443AF4845}"/>
              </a:ext>
            </a:extLst>
          </p:cNvPr>
          <p:cNvSpPr txBox="1"/>
          <p:nvPr/>
        </p:nvSpPr>
        <p:spPr>
          <a:xfrm>
            <a:off x="630603" y="4452772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65" name="object 22">
            <a:extLst>
              <a:ext uri="{FF2B5EF4-FFF2-40B4-BE49-F238E27FC236}">
                <a16:creationId xmlns:a16="http://schemas.microsoft.com/office/drawing/2014/main" id="{CDE00677-B378-FA43-B171-83F3BEEA0F9C}"/>
              </a:ext>
            </a:extLst>
          </p:cNvPr>
          <p:cNvGrpSpPr/>
          <p:nvPr/>
        </p:nvGrpSpPr>
        <p:grpSpPr>
          <a:xfrm>
            <a:off x="1919395" y="4515258"/>
            <a:ext cx="401141" cy="62380"/>
            <a:chOff x="4759712" y="9906866"/>
            <a:chExt cx="882015" cy="137160"/>
          </a:xfrm>
        </p:grpSpPr>
        <p:pic>
          <p:nvPicPr>
            <p:cNvPr id="66" name="object 23">
              <a:extLst>
                <a:ext uri="{FF2B5EF4-FFF2-40B4-BE49-F238E27FC236}">
                  <a16:creationId xmlns:a16="http://schemas.microsoft.com/office/drawing/2014/main" id="{3564A8B2-76B1-1B46-93DA-AFF0F5AB68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67" name="object 24">
              <a:extLst>
                <a:ext uri="{FF2B5EF4-FFF2-40B4-BE49-F238E27FC236}">
                  <a16:creationId xmlns:a16="http://schemas.microsoft.com/office/drawing/2014/main" id="{1E1ED92F-391A-7E47-A286-CB293E5AEA9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68" name="object 25">
              <a:extLst>
                <a:ext uri="{FF2B5EF4-FFF2-40B4-BE49-F238E27FC236}">
                  <a16:creationId xmlns:a16="http://schemas.microsoft.com/office/drawing/2014/main" id="{DF88B4FA-EB51-B145-9C11-6BE6DD6749D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70" name="object 26">
              <a:extLst>
                <a:ext uri="{FF2B5EF4-FFF2-40B4-BE49-F238E27FC236}">
                  <a16:creationId xmlns:a16="http://schemas.microsoft.com/office/drawing/2014/main" id="{8150F692-42B6-5641-841E-E01A1C53CAD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71" name="object 27">
            <a:extLst>
              <a:ext uri="{FF2B5EF4-FFF2-40B4-BE49-F238E27FC236}">
                <a16:creationId xmlns:a16="http://schemas.microsoft.com/office/drawing/2014/main" id="{EBCF1BB3-E075-954C-B370-A15A54270701}"/>
              </a:ext>
            </a:extLst>
          </p:cNvPr>
          <p:cNvGrpSpPr/>
          <p:nvPr/>
        </p:nvGrpSpPr>
        <p:grpSpPr>
          <a:xfrm>
            <a:off x="1459439" y="4517170"/>
            <a:ext cx="401141" cy="62380"/>
            <a:chOff x="3748375" y="9911070"/>
            <a:chExt cx="882015" cy="137160"/>
          </a:xfrm>
        </p:grpSpPr>
        <p:pic>
          <p:nvPicPr>
            <p:cNvPr id="74" name="object 28">
              <a:extLst>
                <a:ext uri="{FF2B5EF4-FFF2-40B4-BE49-F238E27FC236}">
                  <a16:creationId xmlns:a16="http://schemas.microsoft.com/office/drawing/2014/main" id="{1E4D4019-6AB2-2B4E-89ED-AC5B379D853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75" name="object 29">
              <a:extLst>
                <a:ext uri="{FF2B5EF4-FFF2-40B4-BE49-F238E27FC236}">
                  <a16:creationId xmlns:a16="http://schemas.microsoft.com/office/drawing/2014/main" id="{CA54997A-0251-C646-B79E-BCF0191362B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76" name="object 30">
              <a:extLst>
                <a:ext uri="{FF2B5EF4-FFF2-40B4-BE49-F238E27FC236}">
                  <a16:creationId xmlns:a16="http://schemas.microsoft.com/office/drawing/2014/main" id="{892D2E67-BBF3-E246-B2F6-62AD1C9C7EB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77" name="object 31">
              <a:extLst>
                <a:ext uri="{FF2B5EF4-FFF2-40B4-BE49-F238E27FC236}">
                  <a16:creationId xmlns:a16="http://schemas.microsoft.com/office/drawing/2014/main" id="{7EC8E483-2E7D-4847-AA52-926C7175AAB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78" name="object 32">
            <a:extLst>
              <a:ext uri="{FF2B5EF4-FFF2-40B4-BE49-F238E27FC236}">
                <a16:creationId xmlns:a16="http://schemas.microsoft.com/office/drawing/2014/main" id="{12F101D7-ECA6-7E44-972E-3CB08186593D}"/>
              </a:ext>
            </a:extLst>
          </p:cNvPr>
          <p:cNvGrpSpPr/>
          <p:nvPr/>
        </p:nvGrpSpPr>
        <p:grpSpPr>
          <a:xfrm>
            <a:off x="2382768" y="4511022"/>
            <a:ext cx="357532" cy="62380"/>
            <a:chOff x="5778559" y="9897553"/>
            <a:chExt cx="786130" cy="137160"/>
          </a:xfrm>
        </p:grpSpPr>
        <p:sp>
          <p:nvSpPr>
            <p:cNvPr id="79" name="object 33">
              <a:extLst>
                <a:ext uri="{FF2B5EF4-FFF2-40B4-BE49-F238E27FC236}">
                  <a16:creationId xmlns:a16="http://schemas.microsoft.com/office/drawing/2014/main" id="{688000F0-67BF-CC48-ADD5-1081B01770D7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80" name="object 34">
              <a:extLst>
                <a:ext uri="{FF2B5EF4-FFF2-40B4-BE49-F238E27FC236}">
                  <a16:creationId xmlns:a16="http://schemas.microsoft.com/office/drawing/2014/main" id="{695EE725-5540-5142-8895-48669CA095C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81" name="object 35">
            <a:extLst>
              <a:ext uri="{FF2B5EF4-FFF2-40B4-BE49-F238E27FC236}">
                <a16:creationId xmlns:a16="http://schemas.microsoft.com/office/drawing/2014/main" id="{C61057BF-2779-4340-9D6B-CC225E631A03}"/>
              </a:ext>
            </a:extLst>
          </p:cNvPr>
          <p:cNvGrpSpPr/>
          <p:nvPr/>
        </p:nvGrpSpPr>
        <p:grpSpPr>
          <a:xfrm>
            <a:off x="2806034" y="4508365"/>
            <a:ext cx="322877" cy="62380"/>
            <a:chOff x="6709223" y="9891710"/>
            <a:chExt cx="709930" cy="137160"/>
          </a:xfrm>
        </p:grpSpPr>
        <p:pic>
          <p:nvPicPr>
            <p:cNvPr id="82" name="object 36">
              <a:extLst>
                <a:ext uri="{FF2B5EF4-FFF2-40B4-BE49-F238E27FC236}">
                  <a16:creationId xmlns:a16="http://schemas.microsoft.com/office/drawing/2014/main" id="{2586C940-C154-D54A-BB16-611AA592629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83" name="object 37">
              <a:extLst>
                <a:ext uri="{FF2B5EF4-FFF2-40B4-BE49-F238E27FC236}">
                  <a16:creationId xmlns:a16="http://schemas.microsoft.com/office/drawing/2014/main" id="{B1B7B3FA-5470-4F45-9B52-4DE643D0935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84" name="object 38">
              <a:extLst>
                <a:ext uri="{FF2B5EF4-FFF2-40B4-BE49-F238E27FC236}">
                  <a16:creationId xmlns:a16="http://schemas.microsoft.com/office/drawing/2014/main" id="{05B32656-B7F3-7D4C-BD1D-123D90C4940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D6825F48-DEE9-8D4D-8E96-ACCA86CA96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4587364"/>
            <a:ext cx="3670627" cy="4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12023" b="3397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303856"/>
            <a:ext cx="1977173" cy="286783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Semana</a:t>
            </a:r>
            <a: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Vacinação</a:t>
            </a:r>
            <a: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nas</a:t>
            </a:r>
            <a:r>
              <a:rPr lang="en-US" sz="91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1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Américas</a:t>
            </a:r>
            <a:endParaRPr lang="en-US" sz="91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2196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Título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Muito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curto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direto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ponto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e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não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mais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que 2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linhas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não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mais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que 2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linhas</a:t>
            </a:r>
            <a:endParaRPr lang="en-US" sz="2729" b="1" dirty="0">
              <a:solidFill>
                <a:srgbClr val="002060"/>
              </a:solidFill>
              <a:effectLst>
                <a:outerShdw blurRad="111867" dir="5400000" algn="ctr" rotWithShape="0">
                  <a:schemeClr val="tx1">
                    <a:alpha val="0"/>
                  </a:scheme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3" name="object 63">
            <a:extLst>
              <a:ext uri="{FF2B5EF4-FFF2-40B4-BE49-F238E27FC236}">
                <a16:creationId xmlns:a16="http://schemas.microsoft.com/office/drawing/2014/main" id="{5FB2FEAB-5B65-E34B-A3D4-3B7123B85D4D}"/>
              </a:ext>
            </a:extLst>
          </p:cNvPr>
          <p:cNvSpPr txBox="1"/>
          <p:nvPr/>
        </p:nvSpPr>
        <p:spPr>
          <a:xfrm>
            <a:off x="974544" y="848317"/>
            <a:ext cx="2600053" cy="287823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81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81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lang="en-US" sz="1819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2" name="object 41">
            <a:extLst>
              <a:ext uri="{FF2B5EF4-FFF2-40B4-BE49-F238E27FC236}">
                <a16:creationId xmlns:a16="http://schemas.microsoft.com/office/drawing/2014/main" id="{1485DD44-1A50-CC4F-ABD9-DFE3AE893E5F}"/>
              </a:ext>
            </a:extLst>
          </p:cNvPr>
          <p:cNvSpPr txBox="1"/>
          <p:nvPr/>
        </p:nvSpPr>
        <p:spPr>
          <a:xfrm>
            <a:off x="928869" y="91475"/>
            <a:ext cx="3546777" cy="468692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Você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está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2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protegido</a:t>
            </a:r>
            <a:r>
              <a:rPr lang="en-US" sz="3002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endParaRPr sz="3002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3" name="object 37">
            <a:extLst>
              <a:ext uri="{FF2B5EF4-FFF2-40B4-BE49-F238E27FC236}">
                <a16:creationId xmlns:a16="http://schemas.microsoft.com/office/drawing/2014/main" id="{67AF6D75-7B1C-3941-88B8-DD64B0DADE3F}"/>
              </a:ext>
            </a:extLst>
          </p:cNvPr>
          <p:cNvSpPr txBox="1"/>
          <p:nvPr/>
        </p:nvSpPr>
        <p:spPr>
          <a:xfrm>
            <a:off x="630603" y="4452772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65" name="object 22">
            <a:extLst>
              <a:ext uri="{FF2B5EF4-FFF2-40B4-BE49-F238E27FC236}">
                <a16:creationId xmlns:a16="http://schemas.microsoft.com/office/drawing/2014/main" id="{C209FF71-7AF1-1148-89B0-4ED3AA6D6EDC}"/>
              </a:ext>
            </a:extLst>
          </p:cNvPr>
          <p:cNvGrpSpPr/>
          <p:nvPr/>
        </p:nvGrpSpPr>
        <p:grpSpPr>
          <a:xfrm>
            <a:off x="1919395" y="4515258"/>
            <a:ext cx="401141" cy="62380"/>
            <a:chOff x="4759712" y="9906866"/>
            <a:chExt cx="882015" cy="137160"/>
          </a:xfrm>
        </p:grpSpPr>
        <p:pic>
          <p:nvPicPr>
            <p:cNvPr id="66" name="object 23">
              <a:extLst>
                <a:ext uri="{FF2B5EF4-FFF2-40B4-BE49-F238E27FC236}">
                  <a16:creationId xmlns:a16="http://schemas.microsoft.com/office/drawing/2014/main" id="{A16ACF5C-1354-C748-A413-402594E3C2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67" name="object 24">
              <a:extLst>
                <a:ext uri="{FF2B5EF4-FFF2-40B4-BE49-F238E27FC236}">
                  <a16:creationId xmlns:a16="http://schemas.microsoft.com/office/drawing/2014/main" id="{B31D2AA1-B622-CF48-AACB-E84A9837DC0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68" name="object 25">
              <a:extLst>
                <a:ext uri="{FF2B5EF4-FFF2-40B4-BE49-F238E27FC236}">
                  <a16:creationId xmlns:a16="http://schemas.microsoft.com/office/drawing/2014/main" id="{2C74B70F-A1C8-CD4E-8B0E-F86BD5C184E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70" name="object 26">
              <a:extLst>
                <a:ext uri="{FF2B5EF4-FFF2-40B4-BE49-F238E27FC236}">
                  <a16:creationId xmlns:a16="http://schemas.microsoft.com/office/drawing/2014/main" id="{10129E32-0F9A-5941-8666-BFE03F52FFD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71" name="object 27">
            <a:extLst>
              <a:ext uri="{FF2B5EF4-FFF2-40B4-BE49-F238E27FC236}">
                <a16:creationId xmlns:a16="http://schemas.microsoft.com/office/drawing/2014/main" id="{154A450D-C349-9241-BB81-9C6B30389EE4}"/>
              </a:ext>
            </a:extLst>
          </p:cNvPr>
          <p:cNvGrpSpPr/>
          <p:nvPr/>
        </p:nvGrpSpPr>
        <p:grpSpPr>
          <a:xfrm>
            <a:off x="1459439" y="4517170"/>
            <a:ext cx="401141" cy="62380"/>
            <a:chOff x="3748375" y="9911070"/>
            <a:chExt cx="882015" cy="137160"/>
          </a:xfrm>
        </p:grpSpPr>
        <p:pic>
          <p:nvPicPr>
            <p:cNvPr id="74" name="object 28">
              <a:extLst>
                <a:ext uri="{FF2B5EF4-FFF2-40B4-BE49-F238E27FC236}">
                  <a16:creationId xmlns:a16="http://schemas.microsoft.com/office/drawing/2014/main" id="{C8842B4C-910C-324D-94C2-8BD3EC9A86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75" name="object 29">
              <a:extLst>
                <a:ext uri="{FF2B5EF4-FFF2-40B4-BE49-F238E27FC236}">
                  <a16:creationId xmlns:a16="http://schemas.microsoft.com/office/drawing/2014/main" id="{E53306CF-43C8-064D-9056-697AD24D7A3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76" name="object 30">
              <a:extLst>
                <a:ext uri="{FF2B5EF4-FFF2-40B4-BE49-F238E27FC236}">
                  <a16:creationId xmlns:a16="http://schemas.microsoft.com/office/drawing/2014/main" id="{8008A026-8723-2444-AEBE-A47EFA6BC4D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77" name="object 31">
              <a:extLst>
                <a:ext uri="{FF2B5EF4-FFF2-40B4-BE49-F238E27FC236}">
                  <a16:creationId xmlns:a16="http://schemas.microsoft.com/office/drawing/2014/main" id="{F438C922-D006-754A-8773-2EDA6EAD236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78" name="object 32">
            <a:extLst>
              <a:ext uri="{FF2B5EF4-FFF2-40B4-BE49-F238E27FC236}">
                <a16:creationId xmlns:a16="http://schemas.microsoft.com/office/drawing/2014/main" id="{DDD9D9C7-7191-BC48-B624-8A29C3470B08}"/>
              </a:ext>
            </a:extLst>
          </p:cNvPr>
          <p:cNvGrpSpPr/>
          <p:nvPr/>
        </p:nvGrpSpPr>
        <p:grpSpPr>
          <a:xfrm>
            <a:off x="2382768" y="4511022"/>
            <a:ext cx="357532" cy="62380"/>
            <a:chOff x="5778559" y="9897553"/>
            <a:chExt cx="786130" cy="137160"/>
          </a:xfrm>
        </p:grpSpPr>
        <p:sp>
          <p:nvSpPr>
            <p:cNvPr id="79" name="object 33">
              <a:extLst>
                <a:ext uri="{FF2B5EF4-FFF2-40B4-BE49-F238E27FC236}">
                  <a16:creationId xmlns:a16="http://schemas.microsoft.com/office/drawing/2014/main" id="{A2346C6E-7645-5F44-AF7D-9B6668AAD9B2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80" name="object 34">
              <a:extLst>
                <a:ext uri="{FF2B5EF4-FFF2-40B4-BE49-F238E27FC236}">
                  <a16:creationId xmlns:a16="http://schemas.microsoft.com/office/drawing/2014/main" id="{B79F4A58-1ED3-3A47-A4FC-D0ED24C6404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81" name="object 35">
            <a:extLst>
              <a:ext uri="{FF2B5EF4-FFF2-40B4-BE49-F238E27FC236}">
                <a16:creationId xmlns:a16="http://schemas.microsoft.com/office/drawing/2014/main" id="{BB49B8C7-1ADD-A74D-843D-6B44D965CB14}"/>
              </a:ext>
            </a:extLst>
          </p:cNvPr>
          <p:cNvGrpSpPr/>
          <p:nvPr/>
        </p:nvGrpSpPr>
        <p:grpSpPr>
          <a:xfrm>
            <a:off x="2806034" y="4508365"/>
            <a:ext cx="322877" cy="62380"/>
            <a:chOff x="6709223" y="9891710"/>
            <a:chExt cx="709930" cy="137160"/>
          </a:xfrm>
        </p:grpSpPr>
        <p:pic>
          <p:nvPicPr>
            <p:cNvPr id="82" name="object 36">
              <a:extLst>
                <a:ext uri="{FF2B5EF4-FFF2-40B4-BE49-F238E27FC236}">
                  <a16:creationId xmlns:a16="http://schemas.microsoft.com/office/drawing/2014/main" id="{1BFA4BEE-65B9-FA45-AB78-6FF310A9C8D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83" name="object 37">
              <a:extLst>
                <a:ext uri="{FF2B5EF4-FFF2-40B4-BE49-F238E27FC236}">
                  <a16:creationId xmlns:a16="http://schemas.microsoft.com/office/drawing/2014/main" id="{0B0A169F-A011-AA48-B232-04261C74821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84" name="object 38">
              <a:extLst>
                <a:ext uri="{FF2B5EF4-FFF2-40B4-BE49-F238E27FC236}">
                  <a16:creationId xmlns:a16="http://schemas.microsoft.com/office/drawing/2014/main" id="{4002FE69-3FC1-2944-91D6-491F0FA9989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C62DA3B3-A9E3-834D-80E3-0DAE2238C7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4587364"/>
            <a:ext cx="3670627" cy="4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94E-1C9B-AD4A-86C3-D6F8EAB17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C74D-B5BA-DB47-B6BD-18A90CB9454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1854" y="1380351"/>
            <a:ext cx="8084947" cy="276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BC27-6970-EA47-92A1-696361086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F22AD-5C6C-3145-8D42-9C8E1AD08F0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FB6A-E608-D249-B6DE-7FC7CCF32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C5FED-5669-E443-92E8-4BF95867E2E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D5C6-2449-2042-9E00-6AB2E0F00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FDA6A-C3A2-0A4D-BFB4-62B28B3B97E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488EE-E284-6041-91DC-2629DA4DC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96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19213</TotalTime>
  <Words>141</Words>
  <Application>Microsoft Macintosh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DIN Condensed</vt:lpstr>
      <vt:lpstr>Office Theme</vt:lpstr>
      <vt:lpstr>Você está protegido?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vwa2022zoom-es</dc:title>
  <cp:lastModifiedBy>Oyeleye, Mr. Bola (WDC)</cp:lastModifiedBy>
  <cp:revision>19</cp:revision>
  <dcterms:created xsi:type="dcterms:W3CDTF">2022-04-01T14:01:00Z</dcterms:created>
  <dcterms:modified xsi:type="dcterms:W3CDTF">2022-04-14T22:55:46Z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2022-04-01T00:00:00Z</vt:filetime>
  </property>
</Properties>
</file>