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7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264" r:id="rId14"/>
    <p:sldId id="299" r:id="rId15"/>
    <p:sldId id="300" r:id="rId16"/>
    <p:sldId id="279" r:id="rId17"/>
    <p:sldId id="280" r:id="rId18"/>
    <p:sldId id="283" r:id="rId19"/>
    <p:sldId id="286" r:id="rId20"/>
    <p:sldId id="301" r:id="rId21"/>
    <p:sldId id="302" r:id="rId22"/>
    <p:sldId id="303" r:id="rId23"/>
    <p:sldId id="304" r:id="rId24"/>
    <p:sldId id="305" r:id="rId25"/>
    <p:sldId id="306" r:id="rId26"/>
  </p:sldIdLst>
  <p:sldSz cx="12192000" cy="6858000"/>
  <p:notesSz cx="6858000" cy="9144000"/>
  <p:defaultTextStyle>
    <a:defPPr>
      <a:defRPr lang="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11A7C-F1C2-304B-8E5A-B909E6B0800C}" v="1" dt="2024-06-14T23:42:56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elli, Dr. Margherita (WDC)" userId="153b8431-d800-4665-9c6b-c555f3b8579e" providerId="ADAL" clId="{BAA6D279-E112-4BEF-A086-F6A86D53691A}"/>
    <pc:docChg chg="undo custSel addSld delSld modSld sldOrd">
      <pc:chgData name="Ghiselli, Dr. Margherita (WDC)" userId="153b8431-d800-4665-9c6b-c555f3b8579e" providerId="ADAL" clId="{BAA6D279-E112-4BEF-A086-F6A86D53691A}" dt="2024-01-02T22:06:08.966" v="1907"/>
      <pc:docMkLst>
        <pc:docMk/>
      </pc:docMkLst>
      <pc:sldChg chg="modSp mod">
        <pc:chgData name="Ghiselli, Dr. Margherita (WDC)" userId="153b8431-d800-4665-9c6b-c555f3b8579e" providerId="ADAL" clId="{BAA6D279-E112-4BEF-A086-F6A86D53691A}" dt="2024-01-02T21:59:30.212" v="1906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BAA6D279-E112-4BEF-A086-F6A86D53691A}" dt="2024-01-02T21:59:30.212" v="1906" actId="20577"/>
          <ac:spMkLst>
            <pc:docMk/>
            <pc:sldMk cId="0" sldId="256"/>
            <ac:spMk id="3" creationId="{CD610040-3E1E-05CC-A5E2-630D0AE382CA}"/>
          </ac:spMkLst>
        </pc:spChg>
        <pc:spChg chg="mod">
          <ac:chgData name="Ghiselli, Dr. Margherita (WDC)" userId="153b8431-d800-4665-9c6b-c555f3b8579e" providerId="ADAL" clId="{BAA6D279-E112-4BEF-A086-F6A86D53691A}" dt="2024-01-02T21:13:39.671" v="37" actId="20577"/>
          <ac:spMkLst>
            <pc:docMk/>
            <pc:sldMk cId="0" sldId="256"/>
            <ac:spMk id="223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0:18.644" v="834" actId="20577"/>
        <pc:sldMkLst>
          <pc:docMk/>
          <pc:sldMk cId="0" sldId="264"/>
        </pc:sldMkLst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2" creationId="{43B5F809-A3BD-29B5-D8D1-ED2C89EC57C4}"/>
          </ac:spMkLst>
        </pc:spChg>
        <pc:spChg chg="mod">
          <ac:chgData name="Ghiselli, Dr. Margherita (WDC)" userId="153b8431-d800-4665-9c6b-c555f3b8579e" providerId="ADAL" clId="{BAA6D279-E112-4BEF-A086-F6A86D53691A}" dt="2024-01-02T21:28:58.875" v="805" actId="1076"/>
          <ac:spMkLst>
            <pc:docMk/>
            <pc:sldMk cId="0" sldId="264"/>
            <ac:spMk id="3" creationId="{B114B90D-2520-684F-32FD-1A4DD3C3C70A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4" creationId="{7026DD3B-05B9-C79D-6F3F-A58A1C04B375}"/>
          </ac:spMkLst>
        </pc:spChg>
        <pc:spChg chg="mod">
          <ac:chgData name="Ghiselli, Dr. Margherita (WDC)" userId="153b8431-d800-4665-9c6b-c555f3b8579e" providerId="ADAL" clId="{BAA6D279-E112-4BEF-A086-F6A86D53691A}" dt="2024-01-02T21:29:13.551" v="808" actId="1076"/>
          <ac:spMkLst>
            <pc:docMk/>
            <pc:sldMk cId="0" sldId="264"/>
            <ac:spMk id="5" creationId="{E1FBEE29-9E31-2104-1C12-5B0A6709783D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6" creationId="{9FBD6ACC-E329-08CE-C822-E30C84F2169F}"/>
          </ac:spMkLst>
        </pc:spChg>
        <pc:spChg chg="mod">
          <ac:chgData name="Ghiselli, Dr. Margherita (WDC)" userId="153b8431-d800-4665-9c6b-c555f3b8579e" providerId="ADAL" clId="{BAA6D279-E112-4BEF-A086-F6A86D53691A}" dt="2024-01-02T21:29:25.022" v="810" actId="404"/>
          <ac:spMkLst>
            <pc:docMk/>
            <pc:sldMk cId="0" sldId="264"/>
            <ac:spMk id="7" creationId="{3351C22B-4870-DBE2-6DB7-BE5AF91E9D4F}"/>
          </ac:spMkLst>
        </pc:spChg>
        <pc:spChg chg="mod">
          <ac:chgData name="Ghiselli, Dr. Margherita (WDC)" userId="153b8431-d800-4665-9c6b-c555f3b8579e" providerId="ADAL" clId="{BAA6D279-E112-4BEF-A086-F6A86D53691A}" dt="2024-01-02T21:30:18.644" v="834" actId="20577"/>
          <ac:spMkLst>
            <pc:docMk/>
            <pc:sldMk cId="0" sldId="264"/>
            <ac:spMk id="8" creationId="{AD3A140D-C6B1-5E96-A823-03C618FF3D94}"/>
          </ac:spMkLst>
        </pc:spChg>
        <pc:spChg chg="mod">
          <ac:chgData name="Ghiselli, Dr. Margherita (WDC)" userId="153b8431-d800-4665-9c6b-c555f3b8579e" providerId="ADAL" clId="{BAA6D279-E112-4BEF-A086-F6A86D53691A}" dt="2024-01-02T21:29:40.481" v="812" actId="404"/>
          <ac:spMkLst>
            <pc:docMk/>
            <pc:sldMk cId="0" sldId="264"/>
            <ac:spMk id="9" creationId="{5B4F4351-A278-072B-EB99-CA95D2AC0F4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10" creationId="{862CB85C-DF72-0F61-5F21-9EF0A505B27F}"/>
          </ac:spMkLst>
        </pc:spChg>
        <pc:spChg chg="mod">
          <ac:chgData name="Ghiselli, Dr. Margherita (WDC)" userId="153b8431-d800-4665-9c6b-c555f3b8579e" providerId="ADAL" clId="{BAA6D279-E112-4BEF-A086-F6A86D53691A}" dt="2024-01-02T21:29:53.560" v="820" actId="1076"/>
          <ac:spMkLst>
            <pc:docMk/>
            <pc:sldMk cId="0" sldId="264"/>
            <ac:spMk id="11" creationId="{00933549-21DB-CB74-2766-4D9531BFCE12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12" creationId="{51914CD8-5DE0-6DA9-51FA-CE705059AE7A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24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5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6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7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8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39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0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1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2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7:13.099" v="733" actId="790"/>
          <ac:spMkLst>
            <pc:docMk/>
            <pc:sldMk cId="0" sldId="264"/>
            <ac:spMk id="343" creationId="{00000000-0000-0000-0000-000000000000}"/>
          </ac:spMkLst>
        </pc:spChg>
        <pc:spChg chg="mod">
          <ac:chgData name="Ghiselli, Dr. Margherita (WDC)" userId="153b8431-d800-4665-9c6b-c555f3b8579e" providerId="ADAL" clId="{BAA6D279-E112-4BEF-A086-F6A86D53691A}" dt="2024-01-02T21:26:52.695" v="730" actId="6549"/>
          <ac:spMkLst>
            <pc:docMk/>
            <pc:sldMk cId="0" sldId="264"/>
            <ac:spMk id="344" creationId="{00000000-0000-0000-0000-000000000000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5:50.267" v="1282" actId="20577"/>
        <pc:sldMkLst>
          <pc:docMk/>
          <pc:sldMk cId="1774211427" sldId="279"/>
        </pc:sldMkLst>
        <pc:spChg chg="mod">
          <ac:chgData name="Ghiselli, Dr. Margherita (WDC)" userId="153b8431-d800-4665-9c6b-c555f3b8579e" providerId="ADAL" clId="{BAA6D279-E112-4BEF-A086-F6A86D53691A}" dt="2024-01-02T21:35:44.856" v="1280" actId="20577"/>
          <ac:spMkLst>
            <pc:docMk/>
            <pc:sldMk cId="1774211427" sldId="279"/>
            <ac:spMk id="3" creationId="{DF223723-F312-64A4-252D-FDE60A9B91B7}"/>
          </ac:spMkLst>
        </pc:spChg>
        <pc:spChg chg="mod">
          <ac:chgData name="Ghiselli, Dr. Margherita (WDC)" userId="153b8431-d800-4665-9c6b-c555f3b8579e" providerId="ADAL" clId="{BAA6D279-E112-4BEF-A086-F6A86D53691A}" dt="2024-01-02T21:35:50.267" v="1282" actId="20577"/>
          <ac:spMkLst>
            <pc:docMk/>
            <pc:sldMk cId="1774211427" sldId="279"/>
            <ac:spMk id="7" creationId="{C6D59284-36A3-64AD-35BC-61DBFCF6F2A9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9:34.463" v="1621" actId="20577"/>
        <pc:sldMkLst>
          <pc:docMk/>
          <pc:sldMk cId="3422078772" sldId="280"/>
        </pc:sldMkLst>
        <pc:spChg chg="mod">
          <ac:chgData name="Ghiselli, Dr. Margherita (WDC)" userId="153b8431-d800-4665-9c6b-c555f3b8579e" providerId="ADAL" clId="{BAA6D279-E112-4BEF-A086-F6A86D53691A}" dt="2024-01-02T21:39:34.463" v="1621" actId="20577"/>
          <ac:spMkLst>
            <pc:docMk/>
            <pc:sldMk cId="3422078772" sldId="280"/>
            <ac:spMk id="2" creationId="{82EEF74A-4028-78A3-1907-E4709112244F}"/>
          </ac:spMkLst>
        </pc:spChg>
        <pc:spChg chg="mod">
          <ac:chgData name="Ghiselli, Dr. Margherita (WDC)" userId="153b8431-d800-4665-9c6b-c555f3b8579e" providerId="ADAL" clId="{BAA6D279-E112-4BEF-A086-F6A86D53691A}" dt="2024-01-02T21:37:05.141" v="1395" actId="20577"/>
          <ac:spMkLst>
            <pc:docMk/>
            <pc:sldMk cId="3422078772" sldId="280"/>
            <ac:spMk id="3" creationId="{D377D604-1917-CC23-A06C-5451B2BA4097}"/>
          </ac:spMkLst>
        </pc:spChg>
        <pc:spChg chg="mod">
          <ac:chgData name="Ghiselli, Dr. Margherita (WDC)" userId="153b8431-d800-4665-9c6b-c555f3b8579e" providerId="ADAL" clId="{BAA6D279-E112-4BEF-A086-F6A86D53691A}" dt="2024-01-02T21:38:04.157" v="1508" actId="5793"/>
          <ac:spMkLst>
            <pc:docMk/>
            <pc:sldMk cId="3422078772" sldId="280"/>
            <ac:spMk id="4" creationId="{5440A43B-2479-94AA-E00C-AA32BCB74627}"/>
          </ac:spMkLst>
        </pc:spChg>
        <pc:spChg chg="mod">
          <ac:chgData name="Ghiselli, Dr. Margherita (WDC)" userId="153b8431-d800-4665-9c6b-c555f3b8579e" providerId="ADAL" clId="{BAA6D279-E112-4BEF-A086-F6A86D53691A}" dt="2024-01-02T21:39:17.412" v="1618" actId="20577"/>
          <ac:spMkLst>
            <pc:docMk/>
            <pc:sldMk cId="3422078772" sldId="280"/>
            <ac:spMk id="6" creationId="{5787B4D8-641A-9F85-F2C4-B3BFF626D985}"/>
          </ac:spMkLst>
        </pc:spChg>
        <pc:spChg chg="mod">
          <ac:chgData name="Ghiselli, Dr. Margherita (WDC)" userId="153b8431-d800-4665-9c6b-c555f3b8579e" providerId="ADAL" clId="{BAA6D279-E112-4BEF-A086-F6A86D53691A}" dt="2024-01-02T21:36:26.283" v="1309" actId="1076"/>
          <ac:spMkLst>
            <pc:docMk/>
            <pc:sldMk cId="3422078772" sldId="280"/>
            <ac:spMk id="7" creationId="{C7434CDE-6D70-4A69-BB09-2B13F148B9C3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42:09.433" v="1696" actId="207"/>
        <pc:sldMkLst>
          <pc:docMk/>
          <pc:sldMk cId="3632611101" sldId="283"/>
        </pc:sldMkLst>
        <pc:spChg chg="mod">
          <ac:chgData name="Ghiselli, Dr. Margherita (WDC)" userId="153b8431-d800-4665-9c6b-c555f3b8579e" providerId="ADAL" clId="{BAA6D279-E112-4BEF-A086-F6A86D53691A}" dt="2024-01-02T21:39:52.240" v="1633"/>
          <ac:spMkLst>
            <pc:docMk/>
            <pc:sldMk cId="3632611101" sldId="283"/>
            <ac:spMk id="2" creationId="{82EEF74A-4028-78A3-1907-E4709112244F}"/>
          </ac:spMkLst>
        </pc:spChg>
        <pc:spChg chg="mod">
          <ac:chgData name="Ghiselli, Dr. Margherita (WDC)" userId="153b8431-d800-4665-9c6b-c555f3b8579e" providerId="ADAL" clId="{BAA6D279-E112-4BEF-A086-F6A86D53691A}" dt="2024-01-02T21:40:07.990" v="1641" actId="20577"/>
          <ac:spMkLst>
            <pc:docMk/>
            <pc:sldMk cId="3632611101" sldId="283"/>
            <ac:spMk id="3" creationId="{D377D604-1917-CC23-A06C-5451B2BA4097}"/>
          </ac:spMkLst>
        </pc:spChg>
        <pc:spChg chg="mod">
          <ac:chgData name="Ghiselli, Dr. Margherita (WDC)" userId="153b8431-d800-4665-9c6b-c555f3b8579e" providerId="ADAL" clId="{BAA6D279-E112-4BEF-A086-F6A86D53691A}" dt="2024-01-02T21:41:22.554" v="1688" actId="20577"/>
          <ac:spMkLst>
            <pc:docMk/>
            <pc:sldMk cId="3632611101" sldId="283"/>
            <ac:spMk id="4" creationId="{5440A43B-2479-94AA-E00C-AA32BCB74627}"/>
          </ac:spMkLst>
        </pc:spChg>
        <pc:spChg chg="mod">
          <ac:chgData name="Ghiselli, Dr. Margherita (WDC)" userId="153b8431-d800-4665-9c6b-c555f3b8579e" providerId="ADAL" clId="{BAA6D279-E112-4BEF-A086-F6A86D53691A}" dt="2024-01-02T21:42:09.433" v="1696" actId="207"/>
          <ac:spMkLst>
            <pc:docMk/>
            <pc:sldMk cId="3632611101" sldId="283"/>
            <ac:spMk id="6" creationId="{5787B4D8-641A-9F85-F2C4-B3BFF626D985}"/>
          </ac:spMkLst>
        </pc:spChg>
      </pc:sldChg>
      <pc:sldChg chg="modSp del mod">
        <pc:chgData name="Ghiselli, Dr. Margherita (WDC)" userId="153b8431-d800-4665-9c6b-c555f3b8579e" providerId="ADAL" clId="{BAA6D279-E112-4BEF-A086-F6A86D53691A}" dt="2024-01-02T21:45:49.778" v="1742" actId="47"/>
        <pc:sldMkLst>
          <pc:docMk/>
          <pc:sldMk cId="1128890875" sldId="287"/>
        </pc:sldMkLst>
        <pc:graphicFrameChg chg="mod modGraphic">
          <ac:chgData name="Ghiselli, Dr. Margherita (WDC)" userId="153b8431-d800-4665-9c6b-c555f3b8579e" providerId="ADAL" clId="{BAA6D279-E112-4BEF-A086-F6A86D53691A}" dt="2024-01-02T21:45:00.761" v="1722" actId="122"/>
          <ac:graphicFrameMkLst>
            <pc:docMk/>
            <pc:sldMk cId="1128890875" sldId="287"/>
            <ac:graphicFrameMk id="7" creationId="{495C8FC3-4C23-0180-D1FD-4B8BBC67FCE2}"/>
          </ac:graphicFrameMkLst>
        </pc:graphicFrameChg>
      </pc:sldChg>
      <pc:sldChg chg="modSp del mod">
        <pc:chgData name="Ghiselli, Dr. Margherita (WDC)" userId="153b8431-d800-4665-9c6b-c555f3b8579e" providerId="ADAL" clId="{BAA6D279-E112-4BEF-A086-F6A86D53691A}" dt="2024-01-02T21:50:08.129" v="1787" actId="47"/>
        <pc:sldMkLst>
          <pc:docMk/>
          <pc:sldMk cId="363158568" sldId="288"/>
        </pc:sldMkLst>
        <pc:graphicFrameChg chg="mod modGraphic">
          <ac:chgData name="Ghiselli, Dr. Margherita (WDC)" userId="153b8431-d800-4665-9c6b-c555f3b8579e" providerId="ADAL" clId="{BAA6D279-E112-4BEF-A086-F6A86D53691A}" dt="2024-01-02T21:49:17.856" v="1771"/>
          <ac:graphicFrameMkLst>
            <pc:docMk/>
            <pc:sldMk cId="363158568" sldId="288"/>
            <ac:graphicFrameMk id="3" creationId="{18BBE71B-007D-24D7-34D7-2776917E045B}"/>
          </ac:graphicFrameMkLst>
        </pc:graphicFrameChg>
      </pc:sldChg>
      <pc:sldChg chg="delSp modSp del mod ord">
        <pc:chgData name="Ghiselli, Dr. Margherita (WDC)" userId="153b8431-d800-4665-9c6b-c555f3b8579e" providerId="ADAL" clId="{BAA6D279-E112-4BEF-A086-F6A86D53691A}" dt="2024-01-02T21:53:42.220" v="1842" actId="47"/>
        <pc:sldMkLst>
          <pc:docMk/>
          <pc:sldMk cId="3371959830" sldId="289"/>
        </pc:sldMkLst>
        <pc:graphicFrameChg chg="del mod modGraphic">
          <ac:chgData name="Ghiselli, Dr. Margherita (WDC)" userId="153b8431-d800-4665-9c6b-c555f3b8579e" providerId="ADAL" clId="{BAA6D279-E112-4BEF-A086-F6A86D53691A}" dt="2024-01-02T21:52:55.929" v="1824" actId="21"/>
          <ac:graphicFrameMkLst>
            <pc:docMk/>
            <pc:sldMk cId="3371959830" sldId="289"/>
            <ac:graphicFrameMk id="4" creationId="{86A59493-DEDB-DE00-851D-72D18FDE16FF}"/>
          </ac:graphicFrameMkLst>
        </pc:graphicFrameChg>
      </pc:sldChg>
      <pc:sldChg chg="del">
        <pc:chgData name="Ghiselli, Dr. Margherita (WDC)" userId="153b8431-d800-4665-9c6b-c555f3b8579e" providerId="ADAL" clId="{BAA6D279-E112-4BEF-A086-F6A86D53691A}" dt="2024-01-02T21:55:12.222" v="1876" actId="47"/>
        <pc:sldMkLst>
          <pc:docMk/>
          <pc:sldMk cId="3477377762" sldId="290"/>
        </pc:sldMkLst>
      </pc:sldChg>
      <pc:sldChg chg="del">
        <pc:chgData name="Ghiselli, Dr. Margherita (WDC)" userId="153b8431-d800-4665-9c6b-c555f3b8579e" providerId="ADAL" clId="{BAA6D279-E112-4BEF-A086-F6A86D53691A}" dt="2024-01-02T21:55:37.203" v="1892" actId="47"/>
        <pc:sldMkLst>
          <pc:docMk/>
          <pc:sldMk cId="293593719" sldId="291"/>
        </pc:sldMkLst>
      </pc:sldChg>
      <pc:sldChg chg="modSp mod">
        <pc:chgData name="Ghiselli, Dr. Margherita (WDC)" userId="153b8431-d800-4665-9c6b-c555f3b8579e" providerId="ADAL" clId="{BAA6D279-E112-4BEF-A086-F6A86D53691A}" dt="2024-01-02T21:14:31.313" v="92" actId="6549"/>
        <pc:sldMkLst>
          <pc:docMk/>
          <pc:sldMk cId="1478683913" sldId="292"/>
        </pc:sldMkLst>
        <pc:spChg chg="mod">
          <ac:chgData name="Ghiselli, Dr. Margherita (WDC)" userId="153b8431-d800-4665-9c6b-c555f3b8579e" providerId="ADAL" clId="{BAA6D279-E112-4BEF-A086-F6A86D53691A}" dt="2024-01-02T21:13:53.299" v="57" actId="20577"/>
          <ac:spMkLst>
            <pc:docMk/>
            <pc:sldMk cId="1478683913" sldId="292"/>
            <ac:spMk id="2" creationId="{CEAC3E65-510D-02B3-F16D-E241BC18770E}"/>
          </ac:spMkLst>
        </pc:spChg>
        <pc:spChg chg="mod">
          <ac:chgData name="Ghiselli, Dr. Margherita (WDC)" userId="153b8431-d800-4665-9c6b-c555f3b8579e" providerId="ADAL" clId="{BAA6D279-E112-4BEF-A086-F6A86D53691A}" dt="2024-01-02T21:14:31.313" v="92" actId="6549"/>
          <ac:spMkLst>
            <pc:docMk/>
            <pc:sldMk cId="1478683913" sldId="292"/>
            <ac:spMk id="4" creationId="{B46665FF-CBD4-2680-DD7D-ECFC664599AB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1:36.032" v="598"/>
        <pc:sldMkLst>
          <pc:docMk/>
          <pc:sldMk cId="2791323933" sldId="293"/>
        </pc:sldMkLst>
        <pc:spChg chg="mod">
          <ac:chgData name="Ghiselli, Dr. Margherita (WDC)" userId="153b8431-d800-4665-9c6b-c555f3b8579e" providerId="ADAL" clId="{BAA6D279-E112-4BEF-A086-F6A86D53691A}" dt="2024-01-02T21:21:36.032" v="598"/>
          <ac:spMkLst>
            <pc:docMk/>
            <pc:sldMk cId="2791323933" sldId="293"/>
            <ac:spMk id="2" creationId="{715F8DF0-01EB-AB7A-4838-5A3A914C29DA}"/>
          </ac:spMkLst>
        </pc:spChg>
        <pc:spChg chg="mod">
          <ac:chgData name="Ghiselli, Dr. Margherita (WDC)" userId="153b8431-d800-4665-9c6b-c555f3b8579e" providerId="ADAL" clId="{BAA6D279-E112-4BEF-A086-F6A86D53691A}" dt="2024-01-02T21:16:54.174" v="257" actId="948"/>
          <ac:spMkLst>
            <pc:docMk/>
            <pc:sldMk cId="2791323933" sldId="293"/>
            <ac:spMk id="3" creationId="{44BDFFEF-1C64-5421-97DA-09B135B956F4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6:03.686" v="1299" actId="20577"/>
        <pc:sldMkLst>
          <pc:docMk/>
          <pc:sldMk cId="3932526497" sldId="294"/>
        </pc:sldMkLst>
        <pc:spChg chg="mod">
          <ac:chgData name="Ghiselli, Dr. Margherita (WDC)" userId="153b8431-d800-4665-9c6b-c555f3b8579e" providerId="ADAL" clId="{BAA6D279-E112-4BEF-A086-F6A86D53691A}" dt="2024-01-02T21:17:01.708" v="260" actId="20577"/>
          <ac:spMkLst>
            <pc:docMk/>
            <pc:sldMk cId="3932526497" sldId="294"/>
            <ac:spMk id="2" creationId="{5E94EA4B-8B1E-7F5D-ED09-3B99D05835B6}"/>
          </ac:spMkLst>
        </pc:spChg>
        <pc:spChg chg="mod">
          <ac:chgData name="Ghiselli, Dr. Margherita (WDC)" userId="153b8431-d800-4665-9c6b-c555f3b8579e" providerId="ADAL" clId="{BAA6D279-E112-4BEF-A086-F6A86D53691A}" dt="2024-01-02T21:18:58.074" v="400" actId="6549"/>
          <ac:spMkLst>
            <pc:docMk/>
            <pc:sldMk cId="3932526497" sldId="294"/>
            <ac:spMk id="4" creationId="{2E517690-9397-6928-C8D6-0A63FA63D198}"/>
          </ac:spMkLst>
        </pc:spChg>
        <pc:spChg chg="mod">
          <ac:chgData name="Ghiselli, Dr. Margherita (WDC)" userId="153b8431-d800-4665-9c6b-c555f3b8579e" providerId="ADAL" clId="{BAA6D279-E112-4BEF-A086-F6A86D53691A}" dt="2024-01-02T21:21:00.709" v="561" actId="6549"/>
          <ac:spMkLst>
            <pc:docMk/>
            <pc:sldMk cId="3932526497" sldId="294"/>
            <ac:spMk id="5" creationId="{F0668955-74C7-545B-7BB6-F63A7FA2A5B5}"/>
          </ac:spMkLst>
        </pc:spChg>
        <pc:spChg chg="mod">
          <ac:chgData name="Ghiselli, Dr. Margherita (WDC)" userId="153b8431-d800-4665-9c6b-c555f3b8579e" providerId="ADAL" clId="{BAA6D279-E112-4BEF-A086-F6A86D53691A}" dt="2024-01-02T21:19:57.836" v="481" actId="12"/>
          <ac:spMkLst>
            <pc:docMk/>
            <pc:sldMk cId="3932526497" sldId="294"/>
            <ac:spMk id="6" creationId="{FD6DF774-CEC2-6361-80DA-5E31E8AB7EC4}"/>
          </ac:spMkLst>
        </pc:spChg>
        <pc:spChg chg="mod">
          <ac:chgData name="Ghiselli, Dr. Margherita (WDC)" userId="153b8431-d800-4665-9c6b-c555f3b8579e" providerId="ADAL" clId="{BAA6D279-E112-4BEF-A086-F6A86D53691A}" dt="2024-01-02T21:17:11.986" v="267"/>
          <ac:spMkLst>
            <pc:docMk/>
            <pc:sldMk cId="3932526497" sldId="294"/>
            <ac:spMk id="7" creationId="{0115BC49-AB43-9D3E-CB74-93585EA09CEE}"/>
          </ac:spMkLst>
        </pc:spChg>
        <pc:spChg chg="mod">
          <ac:chgData name="Ghiselli, Dr. Margherita (WDC)" userId="153b8431-d800-4665-9c6b-c555f3b8579e" providerId="ADAL" clId="{BAA6D279-E112-4BEF-A086-F6A86D53691A}" dt="2024-01-02T21:36:03.686" v="1299" actId="20577"/>
          <ac:spMkLst>
            <pc:docMk/>
            <pc:sldMk cId="3932526497" sldId="294"/>
            <ac:spMk id="8" creationId="{1C0AEAFF-8EC7-EC19-2C6D-26FA2FB7E70A}"/>
          </ac:spMkLst>
        </pc:spChg>
        <pc:spChg chg="mod">
          <ac:chgData name="Ghiselli, Dr. Margherita (WDC)" userId="153b8431-d800-4665-9c6b-c555f3b8579e" providerId="ADAL" clId="{BAA6D279-E112-4BEF-A086-F6A86D53691A}" dt="2024-01-02T21:17:27.712" v="285" actId="20577"/>
          <ac:spMkLst>
            <pc:docMk/>
            <pc:sldMk cId="3932526497" sldId="294"/>
            <ac:spMk id="9" creationId="{07F6DDCB-34B8-9CEB-BBBE-F5796890B1F1}"/>
          </ac:spMkLst>
        </pc:spChg>
      </pc:sldChg>
      <pc:sldChg chg="modSp mod ord">
        <pc:chgData name="Ghiselli, Dr. Margherita (WDC)" userId="153b8431-d800-4665-9c6b-c555f3b8579e" providerId="ADAL" clId="{BAA6D279-E112-4BEF-A086-F6A86D53691A}" dt="2024-01-02T21:22:25.109" v="623" actId="20577"/>
        <pc:sldMkLst>
          <pc:docMk/>
          <pc:sldMk cId="3468522344" sldId="295"/>
        </pc:sldMkLst>
        <pc:spChg chg="mod">
          <ac:chgData name="Ghiselli, Dr. Margherita (WDC)" userId="153b8431-d800-4665-9c6b-c555f3b8579e" providerId="ADAL" clId="{BAA6D279-E112-4BEF-A086-F6A86D53691A}" dt="2024-01-02T21:21:17.839" v="576" actId="20577"/>
          <ac:spMkLst>
            <pc:docMk/>
            <pc:sldMk cId="3468522344" sldId="295"/>
            <ac:spMk id="2" creationId="{E826B978-0777-8627-C7E3-2BF6493E7096}"/>
          </ac:spMkLst>
        </pc:spChg>
        <pc:spChg chg="mod">
          <ac:chgData name="Ghiselli, Dr. Margherita (WDC)" userId="153b8431-d800-4665-9c6b-c555f3b8579e" providerId="ADAL" clId="{BAA6D279-E112-4BEF-A086-F6A86D53691A}" dt="2024-01-02T21:22:25.109" v="623" actId="20577"/>
          <ac:spMkLst>
            <pc:docMk/>
            <pc:sldMk cId="3468522344" sldId="295"/>
            <ac:spMk id="3" creationId="{A609C05B-1387-D375-77F9-4189A7D0A163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3:32.359" v="664" actId="14100"/>
        <pc:sldMkLst>
          <pc:docMk/>
          <pc:sldMk cId="3194920475" sldId="296"/>
        </pc:sldMkLst>
        <pc:spChg chg="mod">
          <ac:chgData name="Ghiselli, Dr. Margherita (WDC)" userId="153b8431-d800-4665-9c6b-c555f3b8579e" providerId="ADAL" clId="{BAA6D279-E112-4BEF-A086-F6A86D53691A}" dt="2024-01-02T21:23:32.359" v="664" actId="14100"/>
          <ac:spMkLst>
            <pc:docMk/>
            <pc:sldMk cId="3194920475" sldId="296"/>
            <ac:spMk id="4" creationId="{307E078C-73B6-AB97-F146-F045AA14DFE5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6:27.652" v="716" actId="1076"/>
        <pc:sldMkLst>
          <pc:docMk/>
          <pc:sldMk cId="4006942512" sldId="297"/>
        </pc:sldMkLst>
        <pc:spChg chg="mod">
          <ac:chgData name="Ghiselli, Dr. Margherita (WDC)" userId="153b8431-d800-4665-9c6b-c555f3b8579e" providerId="ADAL" clId="{BAA6D279-E112-4BEF-A086-F6A86D53691A}" dt="2024-01-02T21:26:18.023" v="708" actId="20577"/>
          <ac:spMkLst>
            <pc:docMk/>
            <pc:sldMk cId="4006942512" sldId="297"/>
            <ac:spMk id="7" creationId="{0539BCC3-1A3D-F3D9-26C6-12BF7E54B5D5}"/>
          </ac:spMkLst>
        </pc:spChg>
        <pc:spChg chg="mod">
          <ac:chgData name="Ghiselli, Dr. Margherita (WDC)" userId="153b8431-d800-4665-9c6b-c555f3b8579e" providerId="ADAL" clId="{BAA6D279-E112-4BEF-A086-F6A86D53691A}" dt="2024-01-02T21:26:27.652" v="716" actId="1076"/>
          <ac:spMkLst>
            <pc:docMk/>
            <pc:sldMk cId="4006942512" sldId="297"/>
            <ac:spMk id="15" creationId="{D634301D-96D9-943C-1200-F7C43C7C8E76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26:10.739" v="703" actId="20577"/>
        <pc:sldMkLst>
          <pc:docMk/>
          <pc:sldMk cId="1239629235" sldId="298"/>
        </pc:sldMkLst>
        <pc:spChg chg="mod">
          <ac:chgData name="Ghiselli, Dr. Margherita (WDC)" userId="153b8431-d800-4665-9c6b-c555f3b8579e" providerId="ADAL" clId="{BAA6D279-E112-4BEF-A086-F6A86D53691A}" dt="2024-01-02T21:26:10.739" v="703" actId="20577"/>
          <ac:spMkLst>
            <pc:docMk/>
            <pc:sldMk cId="1239629235" sldId="298"/>
            <ac:spMk id="3" creationId="{05157406-BADF-E6E3-FFC4-53B9ECDB5204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2:21.161" v="1007" actId="113"/>
        <pc:sldMkLst>
          <pc:docMk/>
          <pc:sldMk cId="1299738290" sldId="299"/>
        </pc:sldMkLst>
        <pc:spChg chg="mod">
          <ac:chgData name="Ghiselli, Dr. Margherita (WDC)" userId="153b8431-d800-4665-9c6b-c555f3b8579e" providerId="ADAL" clId="{BAA6D279-E112-4BEF-A086-F6A86D53691A}" dt="2024-01-02T21:30:38.793" v="858" actId="20577"/>
          <ac:spMkLst>
            <pc:docMk/>
            <pc:sldMk cId="1299738290" sldId="299"/>
            <ac:spMk id="2" creationId="{ED043778-FA6E-32EC-3BB0-C1E790181B4E}"/>
          </ac:spMkLst>
        </pc:spChg>
        <pc:spChg chg="mod">
          <ac:chgData name="Ghiselli, Dr. Margherita (WDC)" userId="153b8431-d800-4665-9c6b-c555f3b8579e" providerId="ADAL" clId="{BAA6D279-E112-4BEF-A086-F6A86D53691A}" dt="2024-01-02T21:32:21.161" v="1007" actId="113"/>
          <ac:spMkLst>
            <pc:docMk/>
            <pc:sldMk cId="1299738290" sldId="299"/>
            <ac:spMk id="4" creationId="{1705F736-B6FF-4953-00C5-A581E1140087}"/>
          </ac:spMkLst>
        </pc:spChg>
      </pc:sldChg>
      <pc:sldChg chg="modSp mod">
        <pc:chgData name="Ghiselli, Dr. Margherita (WDC)" userId="153b8431-d800-4665-9c6b-c555f3b8579e" providerId="ADAL" clId="{BAA6D279-E112-4BEF-A086-F6A86D53691A}" dt="2024-01-02T21:35:17.389" v="1257" actId="20577"/>
        <pc:sldMkLst>
          <pc:docMk/>
          <pc:sldMk cId="3610165288" sldId="300"/>
        </pc:sldMkLst>
        <pc:spChg chg="mod">
          <ac:chgData name="Ghiselli, Dr. Margherita (WDC)" userId="153b8431-d800-4665-9c6b-c555f3b8579e" providerId="ADAL" clId="{BAA6D279-E112-4BEF-A086-F6A86D53691A}" dt="2024-01-02T21:35:17.389" v="1257" actId="20577"/>
          <ac:spMkLst>
            <pc:docMk/>
            <pc:sldMk cId="3610165288" sldId="300"/>
            <ac:spMk id="4" creationId="{072A21CC-AD44-632B-2DB4-6ED7E7444FF6}"/>
          </ac:spMkLst>
        </pc:spChg>
      </pc:sldChg>
      <pc:sldChg chg="addSp modSp new mod ord">
        <pc:chgData name="Ghiselli, Dr. Margherita (WDC)" userId="153b8431-d800-4665-9c6b-c555f3b8579e" providerId="ADAL" clId="{BAA6D279-E112-4BEF-A086-F6A86D53691A}" dt="2024-01-02T21:50:01.793" v="1786" actId="1076"/>
        <pc:sldMkLst>
          <pc:docMk/>
          <pc:sldMk cId="3498182062" sldId="301"/>
        </pc:sldMkLst>
        <pc:spChg chg="mod">
          <ac:chgData name="Ghiselli, Dr. Margherita (WDC)" userId="153b8431-d800-4665-9c6b-c555f3b8579e" providerId="ADAL" clId="{BAA6D279-E112-4BEF-A086-F6A86D53691A}" dt="2024-01-02T21:45:46.784" v="1741"/>
          <ac:spMkLst>
            <pc:docMk/>
            <pc:sldMk cId="3498182062" sldId="301"/>
            <ac:spMk id="2" creationId="{9D959310-7E7E-3FA8-07B3-529EBF28F4AE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50:01.793" v="1786" actId="1076"/>
          <ac:graphicFrameMkLst>
            <pc:docMk/>
            <pc:sldMk cId="3498182062" sldId="301"/>
            <ac:graphicFrameMk id="3" creationId="{CDD0F807-1683-9B9C-4BEB-A735D90AB089}"/>
          </ac:graphicFrameMkLst>
        </pc:graphicFrameChg>
      </pc:sldChg>
      <pc:sldChg chg="addSp modSp new mod">
        <pc:chgData name="Ghiselli, Dr. Margherita (WDC)" userId="153b8431-d800-4665-9c6b-c555f3b8579e" providerId="ADAL" clId="{BAA6D279-E112-4BEF-A086-F6A86D53691A}" dt="2024-01-02T21:49:51.867" v="1781" actId="1076"/>
        <pc:sldMkLst>
          <pc:docMk/>
          <pc:sldMk cId="3902084779" sldId="302"/>
        </pc:sldMkLst>
        <pc:spChg chg="mod">
          <ac:chgData name="Ghiselli, Dr. Margherita (WDC)" userId="153b8431-d800-4665-9c6b-c555f3b8579e" providerId="ADAL" clId="{BAA6D279-E112-4BEF-A086-F6A86D53691A}" dt="2024-01-02T21:46:40.975" v="1748" actId="108"/>
          <ac:spMkLst>
            <pc:docMk/>
            <pc:sldMk cId="3902084779" sldId="302"/>
            <ac:spMk id="2" creationId="{3FFCE741-6A9E-4AD3-1086-2D8E1A4AFB4F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49:51.867" v="1781" actId="1076"/>
          <ac:graphicFrameMkLst>
            <pc:docMk/>
            <pc:sldMk cId="3902084779" sldId="302"/>
            <ac:graphicFrameMk id="3" creationId="{4AA56384-0584-C16C-22A0-E8DA7BC665EA}"/>
          </ac:graphicFrameMkLst>
        </pc:graphicFrameChg>
      </pc:sldChg>
      <pc:sldChg chg="addSp modSp new mod">
        <pc:chgData name="Ghiselli, Dr. Margherita (WDC)" userId="153b8431-d800-4665-9c6b-c555f3b8579e" providerId="ADAL" clId="{BAA6D279-E112-4BEF-A086-F6A86D53691A}" dt="2024-01-02T21:53:38.696" v="1841" actId="5793"/>
        <pc:sldMkLst>
          <pc:docMk/>
          <pc:sldMk cId="2378275758" sldId="303"/>
        </pc:sldMkLst>
        <pc:spChg chg="mod">
          <ac:chgData name="Ghiselli, Dr. Margherita (WDC)" userId="153b8431-d800-4665-9c6b-c555f3b8579e" providerId="ADAL" clId="{BAA6D279-E112-4BEF-A086-F6A86D53691A}" dt="2024-01-02T21:50:26.519" v="1790" actId="108"/>
          <ac:spMkLst>
            <pc:docMk/>
            <pc:sldMk cId="2378275758" sldId="303"/>
            <ac:spMk id="2" creationId="{D8B36748-064E-15E5-0DED-CBABACE84B81}"/>
          </ac:spMkLst>
        </pc:spChg>
        <pc:graphicFrameChg chg="add mod modGraphic">
          <ac:chgData name="Ghiselli, Dr. Margherita (WDC)" userId="153b8431-d800-4665-9c6b-c555f3b8579e" providerId="ADAL" clId="{BAA6D279-E112-4BEF-A086-F6A86D53691A}" dt="2024-01-02T21:53:38.696" v="1841" actId="5793"/>
          <ac:graphicFrameMkLst>
            <pc:docMk/>
            <pc:sldMk cId="2378275758" sldId="303"/>
            <ac:graphicFrameMk id="3" creationId="{EDD61853-7C57-F6FB-FDC7-D1E759D562DD}"/>
          </ac:graphicFrameMkLst>
        </pc:graphicFrameChg>
      </pc:sldChg>
      <pc:sldChg chg="modSp add mod">
        <pc:chgData name="Ghiselli, Dr. Margherita (WDC)" userId="153b8431-d800-4665-9c6b-c555f3b8579e" providerId="ADAL" clId="{BAA6D279-E112-4BEF-A086-F6A86D53691A}" dt="2024-01-02T21:55:25.661" v="1884" actId="1076"/>
        <pc:sldMkLst>
          <pc:docMk/>
          <pc:sldMk cId="668568586" sldId="304"/>
        </pc:sldMkLst>
        <pc:graphicFrameChg chg="mod modGraphic">
          <ac:chgData name="Ghiselli, Dr. Margherita (WDC)" userId="153b8431-d800-4665-9c6b-c555f3b8579e" providerId="ADAL" clId="{BAA6D279-E112-4BEF-A086-F6A86D53691A}" dt="2024-01-02T21:55:25.661" v="1884" actId="1076"/>
          <ac:graphicFrameMkLst>
            <pc:docMk/>
            <pc:sldMk cId="668568586" sldId="304"/>
            <ac:graphicFrameMk id="3" creationId="{EDD61853-7C57-F6FB-FDC7-D1E759D562DD}"/>
          </ac:graphicFrameMkLst>
        </pc:graphicFrameChg>
      </pc:sldChg>
      <pc:sldChg chg="add del">
        <pc:chgData name="Ghiselli, Dr. Margherita (WDC)" userId="153b8431-d800-4665-9c6b-c555f3b8579e" providerId="ADAL" clId="{BAA6D279-E112-4BEF-A086-F6A86D53691A}" dt="2024-01-02T21:53:46.253" v="1843" actId="47"/>
        <pc:sldMkLst>
          <pc:docMk/>
          <pc:sldMk cId="2396440801" sldId="304"/>
        </pc:sldMkLst>
      </pc:sldChg>
      <pc:sldChg chg="modSp add mod">
        <pc:chgData name="Ghiselli, Dr. Margherita (WDC)" userId="153b8431-d800-4665-9c6b-c555f3b8579e" providerId="ADAL" clId="{BAA6D279-E112-4BEF-A086-F6A86D53691A}" dt="2024-01-02T21:56:30.368" v="1899" actId="255"/>
        <pc:sldMkLst>
          <pc:docMk/>
          <pc:sldMk cId="926041892" sldId="305"/>
        </pc:sldMkLst>
        <pc:spChg chg="mod">
          <ac:chgData name="Ghiselli, Dr. Margherita (WDC)" userId="153b8431-d800-4665-9c6b-c555f3b8579e" providerId="ADAL" clId="{BAA6D279-E112-4BEF-A086-F6A86D53691A}" dt="2024-01-02T21:55:20.582" v="1883" actId="20577"/>
          <ac:spMkLst>
            <pc:docMk/>
            <pc:sldMk cId="926041892" sldId="305"/>
            <ac:spMk id="2" creationId="{D8B36748-064E-15E5-0DED-CBABACE84B81}"/>
          </ac:spMkLst>
        </pc:spChg>
        <pc:graphicFrameChg chg="mod modGraphic">
          <ac:chgData name="Ghiselli, Dr. Margherita (WDC)" userId="153b8431-d800-4665-9c6b-c555f3b8579e" providerId="ADAL" clId="{BAA6D279-E112-4BEF-A086-F6A86D53691A}" dt="2024-01-02T21:56:30.368" v="1899" actId="255"/>
          <ac:graphicFrameMkLst>
            <pc:docMk/>
            <pc:sldMk cId="926041892" sldId="305"/>
            <ac:graphicFrameMk id="3" creationId="{EDD61853-7C57-F6FB-FDC7-D1E759D562DD}"/>
          </ac:graphicFrameMkLst>
        </pc:graphicFrameChg>
      </pc:sldChg>
      <pc:sldChg chg="add">
        <pc:chgData name="Ghiselli, Dr. Margherita (WDC)" userId="153b8431-d800-4665-9c6b-c555f3b8579e" providerId="ADAL" clId="{BAA6D279-E112-4BEF-A086-F6A86D53691A}" dt="2024-01-02T22:06:08.966" v="1907"/>
        <pc:sldMkLst>
          <pc:docMk/>
          <pc:sldMk cId="3389684158" sldId="306"/>
        </pc:sldMkLst>
      </pc:sldChg>
    </pc:docChg>
  </pc:docChgLst>
  <pc:docChgLst>
    <pc:chgData name="Vasquez,  Juan Jose (OS-)" userId="c4e85e20-e9a5-4645-9363-921cd6c61213" providerId="ADAL" clId="{27B11A7C-F1C2-304B-8E5A-B909E6B0800C}"/>
    <pc:docChg chg="undo custSel modSld">
      <pc:chgData name="Vasquez,  Juan Jose (OS-)" userId="c4e85e20-e9a5-4645-9363-921cd6c61213" providerId="ADAL" clId="{27B11A7C-F1C2-304B-8E5A-B909E6B0800C}" dt="2024-06-14T23:46:00.272" v="35" actId="255"/>
      <pc:docMkLst>
        <pc:docMk/>
      </pc:docMkLst>
      <pc:sldChg chg="addSp delSp modSp mod">
        <pc:chgData name="Vasquez,  Juan Jose (OS-)" userId="c4e85e20-e9a5-4645-9363-921cd6c61213" providerId="ADAL" clId="{27B11A7C-F1C2-304B-8E5A-B909E6B0800C}" dt="2024-06-14T23:43:46.795" v="15" actId="1076"/>
        <pc:sldMkLst>
          <pc:docMk/>
          <pc:sldMk cId="0" sldId="256"/>
        </pc:sldMkLst>
        <pc:spChg chg="mod">
          <ac:chgData name="Vasquez,  Juan Jose (OS-)" userId="c4e85e20-e9a5-4645-9363-921cd6c61213" providerId="ADAL" clId="{27B11A7C-F1C2-304B-8E5A-B909E6B0800C}" dt="2024-06-14T23:43:42.075" v="14" actId="1076"/>
          <ac:spMkLst>
            <pc:docMk/>
            <pc:sldMk cId="0" sldId="256"/>
            <ac:spMk id="3" creationId="{CD610040-3E1E-05CC-A5E2-630D0AE382CA}"/>
          </ac:spMkLst>
        </pc:spChg>
        <pc:spChg chg="mod">
          <ac:chgData name="Vasquez,  Juan Jose (OS-)" userId="c4e85e20-e9a5-4645-9363-921cd6c61213" providerId="ADAL" clId="{27B11A7C-F1C2-304B-8E5A-B909E6B0800C}" dt="2024-06-14T23:43:46.795" v="15" actId="1076"/>
          <ac:spMkLst>
            <pc:docMk/>
            <pc:sldMk cId="0" sldId="256"/>
            <ac:spMk id="223" creationId="{00000000-0000-0000-0000-000000000000}"/>
          </ac:spMkLst>
        </pc:spChg>
        <pc:grpChg chg="del mod">
          <ac:chgData name="Vasquez,  Juan Jose (OS-)" userId="c4e85e20-e9a5-4645-9363-921cd6c61213" providerId="ADAL" clId="{27B11A7C-F1C2-304B-8E5A-B909E6B0800C}" dt="2024-06-14T23:43:25.335" v="10" actId="478"/>
          <ac:grpSpMkLst>
            <pc:docMk/>
            <pc:sldMk cId="0" sldId="256"/>
            <ac:grpSpMk id="83" creationId="{00000000-0000-0000-0000-000000000000}"/>
          </ac:grpSpMkLst>
        </pc:grpChg>
        <pc:picChg chg="add mod">
          <ac:chgData name="Vasquez,  Juan Jose (OS-)" userId="c4e85e20-e9a5-4645-9363-921cd6c61213" providerId="ADAL" clId="{27B11A7C-F1C2-304B-8E5A-B909E6B0800C}" dt="2024-06-14T23:43:36.056" v="13" actId="552"/>
          <ac:picMkLst>
            <pc:docMk/>
            <pc:sldMk cId="0" sldId="256"/>
            <ac:picMk id="2" creationId="{636EAAE4-762F-2A2F-B95D-78DFFCDA9952}"/>
          </ac:picMkLst>
        </pc:picChg>
      </pc:sldChg>
      <pc:sldChg chg="modSp mod">
        <pc:chgData name="Vasquez,  Juan Jose (OS-)" userId="c4e85e20-e9a5-4645-9363-921cd6c61213" providerId="ADAL" clId="{27B11A7C-F1C2-304B-8E5A-B909E6B0800C}" dt="2024-06-14T23:45:02.023" v="27" actId="1076"/>
        <pc:sldMkLst>
          <pc:docMk/>
          <pc:sldMk cId="0" sldId="264"/>
        </pc:sldMkLst>
        <pc:spChg chg="mod">
          <ac:chgData name="Vasquez,  Juan Jose (OS-)" userId="c4e85e20-e9a5-4645-9363-921cd6c61213" providerId="ADAL" clId="{27B11A7C-F1C2-304B-8E5A-B909E6B0800C}" dt="2024-06-14T23:44:51.378" v="25" actId="403"/>
          <ac:spMkLst>
            <pc:docMk/>
            <pc:sldMk cId="0" sldId="264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27B11A7C-F1C2-304B-8E5A-B909E6B0800C}" dt="2024-06-14T23:45:02.023" v="27" actId="1076"/>
          <ac:spMkLst>
            <pc:docMk/>
            <pc:sldMk cId="0" sldId="264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27B11A7C-F1C2-304B-8E5A-B909E6B0800C}" dt="2024-06-14T23:44:51.378" v="25" actId="403"/>
          <ac:spMkLst>
            <pc:docMk/>
            <pc:sldMk cId="0" sldId="264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27B11A7C-F1C2-304B-8E5A-B909E6B0800C}" dt="2024-06-14T23:45:02.023" v="27" actId="1076"/>
          <ac:spMkLst>
            <pc:docMk/>
            <pc:sldMk cId="0" sldId="264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27B11A7C-F1C2-304B-8E5A-B909E6B0800C}" dt="2024-06-14T23:44:51.378" v="25" actId="403"/>
          <ac:spMkLst>
            <pc:docMk/>
            <pc:sldMk cId="0" sldId="264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27B11A7C-F1C2-304B-8E5A-B909E6B0800C}" dt="2024-06-14T23:45:02.023" v="27" actId="1076"/>
          <ac:spMkLst>
            <pc:docMk/>
            <pc:sldMk cId="0" sldId="264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27B11A7C-F1C2-304B-8E5A-B909E6B0800C}" dt="2024-06-14T23:44:51.378" v="25" actId="403"/>
          <ac:spMkLst>
            <pc:docMk/>
            <pc:sldMk cId="0" sldId="264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27B11A7C-F1C2-304B-8E5A-B909E6B0800C}" dt="2024-06-14T23:45:02.023" v="27" actId="1076"/>
          <ac:spMkLst>
            <pc:docMk/>
            <pc:sldMk cId="0" sldId="264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27B11A7C-F1C2-304B-8E5A-B909E6B0800C}" dt="2024-06-14T23:44:51.378" v="25" actId="403"/>
          <ac:spMkLst>
            <pc:docMk/>
            <pc:sldMk cId="0" sldId="264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27B11A7C-F1C2-304B-8E5A-B909E6B0800C}" dt="2024-06-14T23:45:02.023" v="27" actId="1076"/>
          <ac:spMkLst>
            <pc:docMk/>
            <pc:sldMk cId="0" sldId="264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27B11A7C-F1C2-304B-8E5A-B909E6B0800C}" dt="2024-06-14T23:44:42.595" v="24" actId="403"/>
          <ac:spMkLst>
            <pc:docMk/>
            <pc:sldMk cId="0" sldId="264"/>
            <ac:spMk id="12" creationId="{51914CD8-5DE0-6DA9-51FA-CE705059AE7A}"/>
          </ac:spMkLst>
        </pc:spChg>
      </pc:sldChg>
      <pc:sldChg chg="modSp mod">
        <pc:chgData name="Vasquez,  Juan Jose (OS-)" userId="c4e85e20-e9a5-4645-9363-921cd6c61213" providerId="ADAL" clId="{27B11A7C-F1C2-304B-8E5A-B909E6B0800C}" dt="2024-06-14T23:45:41.509" v="31" actId="2085"/>
        <pc:sldMkLst>
          <pc:docMk/>
          <pc:sldMk cId="1774211427" sldId="279"/>
        </pc:sldMkLst>
        <pc:spChg chg="mod">
          <ac:chgData name="Vasquez,  Juan Jose (OS-)" userId="c4e85e20-e9a5-4645-9363-921cd6c61213" providerId="ADAL" clId="{27B11A7C-F1C2-304B-8E5A-B909E6B0800C}" dt="2024-06-14T23:45:41.509" v="31" actId="2085"/>
          <ac:spMkLst>
            <pc:docMk/>
            <pc:sldMk cId="1774211427" sldId="279"/>
            <ac:spMk id="7" creationId="{C6D59284-36A3-64AD-35BC-61DBFCF6F2A9}"/>
          </ac:spMkLst>
        </pc:spChg>
      </pc:sldChg>
      <pc:sldChg chg="modSp mod">
        <pc:chgData name="Vasquez,  Juan Jose (OS-)" userId="c4e85e20-e9a5-4645-9363-921cd6c61213" providerId="ADAL" clId="{27B11A7C-F1C2-304B-8E5A-B909E6B0800C}" dt="2024-06-14T23:45:52.870" v="33" actId="404"/>
        <pc:sldMkLst>
          <pc:docMk/>
          <pc:sldMk cId="3422078772" sldId="280"/>
        </pc:sldMkLst>
        <pc:spChg chg="mod">
          <ac:chgData name="Vasquez,  Juan Jose (OS-)" userId="c4e85e20-e9a5-4645-9363-921cd6c61213" providerId="ADAL" clId="{27B11A7C-F1C2-304B-8E5A-B909E6B0800C}" dt="2024-06-14T23:45:52.870" v="33" actId="404"/>
          <ac:spMkLst>
            <pc:docMk/>
            <pc:sldMk cId="3422078772" sldId="280"/>
            <ac:spMk id="3" creationId="{D377D604-1917-CC23-A06C-5451B2BA4097}"/>
          </ac:spMkLst>
        </pc:spChg>
        <pc:spChg chg="mod">
          <ac:chgData name="Vasquez,  Juan Jose (OS-)" userId="c4e85e20-e9a5-4645-9363-921cd6c61213" providerId="ADAL" clId="{27B11A7C-F1C2-304B-8E5A-B909E6B0800C}" dt="2024-06-14T23:45:52.870" v="33" actId="404"/>
          <ac:spMkLst>
            <pc:docMk/>
            <pc:sldMk cId="3422078772" sldId="280"/>
            <ac:spMk id="4" creationId="{5440A43B-2479-94AA-E00C-AA32BCB74627}"/>
          </ac:spMkLst>
        </pc:spChg>
        <pc:spChg chg="mod">
          <ac:chgData name="Vasquez,  Juan Jose (OS-)" userId="c4e85e20-e9a5-4645-9363-921cd6c61213" providerId="ADAL" clId="{27B11A7C-F1C2-304B-8E5A-B909E6B0800C}" dt="2024-06-14T23:45:52.870" v="33" actId="404"/>
          <ac:spMkLst>
            <pc:docMk/>
            <pc:sldMk cId="3422078772" sldId="280"/>
            <ac:spMk id="6" creationId="{5787B4D8-641A-9F85-F2C4-B3BFF626D985}"/>
          </ac:spMkLst>
        </pc:spChg>
        <pc:spChg chg="mod">
          <ac:chgData name="Vasquez,  Juan Jose (OS-)" userId="c4e85e20-e9a5-4645-9363-921cd6c61213" providerId="ADAL" clId="{27B11A7C-F1C2-304B-8E5A-B909E6B0800C}" dt="2024-06-14T23:45:52.870" v="33" actId="404"/>
          <ac:spMkLst>
            <pc:docMk/>
            <pc:sldMk cId="3422078772" sldId="280"/>
            <ac:spMk id="7" creationId="{C7434CDE-6D70-4A69-BB09-2B13F148B9C3}"/>
          </ac:spMkLst>
        </pc:spChg>
      </pc:sldChg>
      <pc:sldChg chg="modSp mod">
        <pc:chgData name="Vasquez,  Juan Jose (OS-)" userId="c4e85e20-e9a5-4645-9363-921cd6c61213" providerId="ADAL" clId="{27B11A7C-F1C2-304B-8E5A-B909E6B0800C}" dt="2024-06-14T23:46:00.272" v="35" actId="255"/>
        <pc:sldMkLst>
          <pc:docMk/>
          <pc:sldMk cId="3632611101" sldId="283"/>
        </pc:sldMkLst>
        <pc:spChg chg="mod">
          <ac:chgData name="Vasquez,  Juan Jose (OS-)" userId="c4e85e20-e9a5-4645-9363-921cd6c61213" providerId="ADAL" clId="{27B11A7C-F1C2-304B-8E5A-B909E6B0800C}" dt="2024-06-14T23:46:00.272" v="35" actId="255"/>
          <ac:spMkLst>
            <pc:docMk/>
            <pc:sldMk cId="3632611101" sldId="283"/>
            <ac:spMk id="3" creationId="{D377D604-1917-CC23-A06C-5451B2BA4097}"/>
          </ac:spMkLst>
        </pc:spChg>
        <pc:spChg chg="mod">
          <ac:chgData name="Vasquez,  Juan Jose (OS-)" userId="c4e85e20-e9a5-4645-9363-921cd6c61213" providerId="ADAL" clId="{27B11A7C-F1C2-304B-8E5A-B909E6B0800C}" dt="2024-06-14T23:46:00.272" v="35" actId="255"/>
          <ac:spMkLst>
            <pc:docMk/>
            <pc:sldMk cId="3632611101" sldId="283"/>
            <ac:spMk id="4" creationId="{5440A43B-2479-94AA-E00C-AA32BCB74627}"/>
          </ac:spMkLst>
        </pc:spChg>
        <pc:spChg chg="mod">
          <ac:chgData name="Vasquez,  Juan Jose (OS-)" userId="c4e85e20-e9a5-4645-9363-921cd6c61213" providerId="ADAL" clId="{27B11A7C-F1C2-304B-8E5A-B909E6B0800C}" dt="2024-06-14T23:46:00.272" v="35" actId="255"/>
          <ac:spMkLst>
            <pc:docMk/>
            <pc:sldMk cId="3632611101" sldId="283"/>
            <ac:spMk id="6" creationId="{5787B4D8-641A-9F85-F2C4-B3BFF626D985}"/>
          </ac:spMkLst>
        </pc:spChg>
      </pc:sldChg>
      <pc:sldChg chg="modSp mod">
        <pc:chgData name="Vasquez,  Juan Jose (OS-)" userId="c4e85e20-e9a5-4645-9363-921cd6c61213" providerId="ADAL" clId="{27B11A7C-F1C2-304B-8E5A-B909E6B0800C}" dt="2024-06-14T23:44:08.509" v="17" actId="255"/>
        <pc:sldMkLst>
          <pc:docMk/>
          <pc:sldMk cId="3932526497" sldId="294"/>
        </pc:sldMkLst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4" creationId="{2E517690-9397-6928-C8D6-0A63FA63D198}"/>
          </ac:spMkLst>
        </pc:spChg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5" creationId="{F0668955-74C7-545B-7BB6-F63A7FA2A5B5}"/>
          </ac:spMkLst>
        </pc:spChg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6" creationId="{FD6DF774-CEC2-6361-80DA-5E31E8AB7EC4}"/>
          </ac:spMkLst>
        </pc:spChg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7" creationId="{0115BC49-AB43-9D3E-CB74-93585EA09CEE}"/>
          </ac:spMkLst>
        </pc:spChg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8" creationId="{1C0AEAFF-8EC7-EC19-2C6D-26FA2FB7E70A}"/>
          </ac:spMkLst>
        </pc:spChg>
        <pc:spChg chg="mod">
          <ac:chgData name="Vasquez,  Juan Jose (OS-)" userId="c4e85e20-e9a5-4645-9363-921cd6c61213" providerId="ADAL" clId="{27B11A7C-F1C2-304B-8E5A-B909E6B0800C}" dt="2024-06-14T23:44:08.509" v="17" actId="255"/>
          <ac:spMkLst>
            <pc:docMk/>
            <pc:sldMk cId="3932526497" sldId="294"/>
            <ac:spMk id="9" creationId="{07F6DDCB-34B8-9CEB-BBBE-F5796890B1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F51E-9326-474E-AA55-E3878E78E4FA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0F00-79A4-D643-B463-758BEC25F0F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75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9CF85-C19F-AC23-CD6A-1A3833A38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D7841-76D8-0BB7-C223-DA712AC5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EA519-3604-A0DD-DFF1-620A1FB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82C22C-9E44-B474-0285-BB41208E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6F7BD-CA4A-091E-C951-C2E79CF8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4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A2BB1-CB9B-1D05-3FF0-8154AF56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9A3134-A08D-1001-DE5D-C0C3D966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9A9D4-839B-DD78-4450-A4132FC9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2CADA-1538-5DCB-0EEC-18733140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4A2D1-0BC2-D9A1-C905-0EDC6E0B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11258F-D3BA-A1F7-9231-88C047AFD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3E04DD-B36C-F4C0-0C27-9B1DF99C4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BBE3E-DB1C-EA0B-D074-DA0E1A2A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E47A6F-B4CF-7899-7CA0-540832E4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3DABCE-2A7A-BAC2-D5A9-0E9A0196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665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0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134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864972" y="2210809"/>
            <a:ext cx="4473200" cy="2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48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5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578069" y="1344785"/>
            <a:ext cx="705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8071" y="3824460"/>
            <a:ext cx="6080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496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838199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982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11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32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864972" y="2210809"/>
            <a:ext cx="4473200" cy="2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48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69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8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428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6494928" y="1825625"/>
            <a:ext cx="53248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121917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7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EF971-95BA-C5A2-574B-C96491AF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81671-78A5-0E42-030F-46F323CBA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0E63E-7AA4-1377-1782-00565173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9C00A3-D83A-F8DD-CFE0-D33E37C4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7D046-85B2-4EB9-4069-8F0A675C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383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10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864967" y="368936"/>
            <a:ext cx="8934000" cy="1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60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056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F251-5E94-112B-339D-BBAE4811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4B8E5-D7AD-909B-0A70-C8DF5A7F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31BD0-638E-33D3-C543-E450AC5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5BB718-7E66-6325-7F21-2B068DA6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2B5E95-4CA5-4743-6319-A4F9D7DE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75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E8183-121F-CABE-4D1F-94C9828F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5A42C0-7624-6EEC-08D7-B2C4172AF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2875A5-2EA9-9060-398C-753B61E49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5E6D5-9269-C4EC-64BE-C260257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4A9A3E-D080-151F-E21D-7F477CC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D2CCE1-6E63-7EB2-0426-30BFD168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6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CAA9A-2E42-A716-5189-52FDFD00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D560-05EE-8460-05F3-7DA1DA51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41673F-83F6-6274-19CD-0F3483ECE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A7EB1-8509-4BC1-547B-12C391784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7C1AC-9921-254D-420C-CF9DD113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95A041-3727-2DB2-7E1F-157F7094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CF2703-0DA0-32E9-0E3D-77986C1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AA764C-D8BC-3984-0FB7-09B888F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6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C3111-927F-9ED9-1F4A-82F89A982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82767F-BEE7-0AA1-F997-CD1A408F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9C1199-EA88-E6E0-34B1-C1D208AC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598FB2-589B-F73C-67FB-FF67BA64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4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C3B051-F4A2-DD9B-EEB3-AF78017B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56E1D8A-8052-DC3F-BAE1-AAFB1B1D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016DE-6451-734A-2A8C-8D85E023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3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2D08-1D58-5969-B5AB-1487B07E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59C64-A055-4CB2-622B-D44CC7BBA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8CA460-CA10-8D9F-FE44-1C33E4D51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2C8BDE-EA3E-6D5D-1D5B-1E3770E0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5F4D20-3EB1-8378-3ADE-FCFF95D6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0440A-D8E9-6D44-9E66-B274D07F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50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626B3-7488-432F-DC6D-E781B267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28B53B-611A-6ED7-6439-05B0B6A8B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CC7DE0-CC13-9B8D-634F-E7AA70B81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43CB30-61D5-25F5-AD0F-05EB7526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10AA-7ADA-A090-8DD9-BB71D663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630A84-26CA-D833-F804-80AECA5C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41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8A1C9D-C406-1B54-BF2F-72C2A6C97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83D5B6-7CF4-FD17-6A35-03A5D0C07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BF226-D8B1-0E4B-0BBC-5B8CD6C1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F4BC3-DB69-F44F-9D72-FE25B411FDF9}" type="datetimeFigureOut">
              <a:rPr lang="es-MX" smtClean="0"/>
              <a:t>14/06/24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5DC569-1410-05D6-A9B6-C38CAB6FD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6DAE7-A848-23D8-F256-AD19FAB2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D5A31-AC77-EC4B-9D22-7EC0DF7C627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00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61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00650" y="735518"/>
            <a:ext cx="6966108" cy="3691952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Outil</a:t>
            </a:r>
            <a:r>
              <a:rPr lang="en-US" sz="36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monitorage</a:t>
            </a:r>
            <a:r>
              <a:rPr lang="en-US" sz="36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 de la </a:t>
            </a:r>
            <a:r>
              <a:rPr lang="en-US" sz="3600" dirty="0" err="1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peformance</a:t>
            </a:r>
            <a:r>
              <a:rPr lang="en-US" sz="36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 du </a:t>
            </a:r>
            <a:r>
              <a:rPr lang="en-US" sz="3600" dirty="0" err="1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programme</a:t>
            </a:r>
            <a:r>
              <a:rPr lang="en-US" sz="36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élargi</a:t>
            </a:r>
            <a:r>
              <a:rPr lang="en-US" sz="36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 de vaccination (PEV)</a:t>
            </a:r>
            <a:endParaRPr lang="en-US" sz="3600" dirty="0"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3" name="Google Shape;225;p24">
            <a:extLst>
              <a:ext uri="{FF2B5EF4-FFF2-40B4-BE49-F238E27FC236}">
                <a16:creationId xmlns:a16="http://schemas.microsoft.com/office/drawing/2014/main" id="{CD610040-3E1E-05CC-A5E2-630D0AE382CA}"/>
              </a:ext>
            </a:extLst>
          </p:cNvPr>
          <p:cNvSpPr txBox="1"/>
          <p:nvPr/>
        </p:nvSpPr>
        <p:spPr>
          <a:xfrm>
            <a:off x="300650" y="3966480"/>
            <a:ext cx="6532800" cy="92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267" tIns="123267" rIns="123267" bIns="123267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endParaRPr lang="en-GB" sz="2400" b="1" i="1" dirty="0"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Pts val="1300"/>
            </a:pPr>
            <a:r>
              <a:rPr lang="fr" sz="2400" b="1" i="1" dirty="0">
                <a:latin typeface="Poppins"/>
                <a:ea typeface="Poppins"/>
                <a:cs typeface="Poppins"/>
                <a:sym typeface="Poppins"/>
              </a:rPr>
              <a:t>Annexe C. Présentation d’introduction aux États membres</a:t>
            </a:r>
            <a:endParaRPr lang="es-ES" sz="2400" b="1" i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EAAE4-762F-2A2F-B95D-78DFFCDA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0" y="5820138"/>
            <a:ext cx="5952383" cy="615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3778-FA6E-32EC-3BB0-C1E79018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Procedures d’auto-évaluation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5F736-B6FF-4953-00C5-A581E1140087}"/>
              </a:ext>
            </a:extLst>
          </p:cNvPr>
          <p:cNvSpPr txBox="1"/>
          <p:nvPr/>
        </p:nvSpPr>
        <p:spPr>
          <a:xfrm>
            <a:off x="972274" y="1893283"/>
            <a:ext cx="10116274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L'outil est auto-administré par le pays.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Les conseillers CIM de l’OPS fournissent un soutien technique et des éclaircissements. Ils ne fournissent pas de recommandations pour la sélection des pointages finals.</a:t>
            </a: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L'outil est conçu pour l'auto-évaluation </a:t>
            </a: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du PEV </a:t>
            </a: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et pour promouvoir l'amélioration du programme. Sa fonction n’est pas d’évaluer ou </a:t>
            </a: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ap</a:t>
            </a: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porter un jugement sur la performance du pays.</a:t>
            </a:r>
            <a:endParaRPr lang="es-ES" sz="1800" dirty="0">
              <a:latin typeface="Poppins"/>
              <a:ea typeface="Poppins"/>
              <a:cs typeface="Poppins"/>
            </a:endParaRPr>
          </a:p>
          <a:p>
            <a:pPr marL="95186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L’évaluation sur l’échelle de maturité n’est pas l’objectif principal. Le but est d’identifier les causes sous-jacentes des obstacles et de elaborer des points d’action qui contribueront à améliorer le PEV national.</a:t>
            </a:r>
          </a:p>
        </p:txBody>
      </p:sp>
    </p:spTree>
    <p:extLst>
      <p:ext uri="{BB962C8B-B14F-4D97-AF65-F5344CB8AC3E}">
        <p14:creationId xmlns:p14="http://schemas.microsoft.com/office/powerpoint/2010/main" val="129973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819C-9A1B-BB00-27CA-BF5FF2ED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Résultats de l'auto-évaluation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A21CC-AD44-632B-2DB4-6ED7E7444FF6}"/>
              </a:ext>
            </a:extLst>
          </p:cNvPr>
          <p:cNvSpPr txBox="1"/>
          <p:nvPr/>
        </p:nvSpPr>
        <p:spPr>
          <a:xfrm>
            <a:off x="838200" y="1690725"/>
            <a:ext cx="10744200" cy="421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fr" b="1" dirty="0">
                <a:latin typeface="Poppins"/>
                <a:ea typeface="Poppins"/>
                <a:cs typeface="Poppins"/>
                <a:sym typeface="Poppins"/>
              </a:rPr>
              <a:t>Revue documentaire: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Recueillir les données sur la performance de chaque composante du PEV au cours des dernières 5 années.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" b="1" dirty="0">
                <a:latin typeface="Poppins"/>
                <a:ea typeface="Poppins"/>
                <a:cs typeface="Poppins"/>
                <a:sym typeface="Poppins"/>
              </a:rPr>
              <a:t>Rapport d’analyse de la situation </a:t>
            </a: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Fournir un aperçu de la situation actuelle du PEV avant d’effectuer l’auto-évaluation.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" b="1" dirty="0">
                <a:latin typeface="Poppins"/>
                <a:ea typeface="Poppins"/>
                <a:cs typeface="Poppins"/>
                <a:sym typeface="Poppins"/>
              </a:rPr>
              <a:t>Outil de monitorage de la performance du PEV national:</a:t>
            </a: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Auto-administrer au niveau national, sous-national et local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" b="1" dirty="0">
                <a:latin typeface="Poppins"/>
                <a:ea typeface="Poppins"/>
                <a:cs typeface="Poppins"/>
                <a:sym typeface="Poppins"/>
              </a:rPr>
              <a:t>Rapport final et présentation :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Decrir l’état actuel de chaque composante du PEV et elaborer des recommandations pour sa amelioration.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" b="1" dirty="0">
                <a:latin typeface="Poppins"/>
                <a:ea typeface="Poppins"/>
                <a:cs typeface="Poppins"/>
                <a:sym typeface="Poppins"/>
              </a:rPr>
              <a:t>Plan d'action</a:t>
            </a:r>
            <a:endParaRPr lang="es-ES" dirty="0">
              <a:latin typeface="Poppins"/>
              <a:ea typeface="Poppins"/>
              <a:cs typeface="Poppins"/>
              <a:sym typeface="Poppins"/>
            </a:endParaRPr>
          </a:p>
          <a:p>
            <a:pPr marL="595184" lvl="1" indent="-217216">
              <a:lnSpc>
                <a:spcPct val="115000"/>
              </a:lnSpc>
              <a:buSzPts val="1205"/>
              <a:buFont typeface="Poppins"/>
              <a:buChar char="○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Elaborer un plan de court et moyen durée pour combler les lacunes les plus urgentes du PEV national.</a:t>
            </a:r>
          </a:p>
        </p:txBody>
      </p:sp>
    </p:spTree>
    <p:extLst>
      <p:ext uri="{BB962C8B-B14F-4D97-AF65-F5344CB8AC3E}">
        <p14:creationId xmlns:p14="http://schemas.microsoft.com/office/powerpoint/2010/main" val="361016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223723-F312-64A4-252D-FDE60A9B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8623" y="2434943"/>
            <a:ext cx="4737377" cy="28652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1. Comité nationale de coordination (CNC)</a:t>
            </a:r>
          </a:p>
          <a:p>
            <a:pPr marL="742950" lvl="0" indent="-742950">
              <a:buFont typeface="+mj-lt"/>
              <a:buAutoNum type="arabicPeriod"/>
            </a:pP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lvl="0" indent="0">
              <a:buNone/>
            </a:pPr>
            <a:r>
              <a:rPr lang="fr" sz="1800" u="none" strike="noStrike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2. Comité régional de coordination (CRC)</a:t>
            </a:r>
            <a:endParaRPr lang="es-MX" sz="1800" u="none" strike="noStrike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endParaRPr lang="es-MX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484851C-7381-0491-1608-560DA3B6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" sz="3200" b="0" kern="1200" dirty="0">
                <a:solidFill>
                  <a:schemeClr val="tx1"/>
                </a:solidFill>
                <a:latin typeface="Poppins Black"/>
                <a:cs typeface="Poppins Black"/>
                <a:sym typeface="Poppins Black"/>
              </a:rPr>
              <a:t>Rôles et responsabilités des deux équipes en charge de l'auto-évaluation</a:t>
            </a:r>
          </a:p>
        </p:txBody>
      </p:sp>
      <p:sp>
        <p:nvSpPr>
          <p:cNvPr id="7" name="Llamada rectangular redondeada 6">
            <a:extLst>
              <a:ext uri="{FF2B5EF4-FFF2-40B4-BE49-F238E27FC236}">
                <a16:creationId xmlns:a16="http://schemas.microsoft.com/office/drawing/2014/main" id="{C6D59284-36A3-64AD-35BC-61DBFCF6F2A9}"/>
              </a:ext>
            </a:extLst>
          </p:cNvPr>
          <p:cNvSpPr/>
          <p:nvPr/>
        </p:nvSpPr>
        <p:spPr>
          <a:xfrm>
            <a:off x="6667018" y="1691546"/>
            <a:ext cx="5153182" cy="4166886"/>
          </a:xfrm>
          <a:prstGeom prst="wedgeRoundRectCallout">
            <a:avLst>
              <a:gd name="adj1" fmla="val -65217"/>
              <a:gd name="adj2" fmla="val 2176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" dirty="0">
                <a:latin typeface="Poppins" panose="00000500000000000000" pitchFamily="2" charset="0"/>
                <a:cs typeface="Poppins" panose="00000500000000000000" pitchFamily="2" charset="0"/>
              </a:rPr>
              <a:t>Les responsabilités ont été divisées en trois phases :</a:t>
            </a:r>
          </a:p>
          <a:p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dirty="0">
                <a:latin typeface="Poppins" panose="00000500000000000000" pitchFamily="2" charset="0"/>
                <a:cs typeface="Poppins" panose="00000500000000000000" pitchFamily="2" charset="0"/>
              </a:rPr>
              <a:t>Préparation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dirty="0">
                <a:latin typeface="Poppins" panose="00000500000000000000" pitchFamily="2" charset="0"/>
                <a:cs typeface="Poppins" panose="00000500000000000000" pitchFamily="2" charset="0"/>
              </a:rPr>
              <a:t>Mise en œuvre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" dirty="0">
                <a:latin typeface="Poppins" panose="00000500000000000000" pitchFamily="2" charset="0"/>
                <a:cs typeface="Poppins" panose="00000500000000000000" pitchFamily="2" charset="0"/>
              </a:rPr>
              <a:t>Suivre</a:t>
            </a:r>
          </a:p>
          <a:p>
            <a:pPr algn="ctr"/>
            <a:endParaRPr lang="es-MX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1059382"/>
          </a:xfrm>
        </p:spPr>
        <p:txBody>
          <a:bodyPr>
            <a:normAutofit/>
          </a:bodyPr>
          <a:lstStyle/>
          <a:p>
            <a:r>
              <a:rPr lang="fr" sz="2900" b="0" dirty="0">
                <a:latin typeface="Poppins Black"/>
                <a:cs typeface="Poppins Black"/>
              </a:rPr>
              <a:t>Comité Nationale de Coordination (CNC)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76466" y="1320155"/>
            <a:ext cx="1018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Composé par les représentants du Ministère de la Santé et du PEV national, du Point Focal CIM du Bureau Pays OPS, et du consultant OPS (national ou international).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09912" y="2166150"/>
            <a:ext cx="509286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Identifier, documenter, compiler, organiser et analyser les informations pour la </a:t>
            </a:r>
            <a:r>
              <a:rPr lang="fr" sz="16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revue documentaire.</a:t>
            </a:r>
          </a:p>
          <a:p>
            <a:pPr marL="342900" lvl="0" indent="-342900">
              <a:buFont typeface="+mj-lt"/>
              <a:buAutoNum type="arabicPeriod"/>
            </a:pPr>
            <a:endParaRPr lang="fr" sz="1600" dirty="0">
              <a:solidFill>
                <a:srgbClr val="242424"/>
              </a:solidFill>
              <a:effectLst/>
              <a:highlight>
                <a:srgbClr val="FFFFFF"/>
              </a:highlight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solidFill>
                  <a:srgbClr val="242424"/>
                </a:solidFill>
                <a:highlight>
                  <a:srgbClr val="FFFFFF"/>
                </a:highlight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</a:t>
            </a:r>
            <a:r>
              <a:rPr lang="fr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réparer le </a:t>
            </a:r>
            <a:r>
              <a:rPr lang="fr" sz="1600" dirty="0">
                <a:effectLst/>
                <a:highlight>
                  <a:srgbClr val="FFFFFF"/>
                </a:highlight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rapport d'analyse de la situation.</a:t>
            </a:r>
          </a:p>
          <a:p>
            <a:pPr marL="342900" lvl="0" indent="-342900">
              <a:buFont typeface="+mj-lt"/>
              <a:buAutoNum type="arabicPeriod"/>
            </a:pP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highlight>
                  <a:srgbClr val="FFFFFF"/>
                </a:highlight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Adapter l’outil de monitorage au contexte du pays.</a:t>
            </a:r>
          </a:p>
          <a:p>
            <a:pPr marL="342900" lvl="0" indent="-342900">
              <a:buFont typeface="+mj-lt"/>
              <a:buAutoNum type="arabicPeriod"/>
            </a:pP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Coordonner les aspects logistiques des 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sessions d’auto-évaluation au niveau national.</a:t>
            </a: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567466" y="2206601"/>
            <a:ext cx="5092861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Coordonner les aspects logistiques des sessions d’auto-évaluation au niveau sous-national</a:t>
            </a:r>
            <a:r>
              <a:rPr lang="fr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Coordonner les aspects logistiques des visites du terrain dans les centres de santé.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Assure</a:t>
            </a:r>
            <a:r>
              <a:rPr lang="fr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que tous les pointages d’auto-évaluation des différents niveaux soient regroupés dans un seul fichier principal pour permettre la visualisation des données.</a:t>
            </a:r>
          </a:p>
          <a:p>
            <a:pPr marL="342900" lvl="0" indent="-342900">
              <a:buFont typeface="+mj-lt"/>
              <a:buAutoNum type="arabicPeriod" startAt="5"/>
            </a:pP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5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Diriger l’élaboration du rapport final et du Plan d’action.</a:t>
            </a: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434CDE-6D70-4A69-BB09-2B13F148B9C3}"/>
              </a:ext>
            </a:extLst>
          </p:cNvPr>
          <p:cNvSpPr txBox="1"/>
          <p:nvPr/>
        </p:nvSpPr>
        <p:spPr>
          <a:xfrm>
            <a:off x="2253032" y="5933017"/>
            <a:ext cx="7832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  <a:p>
            <a:r>
              <a:rPr lang="fr" sz="1600" b="1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Direction permanente : 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Représentant nommé par le Ministère de la Santé.</a:t>
            </a:r>
            <a:r>
              <a:rPr lang="fr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  <a:p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207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EF74A-4028-78A3-1907-E4709112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93" y="236983"/>
            <a:ext cx="10982000" cy="841313"/>
          </a:xfrm>
        </p:spPr>
        <p:txBody>
          <a:bodyPr>
            <a:normAutofit/>
          </a:bodyPr>
          <a:lstStyle/>
          <a:p>
            <a:r>
              <a:rPr lang="fr" sz="2900" b="0" dirty="0">
                <a:latin typeface="Poppins Black"/>
                <a:cs typeface="Poppins Black"/>
              </a:rPr>
              <a:t>Comité Régional de Coordination (CRC)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377D604-1917-CC23-A06C-5451B2BA4097}"/>
              </a:ext>
            </a:extLst>
          </p:cNvPr>
          <p:cNvSpPr txBox="1"/>
          <p:nvPr/>
        </p:nvSpPr>
        <p:spPr>
          <a:xfrm>
            <a:off x="1069693" y="1220104"/>
            <a:ext cx="1018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Composé de conseillers régionaux et de consultants internationaux </a:t>
            </a:r>
            <a:r>
              <a:rPr lang="fr" sz="1600" b="0" i="0" dirty="0">
                <a:effectLst/>
                <a:latin typeface="Poppins" pitchFamily="2" charset="77"/>
                <a:cs typeface="Poppins" pitchFamily="2" charset="77"/>
              </a:rPr>
              <a:t>CIM de l'OPS/OMS</a:t>
            </a:r>
            <a:r>
              <a:rPr lang="fr" sz="1600" b="0" i="0" dirty="0">
                <a:latin typeface="Poppins" pitchFamily="2" charset="77"/>
                <a:cs typeface="Poppins" pitchFamily="2" charset="77"/>
              </a:rPr>
              <a:t>.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40A43B-2479-94AA-E00C-AA32BCB74627}"/>
              </a:ext>
            </a:extLst>
          </p:cNvPr>
          <p:cNvSpPr txBox="1"/>
          <p:nvPr/>
        </p:nvSpPr>
        <p:spPr>
          <a:xfrm>
            <a:off x="1072361" y="1646585"/>
            <a:ext cx="5092861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Apporter un appui technique, financier et logistique au CNC dans les phases d’application du protocole.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Fournir des conseils sur la mise en œuvre de la revue documentaires, l'adaptation de l'outil, la mise en œuvre de l'auto-évaluation aux niveaux national et sous-national.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Coordonner l'accompagnement des conseillers régionaux CIM dans la préparation des ateliers au niveau national.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Coordonner avec le CNC pour organiser et soutenir l'auto-évaluation de chaque composante.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Soutenir le CNC dans la préparation du rapport final, intégrant des recommandations destinées aux responsables de la vaccination aux différents niveaux du PEV et de l'OPS/OMS au niveau régional.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87B4D8-641A-9F85-F2C4-B3BFF626D985}"/>
              </a:ext>
            </a:extLst>
          </p:cNvPr>
          <p:cNvSpPr txBox="1"/>
          <p:nvPr/>
        </p:nvSpPr>
        <p:spPr>
          <a:xfrm>
            <a:off x="6323626" y="1660607"/>
            <a:ext cx="509286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Fournir des conseils techniques dans l’élaboration du Plan d’action.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Examiner les résultats de l'auto-évaluation, le rapport final et le plan d'action.</a:t>
            </a:r>
            <a:endParaRPr lang="es-MX" sz="1600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Représenter l'OPS/OMS auprès des autorités nationales, en rendant compte du protocole, du calendrier, de l'état d'avancement et en assurant la présentation des résultats et des recommandations.</a:t>
            </a:r>
            <a:endParaRPr lang="es-MX" sz="1600" dirty="0"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En commun accord avec les autorités nationales, publier et diffuser le rapport final d'auto-évaluation.</a:t>
            </a:r>
            <a:r>
              <a:rPr lang="fr" sz="1600" dirty="0"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s-MX" sz="1600" dirty="0">
              <a:effectLst/>
              <a:latin typeface="Poppins" pitchFamily="2" charset="77"/>
              <a:ea typeface="Arial" panose="020B0604020202020204" pitchFamily="34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3261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B7BA2-7FF2-4750-2AA1-3212BDCD6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15" y="2627200"/>
            <a:ext cx="8934000" cy="1603600"/>
          </a:xfrm>
        </p:spPr>
        <p:txBody>
          <a:bodyPr/>
          <a:lstStyle/>
          <a:p>
            <a:r>
              <a:rPr lang="fr" dirty="0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232265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9310-7E7E-3FA8-07B3-529EBF2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</a:t>
            </a:r>
            <a:r>
              <a:rPr lang="fr-FR" dirty="0"/>
              <a:t>é</a:t>
            </a:r>
            <a:r>
              <a:rPr lang="en-US" dirty="0" err="1"/>
              <a:t>gorie</a:t>
            </a:r>
            <a:r>
              <a:rPr lang="en-US" dirty="0"/>
              <a:t>: </a:t>
            </a:r>
            <a:r>
              <a:rPr lang="fr-FR" dirty="0"/>
              <a:t>Documents récapitulatifs</a:t>
            </a:r>
            <a:endParaRPr lang="en-US" dirty="0"/>
          </a:p>
        </p:txBody>
      </p:sp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CDD0F807-1683-9B9C-4BEB-A735D90A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0977"/>
              </p:ext>
            </p:extLst>
          </p:nvPr>
        </p:nvGraphicFramePr>
        <p:xfrm>
          <a:off x="757715" y="1690725"/>
          <a:ext cx="11298819" cy="4387354"/>
        </p:xfrm>
        <a:graphic>
          <a:graphicData uri="http://schemas.openxmlformats.org/drawingml/2006/table">
            <a:tbl>
              <a:tblPr/>
              <a:tblGrid>
                <a:gridCol w="630818">
                  <a:extLst>
                    <a:ext uri="{9D8B030D-6E8A-4147-A177-3AD203B41FA5}">
                      <a16:colId xmlns:a16="http://schemas.microsoft.com/office/drawing/2014/main" val="1072868806"/>
                    </a:ext>
                  </a:extLst>
                </a:gridCol>
                <a:gridCol w="3752427">
                  <a:extLst>
                    <a:ext uri="{9D8B030D-6E8A-4147-A177-3AD203B41FA5}">
                      <a16:colId xmlns:a16="http://schemas.microsoft.com/office/drawing/2014/main" val="4022390145"/>
                    </a:ext>
                  </a:extLst>
                </a:gridCol>
                <a:gridCol w="6915574">
                  <a:extLst>
                    <a:ext uri="{9D8B030D-6E8A-4147-A177-3AD203B41FA5}">
                      <a16:colId xmlns:a16="http://schemas.microsoft.com/office/drawing/2014/main" val="3993060546"/>
                    </a:ext>
                  </a:extLst>
                </a:gridCol>
              </a:tblGrid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Annexe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4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351994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Aperçu des annexes</a:t>
                      </a: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Aperçu de tous documents à l'appui du processus de monitorage de la performance du Programme élargi d'immunisation (PEV)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102560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Protocole – Méthodologie de monitorage de la performance du PEV</a:t>
                      </a:r>
                      <a:endParaRPr lang="es-ES" sz="1400" b="0" i="0" u="none" strike="noStrike" kern="100" noProof="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Orientations détaillées pour la mise en œuvre du monitorage de la performance du PEV au niveau national, sous-national et local.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199565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Présentation de la méthodologie de monitorage de la performance du PEV aux États membres</a:t>
                      </a:r>
                      <a:endParaRPr lang="fr" sz="1400" b="0" i="0" u="none" strike="noStrike" kern="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d’introduction pour les États membres intéressés sur la méthodologie de monitorage de la performance du PEV. 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34691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Termes de référence pour les consultants nationaux/internationaux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des responsabilités des consultants nationaux ou internationaux pour appuyer la mise en œuvre du processus de monitorage de la performance du PEV.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80551"/>
                  </a:ext>
                </a:extLst>
              </a:tr>
              <a:tr h="52173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Responsabilités des consultants</a:t>
                      </a:r>
                      <a:endParaRPr lang="es-ES" sz="1400" b="0" i="0" u="none" strike="noStrike" kern="1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d’introduction pour les États membres intéressés sur les responsabilités des consultants nationaux/internationaux pendant le monitorage de la performance du PEV.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94049"/>
                  </a:ext>
                </a:extLst>
              </a:tr>
              <a:tr h="7217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Déroulement du processus de monitorage de la performance du PEV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Conseils, phase par phase, pour la mise en œuvre du processus de monitorage de la performance du PEV au niveau national, sous-national et local.</a:t>
                      </a:r>
                      <a:r>
                        <a:rPr lang="fr" sz="1400" b="0" i="0" u="none" strike="noStrike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400" b="0" i="0" u="none" strike="noStrike" noProof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9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18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E741-6A9E-4AD3-1086-2D8E1A4AF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1 : Préparation</a:t>
            </a:r>
            <a:endParaRPr lang="en-U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AA56384-0584-C16C-22A0-E8DA7BC66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7336"/>
              </p:ext>
            </p:extLst>
          </p:nvPr>
        </p:nvGraphicFramePr>
        <p:xfrm>
          <a:off x="838200" y="1553676"/>
          <a:ext cx="11103187" cy="4722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464">
                  <a:extLst>
                    <a:ext uri="{9D8B030D-6E8A-4147-A177-3AD203B41FA5}">
                      <a16:colId xmlns:a16="http://schemas.microsoft.com/office/drawing/2014/main" val="3299235412"/>
                    </a:ext>
                  </a:extLst>
                </a:gridCol>
                <a:gridCol w="3931713">
                  <a:extLst>
                    <a:ext uri="{9D8B030D-6E8A-4147-A177-3AD203B41FA5}">
                      <a16:colId xmlns:a16="http://schemas.microsoft.com/office/drawing/2014/main" val="3203061080"/>
                    </a:ext>
                  </a:extLst>
                </a:gridCol>
                <a:gridCol w="6666010">
                  <a:extLst>
                    <a:ext uri="{9D8B030D-6E8A-4147-A177-3AD203B41FA5}">
                      <a16:colId xmlns:a16="http://schemas.microsoft.com/office/drawing/2014/main" val="214886215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Annexe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4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97706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CNC - Présentation de l’outil de monitorage de la performance du PEV</a:t>
                      </a:r>
                      <a:endParaRPr lang="es-ES" sz="1400" kern="100" noProof="0" dirty="0">
                        <a:solidFill>
                          <a:schemeClr val="dk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d’introduction pour les membres du Comité national de coordination (CNC) sur l’outil de monitorage de la performance du PEV.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5398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Rôles et responsabilités du CNC et du CRC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des rôles et responsabilités du Comité National de Coordination (CNC) et du Comité Régional de Coordination (CRC). 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36181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 des documents recommandés pour la compilation de la revue documentaire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 (non exhaustive) des documents nationaux et sous-nationaux recommandés pour la compilation d’une revue documentaire sur la performance du PEV national. Cette liste peut être complémentée par autres documents relatifs au PEV national.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4642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4a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Rapport d'analyse de la situation - modèle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du rapport d'analyse de la situation, à être compilée sur la base des informations recueillies pendant la revue documentaire. 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52728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4b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Présentation de l'analyse de la situation - modèle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de présentation du rapport d'analyse de la situation. Les diapos relatives à chaque composante seront présentées au début de chaque session de discussion pendant les ateliers nationaux (voir Annexes 12 et 13).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2516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Orientations pour l'adaptation de l’outil de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monitorage de la performance du PEV au contexte national.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 des possibles adaptations de l’outil au contexte national.</a:t>
                      </a:r>
                      <a:r>
                        <a:rPr lang="fr" sz="1400" kern="1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400" kern="1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40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8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748-064E-15E5-0DED-CBABACE8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2 : Mise en œuvre</a:t>
            </a:r>
            <a:endParaRPr lang="en-US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DD61853-7C57-F6FB-FDC7-D1E759D5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44199"/>
              </p:ext>
            </p:extLst>
          </p:nvPr>
        </p:nvGraphicFramePr>
        <p:xfrm>
          <a:off x="838200" y="1573996"/>
          <a:ext cx="11109961" cy="4403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359">
                  <a:extLst>
                    <a:ext uri="{9D8B030D-6E8A-4147-A177-3AD203B41FA5}">
                      <a16:colId xmlns:a16="http://schemas.microsoft.com/office/drawing/2014/main" val="710142974"/>
                    </a:ext>
                  </a:extLst>
                </a:gridCol>
                <a:gridCol w="3601921">
                  <a:extLst>
                    <a:ext uri="{9D8B030D-6E8A-4147-A177-3AD203B41FA5}">
                      <a16:colId xmlns:a16="http://schemas.microsoft.com/office/drawing/2014/main" val="4030570273"/>
                    </a:ext>
                  </a:extLst>
                </a:gridCol>
                <a:gridCol w="6583681">
                  <a:extLst>
                    <a:ext uri="{9D8B030D-6E8A-4147-A177-3AD203B41FA5}">
                      <a16:colId xmlns:a16="http://schemas.microsoft.com/office/drawing/2014/main" val="383943532"/>
                    </a:ext>
                  </a:extLst>
                </a:gridCol>
              </a:tblGrid>
              <a:tr h="4309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Annexe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4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852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Budget - modèle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du budget pour la mise en œuvre du processus de monitorage de la performance du PEV dans le pays.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475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noProof="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Critères de sélection pour les provinces et municipalités sous-nationales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Suggestion des stratégies et indicateurs pour la sélection des zones (province, municipalité) pour la mise en œuvre du monitorage de la performance du PEV au niveau sous-national.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97391"/>
                  </a:ext>
                </a:extLst>
              </a:tr>
              <a:tr h="57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Présentation de la méthodologie de monitorage de la performance du PEV aux niveaux sous-nationaux.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Description d’introduction sur la méthodologie de monitorage de la performance du PEV aux autorités du niveau sous-national.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24531"/>
                  </a:ext>
                </a:extLst>
              </a:tr>
              <a:tr h="42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9a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Sélection des participants aux sessions.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 des possibles participants aux ateliers d'auto-évaluation du niveau national.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07703"/>
                  </a:ext>
                </a:extLst>
              </a:tr>
              <a:tr h="616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9b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Feuille de présence</a:t>
                      </a: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pour les participants aux sessions.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Liste de présence pour les participants aux ateliers d'auto-évaluation du niveau national.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13730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Agenda des sessions – modèle.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d’un programme d’agenda pour les ateliers du niveau national, y compris les cérémonies d'ouverture et de clôture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275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748-064E-15E5-0DED-CBABACE8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2 : Mise en œuvre</a:t>
            </a:r>
            <a:endParaRPr lang="en-US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DD61853-7C57-F6FB-FDC7-D1E759D5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3674"/>
              </p:ext>
            </p:extLst>
          </p:nvPr>
        </p:nvGraphicFramePr>
        <p:xfrm>
          <a:off x="838200" y="1770422"/>
          <a:ext cx="11109961" cy="3974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359">
                  <a:extLst>
                    <a:ext uri="{9D8B030D-6E8A-4147-A177-3AD203B41FA5}">
                      <a16:colId xmlns:a16="http://schemas.microsoft.com/office/drawing/2014/main" val="710142974"/>
                    </a:ext>
                  </a:extLst>
                </a:gridCol>
                <a:gridCol w="3601921">
                  <a:extLst>
                    <a:ext uri="{9D8B030D-6E8A-4147-A177-3AD203B41FA5}">
                      <a16:colId xmlns:a16="http://schemas.microsoft.com/office/drawing/2014/main" val="4030570273"/>
                    </a:ext>
                  </a:extLst>
                </a:gridCol>
                <a:gridCol w="6583681">
                  <a:extLst>
                    <a:ext uri="{9D8B030D-6E8A-4147-A177-3AD203B41FA5}">
                      <a16:colId xmlns:a16="http://schemas.microsoft.com/office/drawing/2014/main" val="383943532"/>
                    </a:ext>
                  </a:extLst>
                </a:gridCol>
              </a:tblGrid>
              <a:tr h="4309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Annexe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4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852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Orientations pour l'organisation des sessions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Lignes directrices pour la mise en œuvre des ateliers, y compris la gestion des conversations et el rôle des consultants pendant la discussion. 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475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noProof="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Cérémonie d'ouverture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de résumé de la présentation du rapport d'analyse de la situation (Annexe 4b).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97391"/>
                  </a:ext>
                </a:extLst>
              </a:tr>
              <a:tr h="57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Présentation de l'analyse de la situation - modèle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de présentation du rapport d'analyse de la situation. Les diapos relatives à chaque composante seront présentées au début de chaque session de discussion pendant les ateliers nationaux (voir Annexe 4b).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24531"/>
                  </a:ext>
                </a:extLst>
              </a:tr>
              <a:tr h="422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Items de chaque composante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Diapos reportant chaque item de chaque composante de l’outil de monitorage de la performance du PEV. Son utilisation est recommandée pendant les ateliers d’auto-évaluation pour faciliter la conversation. 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07703"/>
                  </a:ext>
                </a:extLst>
              </a:tr>
              <a:tr h="616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Norme d'excellence pour les composantes du PEV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 de la norme d’excellence pour chaque composante de l’outil. L'objectif est de donner un aperçu de la définition « excellent » pour la composante concernée.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81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56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3E65-510D-02B3-F16D-E241BC18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z="3600" dirty="0"/>
              <a:t>Agenda</a:t>
            </a:r>
            <a:endParaRPr lang="en-US" dirty="0"/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B46665FF-CBD4-2680-DD7D-ECFC66459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805305"/>
            <a:ext cx="9823027" cy="3992668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Objectif et phases de l’auto-évaluation</a:t>
            </a:r>
            <a:endParaRPr lang="es-ES" sz="2000" dirty="0"/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Objectif de l'outil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Différentes composantes de l'outil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Items d’auto-évaluation sur une échelle de maturité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Points clés à considérer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Résultats attendus</a:t>
            </a:r>
            <a:endParaRPr lang="es-ES" sz="2000" dirty="0">
              <a:latin typeface="Poppins"/>
              <a:ea typeface="Poppins"/>
              <a:cs typeface="Poppins"/>
            </a:endParaRPr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Rôles et responsabilités pour la mise en œuvre de l’outil</a:t>
            </a:r>
            <a:endParaRPr lang="es-ES" sz="2000" dirty="0"/>
          </a:p>
          <a:p>
            <a:pPr marL="326390" indent="-242570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fr" sz="2000" dirty="0">
                <a:latin typeface="Poppins"/>
                <a:ea typeface="Poppins"/>
                <a:cs typeface="Poppins"/>
                <a:sym typeface="Poppins"/>
              </a:rPr>
              <a:t>Annexes</a:t>
            </a:r>
            <a:endParaRPr lang="es-ES" sz="2000" dirty="0">
              <a:latin typeface="Poppins"/>
              <a:ea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7868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6748-064E-15E5-0DED-CBABACE8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Phase 3 : Suivi</a:t>
            </a:r>
            <a:endParaRPr lang="en-US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DD61853-7C57-F6FB-FDC7-D1E759D5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66531"/>
              </p:ext>
            </p:extLst>
          </p:nvPr>
        </p:nvGraphicFramePr>
        <p:xfrm>
          <a:off x="838200" y="1573996"/>
          <a:ext cx="10920413" cy="1728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4359">
                  <a:extLst>
                    <a:ext uri="{9D8B030D-6E8A-4147-A177-3AD203B41FA5}">
                      <a16:colId xmlns:a16="http://schemas.microsoft.com/office/drawing/2014/main" val="710142974"/>
                    </a:ext>
                  </a:extLst>
                </a:gridCol>
                <a:gridCol w="3601921">
                  <a:extLst>
                    <a:ext uri="{9D8B030D-6E8A-4147-A177-3AD203B41FA5}">
                      <a16:colId xmlns:a16="http://schemas.microsoft.com/office/drawing/2014/main" val="4030570273"/>
                    </a:ext>
                  </a:extLst>
                </a:gridCol>
                <a:gridCol w="6394133">
                  <a:extLst>
                    <a:ext uri="{9D8B030D-6E8A-4147-A177-3AD203B41FA5}">
                      <a16:colId xmlns:a16="http://schemas.microsoft.com/office/drawing/2014/main" val="383943532"/>
                    </a:ext>
                  </a:extLst>
                </a:gridCol>
              </a:tblGrid>
              <a:tr h="430911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ID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Annexe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956" marR="86956" marT="43478" marB="434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" sz="1400" b="1" i="0" u="none" strike="noStrike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s-ES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386" marR="60386" marT="60386" marB="603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85259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" sz="1400" noProof="0" dirty="0"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Rapport final d’auto-évaluation - modèle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de rapport final à préparer à l'issue de l'auto-évaluation aux niveaux national, sous-national et local.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94751"/>
                  </a:ext>
                </a:extLst>
              </a:tr>
              <a:tr h="56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400" noProof="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 d'action - modèle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Modèle de plan d'action décrivant les mesures à prendre pour améliorer la performance du PEV national.</a:t>
                      </a:r>
                      <a:endParaRPr lang="es-ES" sz="1400" noProof="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48239" marR="48239" marT="48239" marB="482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99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4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3896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8DF0-01EB-AB7A-4838-5A3A914C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sz="3600" dirty="0"/>
              <a:t>Objectifs de la m</a:t>
            </a:r>
            <a:r>
              <a:rPr lang="fr" sz="3600" dirty="0">
                <a:latin typeface="Poppins"/>
                <a:cs typeface="Poppins"/>
              </a:rPr>
              <a:t>é</a:t>
            </a:r>
            <a:r>
              <a:rPr lang="fr" sz="3600" dirty="0"/>
              <a:t>thodologie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DFFEF-1C64-5421-97DA-09B135B95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6365" indent="0">
              <a:buNone/>
            </a:pPr>
            <a:r>
              <a:rPr lang="fr" sz="2000" dirty="0">
                <a:latin typeface="Poppins"/>
                <a:cs typeface="Poppins"/>
              </a:rPr>
              <a:t>Le protocole offre aux États membres</a:t>
            </a:r>
            <a:r>
              <a:rPr lang="fr" sz="20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" sz="2000" dirty="0">
                <a:solidFill>
                  <a:srgbClr val="000000"/>
                </a:solidFill>
                <a:latin typeface="Poppins"/>
                <a:cs typeface="Poppins"/>
              </a:rPr>
              <a:t>une </a:t>
            </a:r>
            <a:r>
              <a:rPr lang="fr" sz="2000" dirty="0">
                <a:latin typeface="Poppins"/>
                <a:cs typeface="Poppins"/>
              </a:rPr>
              <a:t>méthodologie et des outils pour :</a:t>
            </a:r>
            <a:endParaRPr lang="es-ES" sz="2000" dirty="0"/>
          </a:p>
          <a:p>
            <a:pPr marL="914400" indent="-457200">
              <a:spcBef>
                <a:spcPts val="1800"/>
              </a:spcBef>
              <a:buFont typeface="+mj-lt"/>
              <a:buAutoNum type="arabicPeriod"/>
            </a:pPr>
            <a:r>
              <a:rPr lang="fr" sz="2000" dirty="0">
                <a:latin typeface="Poppins"/>
                <a:cs typeface="Poppins"/>
              </a:rPr>
              <a:t>Réaliser une auto-évaluation visant à reconnaître le niveau de performance des composantes du PEV pour répondre à ses objectifs et stratégies en fonction de contrôler et éliminer les maladies evitables par la vaccination (MEV).</a:t>
            </a:r>
          </a:p>
          <a:p>
            <a:pPr marL="914400" indent="-457200">
              <a:spcBef>
                <a:spcPts val="1800"/>
              </a:spcBef>
              <a:buFont typeface="+mj-lt"/>
              <a:buAutoNum type="arabicPeriod"/>
            </a:pPr>
            <a:r>
              <a:rPr lang="fr" sz="2000" dirty="0"/>
              <a:t>Identifier </a:t>
            </a:r>
            <a:r>
              <a:rPr lang="fr" sz="2000" dirty="0">
                <a:latin typeface="Poppins"/>
                <a:cs typeface="Poppins"/>
              </a:rPr>
              <a:t>les difficultés et les défis rencontrés lors de l’auto-évaluation de chaque composante du PEV</a:t>
            </a:r>
            <a:r>
              <a:rPr lang="fr" sz="2000" dirty="0"/>
              <a:t>.</a:t>
            </a:r>
            <a:endParaRPr lang="fr" sz="2000" dirty="0">
              <a:latin typeface="Poppins"/>
              <a:cs typeface="Poppins"/>
            </a:endParaRPr>
          </a:p>
          <a:p>
            <a:pPr marL="914400" indent="-457200">
              <a:spcBef>
                <a:spcPts val="1800"/>
              </a:spcBef>
              <a:buFont typeface="+mj-lt"/>
              <a:buAutoNum type="arabicPeriod"/>
            </a:pPr>
            <a:r>
              <a:rPr lang="fr" sz="2000" dirty="0">
                <a:latin typeface="Poppins"/>
                <a:cs typeface="Poppins"/>
              </a:rPr>
              <a:t>Proposer un Plan d’action à court et moyen terme pour l'amélioration continue du PEV national</a:t>
            </a:r>
            <a:r>
              <a:rPr lang="f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8965" indent="-481965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1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EA4B-8B1E-7F5D-ED09-3B99D058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2000" cy="626946"/>
          </a:xfrm>
        </p:spPr>
        <p:txBody>
          <a:bodyPr/>
          <a:lstStyle/>
          <a:p>
            <a:r>
              <a:rPr lang="fr" sz="3600" dirty="0"/>
              <a:t>Phases de l’auto-évaluation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517690-9397-6928-C8D6-0A63FA63D198}"/>
              </a:ext>
            </a:extLst>
          </p:cNvPr>
          <p:cNvSpPr txBox="1"/>
          <p:nvPr/>
        </p:nvSpPr>
        <p:spPr>
          <a:xfrm>
            <a:off x="1434796" y="2244360"/>
            <a:ext cx="2835938" cy="4083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Activer le comit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é</a:t>
            </a: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 national de coordination (CNC).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Compiler les donnees du PEV des derniers 5 ans à travers d’une revue documentaire.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spcBef>
                <a:spcPts val="200"/>
              </a:spcBef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Produire un rapport d’analyse de la situation pour résumer les résultats de la revue documentaire.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Adapter l’outil de monitorage au contexte du pays.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F0668955-74C7-545B-7BB6-F63A7FA2A5B5}"/>
              </a:ext>
            </a:extLst>
          </p:cNvPr>
          <p:cNvSpPr txBox="1"/>
          <p:nvPr/>
        </p:nvSpPr>
        <p:spPr>
          <a:xfrm>
            <a:off x="8456123" y="2337120"/>
            <a:ext cx="2888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Calculer les pointages et visualiser les </a:t>
            </a: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r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é</a:t>
            </a: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sum</a:t>
            </a:r>
            <a:r>
              <a:rPr lang="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é</a:t>
            </a: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 des resultats.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Élaborer le rapport final.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Élaborer le plan d’action.</a:t>
            </a:r>
            <a:endParaRPr lang="es-ES" sz="1600" u="none" strike="noStrike" dirty="0">
              <a:effectLst/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" sz="1600" u="none" strike="noStrike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Mettre en œuvre le plan d'action.</a:t>
            </a:r>
            <a:endParaRPr lang="es-ES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FD6DF774-CEC2-6361-80DA-5E31E8AB7EC4}"/>
              </a:ext>
            </a:extLst>
          </p:cNvPr>
          <p:cNvSpPr txBox="1"/>
          <p:nvPr/>
        </p:nvSpPr>
        <p:spPr>
          <a:xfrm>
            <a:off x="4795313" y="2253302"/>
            <a:ext cx="3305095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fr" sz="1600" dirty="0">
                <a:latin typeface="Poppins" pitchFamily="2" charset="77"/>
                <a:cs typeface="Poppins" pitchFamily="2" charset="77"/>
              </a:rPr>
              <a:t>Planifier les sessions d’auto-évaluations au niveau national et aux niveaux sous-national et local.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fr" sz="1600" dirty="0">
                <a:latin typeface="Poppins" pitchFamily="2" charset="77"/>
                <a:cs typeface="Poppins" pitchFamily="2" charset="77"/>
              </a:rPr>
              <a:t>Réaliser les sessions d’auto-évaluation au niveau national et aux niveaux sous-national et local.</a:t>
            </a:r>
          </a:p>
        </p:txBody>
      </p:sp>
      <p:sp>
        <p:nvSpPr>
          <p:cNvPr id="7" name="Llamada rectangular 11">
            <a:extLst>
              <a:ext uri="{FF2B5EF4-FFF2-40B4-BE49-F238E27FC236}">
                <a16:creationId xmlns:a16="http://schemas.microsoft.com/office/drawing/2014/main" id="{0115BC49-AB43-9D3E-CB74-93585EA09CEE}"/>
              </a:ext>
            </a:extLst>
          </p:cNvPr>
          <p:cNvSpPr/>
          <p:nvPr/>
        </p:nvSpPr>
        <p:spPr>
          <a:xfrm>
            <a:off x="1434796" y="1192617"/>
            <a:ext cx="2835938" cy="856527"/>
          </a:xfrm>
          <a:prstGeom prst="wedgeRectCallout">
            <a:avLst>
              <a:gd name="adj1" fmla="val -19321"/>
              <a:gd name="adj2" fmla="val 656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" sz="1600" b="1" dirty="0">
                <a:latin typeface="Poppins" pitchFamily="2" charset="77"/>
                <a:cs typeface="Poppins" pitchFamily="2" charset="77"/>
              </a:rPr>
              <a:t>Phase 1: Préparation</a:t>
            </a:r>
          </a:p>
        </p:txBody>
      </p:sp>
      <p:sp>
        <p:nvSpPr>
          <p:cNvPr id="8" name="Llamada rectangular 12">
            <a:extLst>
              <a:ext uri="{FF2B5EF4-FFF2-40B4-BE49-F238E27FC236}">
                <a16:creationId xmlns:a16="http://schemas.microsoft.com/office/drawing/2014/main" id="{1C0AEAFF-8EC7-EC19-2C6D-26FA2FB7E70A}"/>
              </a:ext>
            </a:extLst>
          </p:cNvPr>
          <p:cNvSpPr/>
          <p:nvPr/>
        </p:nvSpPr>
        <p:spPr>
          <a:xfrm>
            <a:off x="4795313" y="1187287"/>
            <a:ext cx="3305095" cy="870904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" sz="1600" b="1" dirty="0">
                <a:latin typeface="Poppins" pitchFamily="2" charset="77"/>
                <a:cs typeface="Poppins" pitchFamily="2" charset="77"/>
              </a:rPr>
              <a:t>Phase 2: Mise en </a:t>
            </a:r>
            <a:r>
              <a:rPr lang="en-US" sz="1600" b="1" dirty="0">
                <a:latin typeface="Poppins" pitchFamily="2" charset="77"/>
                <a:cs typeface="Poppins" pitchFamily="2" charset="77"/>
              </a:rPr>
              <a:t>œ</a:t>
            </a:r>
            <a:r>
              <a:rPr lang="fr" sz="1600" b="1" dirty="0">
                <a:latin typeface="Poppins" pitchFamily="2" charset="77"/>
                <a:cs typeface="Poppins" pitchFamily="2" charset="77"/>
              </a:rPr>
              <a:t>uvre</a:t>
            </a:r>
          </a:p>
        </p:txBody>
      </p:sp>
      <p:sp>
        <p:nvSpPr>
          <p:cNvPr id="9" name="Llamada rectangular 14">
            <a:extLst>
              <a:ext uri="{FF2B5EF4-FFF2-40B4-BE49-F238E27FC236}">
                <a16:creationId xmlns:a16="http://schemas.microsoft.com/office/drawing/2014/main" id="{07F6DDCB-34B8-9CEB-BBBE-F5796890B1F1}"/>
              </a:ext>
            </a:extLst>
          </p:cNvPr>
          <p:cNvSpPr/>
          <p:nvPr/>
        </p:nvSpPr>
        <p:spPr>
          <a:xfrm>
            <a:off x="8456123" y="1198946"/>
            <a:ext cx="2888152" cy="856527"/>
          </a:xfrm>
          <a:prstGeom prst="wedgeRectCallout">
            <a:avLst>
              <a:gd name="adj1" fmla="val -20833"/>
              <a:gd name="adj2" fmla="val 6894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" sz="1600" b="1" dirty="0">
                <a:latin typeface="Poppins" pitchFamily="2" charset="77"/>
                <a:cs typeface="Poppins" pitchFamily="2" charset="77"/>
              </a:rPr>
              <a:t>Phase 3: Suivi</a:t>
            </a:r>
          </a:p>
        </p:txBody>
      </p:sp>
    </p:spTree>
    <p:extLst>
      <p:ext uri="{BB962C8B-B14F-4D97-AF65-F5344CB8AC3E}">
        <p14:creationId xmlns:p14="http://schemas.microsoft.com/office/powerpoint/2010/main" val="393252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B978-0777-8627-C7E3-2BF6493E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147" y="500025"/>
            <a:ext cx="10982000" cy="1325600"/>
          </a:xfrm>
        </p:spPr>
        <p:txBody>
          <a:bodyPr/>
          <a:lstStyle/>
          <a:p>
            <a:r>
              <a:rPr lang="fr" sz="3600" dirty="0"/>
              <a:t>But de l'outil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9C05B-1387-D375-77F9-4189A7D0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147" y="1825625"/>
            <a:ext cx="9988952" cy="4064000"/>
          </a:xfrm>
        </p:spPr>
        <p:txBody>
          <a:bodyPr/>
          <a:lstStyle/>
          <a:p>
            <a:pPr marL="126997" indent="0">
              <a:buNone/>
            </a:pPr>
            <a:r>
              <a:rPr lang="fr" sz="2400" b="1" dirty="0">
                <a:latin typeface="Poppins"/>
                <a:ea typeface="Poppins"/>
                <a:cs typeface="Poppins"/>
                <a:sym typeface="Poppins"/>
              </a:rPr>
              <a:t>Auto-évaluer la performance </a:t>
            </a: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du programme national de vaccination </a:t>
            </a:r>
            <a:r>
              <a:rPr lang="fr" sz="2400" b="1" dirty="0">
                <a:latin typeface="Poppins"/>
                <a:ea typeface="Poppins"/>
                <a:cs typeface="Poppins"/>
                <a:sym typeface="Poppins"/>
              </a:rPr>
              <a:t>selon les 13 composantes du PEV</a:t>
            </a: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fr" sz="24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en utilisant un outil complet et standardisé pour </a:t>
            </a:r>
            <a:r>
              <a:rPr lang="fr" sz="2400" b="1" dirty="0">
                <a:latin typeface="Poppins"/>
                <a:ea typeface="Poppins"/>
                <a:cs typeface="Poppins"/>
                <a:sym typeface="Poppins"/>
              </a:rPr>
              <a:t>identifier ses succès et lacunes </a:t>
            </a: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et établir les priorités du programme.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F14D-731E-893B-2AD1-1DDD531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 dirty="0"/>
              <a:t>Objectifs de l'outil</a:t>
            </a:r>
          </a:p>
        </p:txBody>
      </p:sp>
      <p:sp>
        <p:nvSpPr>
          <p:cNvPr id="4" name="Google Shape;248;p27">
            <a:extLst>
              <a:ext uri="{FF2B5EF4-FFF2-40B4-BE49-F238E27FC236}">
                <a16:creationId xmlns:a16="http://schemas.microsoft.com/office/drawing/2014/main" id="{307E078C-73B6-AB97-F146-F045AA14DF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6416040" cy="4667250"/>
          </a:xfrm>
          <a:prstGeom prst="rect">
            <a:avLst/>
          </a:prstGeom>
          <a:noFill/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Auto-évaluer les performances de chaque composante du PEV.</a:t>
            </a:r>
          </a:p>
          <a:p>
            <a:pPr marL="952485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" sz="1800" dirty="0">
                <a:latin typeface="Poppins"/>
                <a:ea typeface="Poppins"/>
                <a:cs typeface="Poppins"/>
                <a:sym typeface="Poppins"/>
              </a:rPr>
              <a:t>Élaborer un plan d’action national pour améliorer le PEV et :</a:t>
            </a: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Prioriser les recommandations qui nécessitent une intervention immédiate.</a:t>
            </a:r>
          </a:p>
          <a:p>
            <a:pPr marL="914400" indent="-22860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Définir le chronogramme des activités et le budget requis.</a:t>
            </a:r>
          </a:p>
          <a:p>
            <a:pPr marL="914400" indent="-228600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28600">
              <a:lnSpc>
                <a:spcPct val="100000"/>
              </a:lnSpc>
              <a:spcBef>
                <a:spcPts val="0"/>
              </a:spcBef>
              <a:buSzPts val="1300"/>
              <a:buFont typeface="Poppins"/>
              <a:buChar char="•"/>
            </a:pPr>
            <a:r>
              <a:rPr lang="fr" dirty="0">
                <a:latin typeface="Poppins"/>
                <a:ea typeface="Poppins"/>
                <a:cs typeface="Poppins"/>
                <a:sym typeface="Poppins"/>
              </a:rPr>
              <a:t>Déterminer s’il est nécessaire d’élargir l’évaluation ou de soutenir ulterieurement la résolution des lacunes dans des composants spécifiques.</a:t>
            </a:r>
          </a:p>
        </p:txBody>
      </p:sp>
      <p:pic>
        <p:nvPicPr>
          <p:cNvPr id="5" name="Google Shape;249;p27">
            <a:extLst>
              <a:ext uri="{FF2B5EF4-FFF2-40B4-BE49-F238E27FC236}">
                <a16:creationId xmlns:a16="http://schemas.microsoft.com/office/drawing/2014/main" id="{83EE4BDC-4F86-A278-0433-8260AE65F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7451663" y="1251993"/>
            <a:ext cx="4690417" cy="45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92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F433-D027-F3BA-9C49-CCA2DCF2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43" y="457723"/>
            <a:ext cx="10982000" cy="1325600"/>
          </a:xfrm>
        </p:spPr>
        <p:txBody>
          <a:bodyPr/>
          <a:lstStyle/>
          <a:p>
            <a:r>
              <a:rPr lang="fr" dirty="0"/>
              <a:t>Description de l'outil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7406-BADF-E6E3-FFC4-53B9ECDB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543" y="1895073"/>
            <a:ext cx="9625315" cy="40640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067"/>
              </a:spcBef>
              <a:buNone/>
            </a:pP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Un total de </a:t>
            </a:r>
            <a:r>
              <a:rPr lang="fr" sz="2400" b="1" dirty="0">
                <a:latin typeface="Poppins"/>
                <a:ea typeface="Poppins"/>
                <a:cs typeface="Poppins"/>
                <a:sym typeface="Poppins"/>
              </a:rPr>
              <a:t>196 </a:t>
            </a: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questions pour 13 composantes :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109 au niveau national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67 au niveau sous-national</a:t>
            </a:r>
          </a:p>
          <a:p>
            <a:pPr marL="0" indent="609585">
              <a:lnSpc>
                <a:spcPct val="115000"/>
              </a:lnSpc>
              <a:spcBef>
                <a:spcPts val="1067"/>
              </a:spcBef>
              <a:buNone/>
            </a:pPr>
            <a:r>
              <a:rPr lang="fr" sz="2400" dirty="0">
                <a:latin typeface="Poppins"/>
                <a:ea typeface="Poppins"/>
                <a:cs typeface="Poppins"/>
                <a:sym typeface="Poppins"/>
              </a:rPr>
              <a:t>20 au niveau local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62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F763-A5AC-0007-C7A2-0689CC7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0096"/>
            <a:ext cx="10982000" cy="1325600"/>
          </a:xfrm>
        </p:spPr>
        <p:txBody>
          <a:bodyPr/>
          <a:lstStyle/>
          <a:p>
            <a:r>
              <a:rPr lang="fr" dirty="0"/>
              <a:t>Description de l'outil</a:t>
            </a:r>
          </a:p>
        </p:txBody>
      </p:sp>
      <p:pic>
        <p:nvPicPr>
          <p:cNvPr id="4" name="Google Shape;258;p28">
            <a:extLst>
              <a:ext uri="{FF2B5EF4-FFF2-40B4-BE49-F238E27FC236}">
                <a16:creationId xmlns:a16="http://schemas.microsoft.com/office/drawing/2014/main" id="{663B09F0-28AF-664F-A428-38AADB6BF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4547" y="2167244"/>
            <a:ext cx="8450765" cy="4415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259;p28">
            <a:extLst>
              <a:ext uri="{FF2B5EF4-FFF2-40B4-BE49-F238E27FC236}">
                <a16:creationId xmlns:a16="http://schemas.microsoft.com/office/drawing/2014/main" id="{9AAB9BDC-2460-AE0E-944C-010F03F99364}"/>
              </a:ext>
            </a:extLst>
          </p:cNvPr>
          <p:cNvGrpSpPr/>
          <p:nvPr/>
        </p:nvGrpSpPr>
        <p:grpSpPr>
          <a:xfrm>
            <a:off x="2138188" y="1338853"/>
            <a:ext cx="1649200" cy="655600"/>
            <a:chOff x="526681" y="1086707"/>
            <a:chExt cx="1236900" cy="491700"/>
          </a:xfrm>
        </p:grpSpPr>
        <p:sp>
          <p:nvSpPr>
            <p:cNvPr id="6" name="Google Shape;260;p28">
              <a:extLst>
                <a:ext uri="{FF2B5EF4-FFF2-40B4-BE49-F238E27FC236}">
                  <a16:creationId xmlns:a16="http://schemas.microsoft.com/office/drawing/2014/main" id="{CA5DD6B2-467F-AE77-26E0-338620A7C3FD}"/>
                </a:ext>
              </a:extLst>
            </p:cNvPr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261;p28">
              <a:extLst>
                <a:ext uri="{FF2B5EF4-FFF2-40B4-BE49-F238E27FC236}">
                  <a16:creationId xmlns:a16="http://schemas.microsoft.com/office/drawing/2014/main" id="{0539BCC3-1A3D-F3D9-26C6-12BF7E54B5D5}"/>
                </a:ext>
              </a:extLst>
            </p:cNvPr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fr" sz="16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1.Items</a:t>
              </a:r>
              <a:endParaRPr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" name="Google Shape;262;p28">
            <a:extLst>
              <a:ext uri="{FF2B5EF4-FFF2-40B4-BE49-F238E27FC236}">
                <a16:creationId xmlns:a16="http://schemas.microsoft.com/office/drawing/2014/main" id="{4D90454C-1452-7E56-1D61-1F8826508574}"/>
              </a:ext>
            </a:extLst>
          </p:cNvPr>
          <p:cNvGrpSpPr/>
          <p:nvPr/>
        </p:nvGrpSpPr>
        <p:grpSpPr>
          <a:xfrm>
            <a:off x="7774808" y="1206282"/>
            <a:ext cx="3211600" cy="687979"/>
            <a:chOff x="6554025" y="939567"/>
            <a:chExt cx="2408700" cy="515984"/>
          </a:xfrm>
        </p:grpSpPr>
        <p:sp>
          <p:nvSpPr>
            <p:cNvPr id="9" name="Google Shape;263;p28">
              <a:extLst>
                <a:ext uri="{FF2B5EF4-FFF2-40B4-BE49-F238E27FC236}">
                  <a16:creationId xmlns:a16="http://schemas.microsoft.com/office/drawing/2014/main" id="{BA6B1F54-1A52-3518-4946-04C3631AC4C8}"/>
                </a:ext>
              </a:extLst>
            </p:cNvPr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4;p28">
              <a:extLst>
                <a:ext uri="{FF2B5EF4-FFF2-40B4-BE49-F238E27FC236}">
                  <a16:creationId xmlns:a16="http://schemas.microsoft.com/office/drawing/2014/main" id="{73CB1FB5-A348-BC52-1219-BDC922344493}"/>
                </a:ext>
              </a:extLst>
            </p:cNvPr>
            <p:cNvSpPr txBox="1"/>
            <p:nvPr/>
          </p:nvSpPr>
          <p:spPr>
            <a:xfrm>
              <a:off x="6567225" y="939567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fr" sz="16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3. Échelle de maturité à 5 niveaux</a:t>
              </a:r>
            </a:p>
          </p:txBody>
        </p:sp>
      </p:grpSp>
      <p:grpSp>
        <p:nvGrpSpPr>
          <p:cNvPr id="11" name="Google Shape;265;p28">
            <a:extLst>
              <a:ext uri="{FF2B5EF4-FFF2-40B4-BE49-F238E27FC236}">
                <a16:creationId xmlns:a16="http://schemas.microsoft.com/office/drawing/2014/main" id="{F90252A5-DBF9-6AA8-DB6C-0BF9E0D4580D}"/>
              </a:ext>
            </a:extLst>
          </p:cNvPr>
          <p:cNvGrpSpPr/>
          <p:nvPr/>
        </p:nvGrpSpPr>
        <p:grpSpPr>
          <a:xfrm>
            <a:off x="2090147" y="3944245"/>
            <a:ext cx="2274800" cy="568799"/>
            <a:chOff x="-326325" y="2510706"/>
            <a:chExt cx="1706100" cy="491700"/>
          </a:xfrm>
        </p:grpSpPr>
        <p:sp>
          <p:nvSpPr>
            <p:cNvPr id="12" name="Google Shape;266;p28">
              <a:extLst>
                <a:ext uri="{FF2B5EF4-FFF2-40B4-BE49-F238E27FC236}">
                  <a16:creationId xmlns:a16="http://schemas.microsoft.com/office/drawing/2014/main" id="{BED2E369-7E87-58E9-03D2-47FF8C21EA0C}"/>
                </a:ext>
              </a:extLst>
            </p:cNvPr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67;p28">
              <a:extLst>
                <a:ext uri="{FF2B5EF4-FFF2-40B4-BE49-F238E27FC236}">
                  <a16:creationId xmlns:a16="http://schemas.microsoft.com/office/drawing/2014/main" id="{BC921F08-69BA-92C6-FBFF-287C0B7CA1B2}"/>
                </a:ext>
              </a:extLst>
            </p:cNvPr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fr" sz="16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Sous-sections</a:t>
              </a:r>
              <a:endParaRPr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" name="Google Shape;268;p28">
            <a:extLst>
              <a:ext uri="{FF2B5EF4-FFF2-40B4-BE49-F238E27FC236}">
                <a16:creationId xmlns:a16="http://schemas.microsoft.com/office/drawing/2014/main" id="{C5FFA772-AB33-9AAF-B77C-61DEC14AB7F7}"/>
              </a:ext>
            </a:extLst>
          </p:cNvPr>
          <p:cNvSpPr/>
          <p:nvPr/>
        </p:nvSpPr>
        <p:spPr>
          <a:xfrm rot="-5400000">
            <a:off x="5320680" y="-157"/>
            <a:ext cx="568800" cy="33336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28">
            <a:extLst>
              <a:ext uri="{FF2B5EF4-FFF2-40B4-BE49-F238E27FC236}">
                <a16:creationId xmlns:a16="http://schemas.microsoft.com/office/drawing/2014/main" id="{D634301D-96D9-943C-1200-F7C43C7C8E76}"/>
              </a:ext>
            </a:extLst>
          </p:cNvPr>
          <p:cNvSpPr txBox="1"/>
          <p:nvPr/>
        </p:nvSpPr>
        <p:spPr>
          <a:xfrm>
            <a:off x="3938280" y="1330334"/>
            <a:ext cx="3535600" cy="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fr" sz="16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Niveau national / sous-national</a:t>
            </a:r>
          </a:p>
        </p:txBody>
      </p:sp>
    </p:spTree>
    <p:extLst>
      <p:ext uri="{BB962C8B-B14F-4D97-AF65-F5344CB8AC3E}">
        <p14:creationId xmlns:p14="http://schemas.microsoft.com/office/powerpoint/2010/main" val="400694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923291" y="1985455"/>
            <a:ext cx="3876347" cy="12868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2462987" y="1985455"/>
            <a:ext cx="3548800" cy="12868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4239377" y="1985455"/>
            <a:ext cx="2935379" cy="12868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6493635" y="1985455"/>
            <a:ext cx="3238027" cy="12868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9031345" y="1985455"/>
            <a:ext cx="2959600" cy="12868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fr-FR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59890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</a:p>
        </p:txBody>
      </p:sp>
      <p:sp>
        <p:nvSpPr>
          <p:cNvPr id="340" name="Google Shape;340;p32"/>
          <p:cNvSpPr/>
          <p:nvPr/>
        </p:nvSpPr>
        <p:spPr>
          <a:xfrm>
            <a:off x="3392471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</a:p>
        </p:txBody>
      </p:sp>
      <p:sp>
        <p:nvSpPr>
          <p:cNvPr id="341" name="Google Shape;341;p32"/>
          <p:cNvSpPr/>
          <p:nvPr/>
        </p:nvSpPr>
        <p:spPr>
          <a:xfrm>
            <a:off x="5186038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</a:p>
        </p:txBody>
      </p:sp>
      <p:sp>
        <p:nvSpPr>
          <p:cNvPr id="342" name="Google Shape;342;p32"/>
          <p:cNvSpPr/>
          <p:nvPr/>
        </p:nvSpPr>
        <p:spPr>
          <a:xfrm>
            <a:off x="7656603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</a:p>
        </p:txBody>
      </p:sp>
      <p:sp>
        <p:nvSpPr>
          <p:cNvPr id="343" name="Google Shape;343;p32"/>
          <p:cNvSpPr/>
          <p:nvPr/>
        </p:nvSpPr>
        <p:spPr>
          <a:xfrm>
            <a:off x="10117145" y="2234855"/>
            <a:ext cx="788000" cy="788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fr-FR" sz="36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1020483" y="293555"/>
            <a:ext cx="10496400" cy="101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r" sz="3200" dirty="0">
                <a:latin typeface="Poppins Black"/>
                <a:ea typeface="Poppins Black"/>
                <a:cs typeface="Poppins Black"/>
                <a:sym typeface="Poppins Black"/>
              </a:rPr>
              <a:t>L'échelle de maturite en 5 points</a:t>
            </a:r>
            <a:endParaRPr sz="32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949597" y="3315268"/>
            <a:ext cx="15827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initial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897017" y="4144494"/>
            <a:ext cx="186684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Un ou plusieurs éléments clés d'une composante ne sont pas disponibles ou sont insuffisants</a:t>
            </a:r>
            <a:endParaRPr lang="fr-FR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2550383" y="3329773"/>
            <a:ext cx="208535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géré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783762" y="4144494"/>
            <a:ext cx="186684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94"/>
            <a:r>
              <a:rPr lang="fr-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Les éléments disponibles présentent des problèmes d'exhaustivité, doivent être mis à jour, ou ne sont pas mis en œuvre de façon appropriée.</a:t>
            </a:r>
            <a:endParaRPr lang="fr-FR" sz="1600" dirty="0">
              <a:solidFill>
                <a:srgbClr val="999999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4799638" y="3329773"/>
            <a:ext cx="18668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défini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4799638" y="4144494"/>
            <a:ext cx="1919677" cy="18712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fr-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Les éléments disponibles sont systématiquement mis en œuvre, mais il y a des biais ou des problèmes reconnus.</a:t>
            </a:r>
            <a:endParaRPr lang="fr-FR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7037155" y="3313497"/>
            <a:ext cx="18994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de gestion quantitative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7074645" y="4144494"/>
            <a:ext cx="204223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fr-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Tous les éléments sont disponibles, fiables, complets et mis à jour. On sait que certains biais ou problèmes peuvent être améliorés.</a:t>
            </a:r>
            <a:endParaRPr lang="fr-FR" sz="16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9072914" y="3350605"/>
            <a:ext cx="21258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optimisé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9342956" y="4144494"/>
            <a:ext cx="2336377" cy="1206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200"/>
            </a:pPr>
            <a:r>
              <a:rPr lang="fr-FR" sz="16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Tous les éléments sont disponibles, mis à jour et mis en œuvre de manière cohérente.</a:t>
            </a:r>
            <a:endParaRPr lang="fr-FR" sz="16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2462987" y="1448079"/>
            <a:ext cx="732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Niveau de performances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20" ma:contentTypeDescription="Create a new document." ma:contentTypeScope="" ma:versionID="c9e009728f5cfba670b057a6f188be73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8fd96ccf753695bffec13620459a90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499DFBE0-8EC0-4A7E-9B51-2CAC678F5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7A4B5-8CE4-4F40-A890-D50E5FD20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E02DD-35A0-4997-B658-F31E8EF49537}">
  <ds:schemaRefs>
    <ds:schemaRef ds:uri="http://purl.org/dc/elements/1.1/"/>
    <ds:schemaRef ds:uri="http://schemas.microsoft.com/office/2006/documentManagement/types"/>
    <ds:schemaRef ds:uri="13824d70-7bf2-44bc-87a6-298660e5dad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e13aadc-de86-43ee-b386-40c01ba74c80"/>
    <ds:schemaRef ds:uri="824a6a19-c959-42ab-aba9-d8066f14d880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1964</Words>
  <Application>Microsoft Macintosh PowerPoint</Application>
  <PresentationFormat>Widescreen</PresentationFormat>
  <Paragraphs>226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Poppins</vt:lpstr>
      <vt:lpstr>Poppins Black</vt:lpstr>
      <vt:lpstr>Poppins ExtraBold</vt:lpstr>
      <vt:lpstr>Tema de Office</vt:lpstr>
      <vt:lpstr>Office Theme</vt:lpstr>
      <vt:lpstr>Outil de monitorage de la peformance du programme élargi de vaccination (PEV)</vt:lpstr>
      <vt:lpstr>Agenda</vt:lpstr>
      <vt:lpstr>Objectifs de la méthodologie</vt:lpstr>
      <vt:lpstr>Phases de l’auto-évaluation</vt:lpstr>
      <vt:lpstr>But de l'outil</vt:lpstr>
      <vt:lpstr>Objectifs de l'outil</vt:lpstr>
      <vt:lpstr>Description de l'outil</vt:lpstr>
      <vt:lpstr>Description de l'outil</vt:lpstr>
      <vt:lpstr>L'échelle de maturite en 5 points</vt:lpstr>
      <vt:lpstr>Procedures d’auto-évaluation</vt:lpstr>
      <vt:lpstr>Résultats de l'auto-évaluation</vt:lpstr>
      <vt:lpstr>Rôles et responsabilités des deux équipes en charge de l'auto-évaluation</vt:lpstr>
      <vt:lpstr>Comité Nationale de Coordination (CNC)</vt:lpstr>
      <vt:lpstr>Comité Régional de Coordination (CRC)</vt:lpstr>
      <vt:lpstr>Annexes</vt:lpstr>
      <vt:lpstr>Catégorie: Documents récapitulatifs</vt:lpstr>
      <vt:lpstr>Phase 1 : Préparation</vt:lpstr>
      <vt:lpstr>Phase 2 : Mise en œuvre</vt:lpstr>
      <vt:lpstr>Phase 2 : Mise en œuvre</vt:lpstr>
      <vt:lpstr>Phase 3 : Suivi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 Capistran</dc:creator>
  <cp:lastModifiedBy>Juanjo J. Vasquez Rojas</cp:lastModifiedBy>
  <cp:revision>38</cp:revision>
  <dcterms:created xsi:type="dcterms:W3CDTF">2023-12-12T04:26:37Z</dcterms:created>
  <dcterms:modified xsi:type="dcterms:W3CDTF">2024-06-14T23:46:09Z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