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0"/>
  </p:notesMasterIdLst>
  <p:sldIdLst>
    <p:sldId id="256" r:id="rId5"/>
    <p:sldId id="310" r:id="rId6"/>
    <p:sldId id="311" r:id="rId7"/>
    <p:sldId id="312" r:id="rId8"/>
    <p:sldId id="293" r:id="rId9"/>
    <p:sldId id="314" r:id="rId10"/>
    <p:sldId id="298" r:id="rId11"/>
    <p:sldId id="297" r:id="rId12"/>
    <p:sldId id="313" r:id="rId13"/>
    <p:sldId id="299" r:id="rId14"/>
    <p:sldId id="2147375858" r:id="rId15"/>
    <p:sldId id="2147375856" r:id="rId16"/>
    <p:sldId id="2147375859" r:id="rId17"/>
    <p:sldId id="300" r:id="rId18"/>
    <p:sldId id="315" r:id="rId19"/>
  </p:sldIdLst>
  <p:sldSz cx="9144000" cy="5143500" type="screen16x9"/>
  <p:notesSz cx="6858000" cy="9144000"/>
  <p:embeddedFontLst>
    <p:embeddedFont>
      <p:font typeface="Lato" panose="020F0502020204030203" pitchFamily="34" charset="77"/>
      <p:regular r:id="rId21"/>
      <p:bold r:id="rId22"/>
      <p:italic r:id="rId23"/>
      <p:boldItalic r:id="rId24"/>
    </p:embeddedFont>
    <p:embeddedFont>
      <p:font typeface="Lato Light" panose="020F0302020204030203" pitchFamily="34" charset="77"/>
      <p:regular r:id="rId25"/>
      <p:italic r:id="rId26"/>
    </p:embeddedFont>
    <p:embeddedFont>
      <p:font typeface="Poppins" pitchFamily="2" charset="77"/>
      <p:regular r:id="rId27"/>
      <p:bold r:id="rId28"/>
      <p:italic r:id="rId29"/>
      <p:boldItalic r:id="rId30"/>
    </p:embeddedFont>
    <p:embeddedFont>
      <p:font typeface="Poppins Black" pitchFamily="2" charset="77"/>
      <p:bold r:id="rId31"/>
      <p:italic r:id="rId32"/>
      <p:boldItalic r:id="rId33"/>
    </p:embeddedFont>
    <p:embeddedFont>
      <p:font typeface="Poppins ExtraBold" pitchFamily="2" charset="77"/>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4">
          <p15:clr>
            <a:srgbClr val="747775"/>
          </p15:clr>
        </p15:guide>
        <p15:guide id="2" pos="90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FB54C-7B80-FD44-BDFA-BD24F4FDCE70}" v="2" dt="2024-06-11T19:58:27.95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0" d="100"/>
          <a:sy n="150" d="100"/>
        </p:scale>
        <p:origin x="424" y="160"/>
      </p:cViewPr>
      <p:guideLst>
        <p:guide orient="horz" pos="544"/>
        <p:guide pos="9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iselli, Dr. Margherita (WDC)" userId="153b8431-d800-4665-9c6b-c555f3b8579e" providerId="ADAL" clId="{91076FD1-1685-4438-90E8-3AFB2FE797CC}"/>
    <pc:docChg chg="undo custSel addSld delSld modSld">
      <pc:chgData name="Ghiselli, Dr. Margherita (WDC)" userId="153b8431-d800-4665-9c6b-c555f3b8579e" providerId="ADAL" clId="{91076FD1-1685-4438-90E8-3AFB2FE797CC}" dt="2024-01-19T15:27:52.147" v="1030" actId="108"/>
      <pc:docMkLst>
        <pc:docMk/>
      </pc:docMkLst>
      <pc:sldChg chg="modSp mod">
        <pc:chgData name="Ghiselli, Dr. Margherita (WDC)" userId="153b8431-d800-4665-9c6b-c555f3b8579e" providerId="ADAL" clId="{91076FD1-1685-4438-90E8-3AFB2FE797CC}" dt="2024-01-03T21:41:58.550" v="47"/>
        <pc:sldMkLst>
          <pc:docMk/>
          <pc:sldMk cId="0" sldId="256"/>
        </pc:sldMkLst>
        <pc:spChg chg="mod">
          <ac:chgData name="Ghiselli, Dr. Margherita (WDC)" userId="153b8431-d800-4665-9c6b-c555f3b8579e" providerId="ADAL" clId="{91076FD1-1685-4438-90E8-3AFB2FE797CC}" dt="2024-01-03T21:41:58.550" v="47"/>
          <ac:spMkLst>
            <pc:docMk/>
            <pc:sldMk cId="0" sldId="256"/>
            <ac:spMk id="223" creationId="{00000000-0000-0000-0000-000000000000}"/>
          </ac:spMkLst>
        </pc:spChg>
        <pc:spChg chg="mod">
          <ac:chgData name="Ghiselli, Dr. Margherita (WDC)" userId="153b8431-d800-4665-9c6b-c555f3b8579e" providerId="ADAL" clId="{91076FD1-1685-4438-90E8-3AFB2FE797CC}" dt="2024-01-03T21:41:36.417" v="46" actId="20577"/>
          <ac:spMkLst>
            <pc:docMk/>
            <pc:sldMk cId="0" sldId="256"/>
            <ac:spMk id="225" creationId="{00000000-0000-0000-0000-000000000000}"/>
          </ac:spMkLst>
        </pc:spChg>
      </pc:sldChg>
      <pc:sldChg chg="del">
        <pc:chgData name="Ghiselli, Dr. Margherita (WDC)" userId="153b8431-d800-4665-9c6b-c555f3b8579e" providerId="ADAL" clId="{91076FD1-1685-4438-90E8-3AFB2FE797CC}" dt="2024-01-03T21:50:35.871" v="487" actId="47"/>
        <pc:sldMkLst>
          <pc:docMk/>
          <pc:sldMk cId="0" sldId="262"/>
        </pc:sldMkLst>
      </pc:sldChg>
      <pc:sldChg chg="del">
        <pc:chgData name="Ghiselli, Dr. Margherita (WDC)" userId="153b8431-d800-4665-9c6b-c555f3b8579e" providerId="ADAL" clId="{91076FD1-1685-4438-90E8-3AFB2FE797CC}" dt="2024-01-03T21:51:02.749" v="492" actId="47"/>
        <pc:sldMkLst>
          <pc:docMk/>
          <pc:sldMk cId="0" sldId="264"/>
        </pc:sldMkLst>
      </pc:sldChg>
      <pc:sldChg chg="modSp add mod">
        <pc:chgData name="Ghiselli, Dr. Margherita (WDC)" userId="153b8431-d800-4665-9c6b-c555f3b8579e" providerId="ADAL" clId="{91076FD1-1685-4438-90E8-3AFB2FE797CC}" dt="2024-01-03T21:52:27.466" v="529" actId="20577"/>
        <pc:sldMkLst>
          <pc:docMk/>
          <pc:sldMk cId="2791323933" sldId="293"/>
        </pc:sldMkLst>
        <pc:spChg chg="mod">
          <ac:chgData name="Ghiselli, Dr. Margherita (WDC)" userId="153b8431-d800-4665-9c6b-c555f3b8579e" providerId="ADAL" clId="{91076FD1-1685-4438-90E8-3AFB2FE797CC}" dt="2024-01-03T21:52:27.466" v="529" actId="20577"/>
          <ac:spMkLst>
            <pc:docMk/>
            <pc:sldMk cId="2791323933" sldId="293"/>
            <ac:spMk id="2" creationId="{715F8DF0-01EB-AB7A-4838-5A3A914C29DA}"/>
          </ac:spMkLst>
        </pc:spChg>
        <pc:spChg chg="mod">
          <ac:chgData name="Ghiselli, Dr. Margherita (WDC)" userId="153b8431-d800-4665-9c6b-c555f3b8579e" providerId="ADAL" clId="{91076FD1-1685-4438-90E8-3AFB2FE797CC}" dt="2024-01-03T21:52:17.167" v="500" actId="404"/>
          <ac:spMkLst>
            <pc:docMk/>
            <pc:sldMk cId="2791323933" sldId="293"/>
            <ac:spMk id="3" creationId="{44BDFFEF-1C64-5421-97DA-09B135B956F4}"/>
          </ac:spMkLst>
        </pc:spChg>
      </pc:sldChg>
      <pc:sldChg chg="delSp modSp del mod">
        <pc:chgData name="Ghiselli, Dr. Margherita (WDC)" userId="153b8431-d800-4665-9c6b-c555f3b8579e" providerId="ADAL" clId="{91076FD1-1685-4438-90E8-3AFB2FE797CC}" dt="2024-01-03T21:44:46.706" v="330" actId="47"/>
        <pc:sldMkLst>
          <pc:docMk/>
          <pc:sldMk cId="970940122" sldId="297"/>
        </pc:sldMkLst>
        <pc:spChg chg="mod">
          <ac:chgData name="Ghiselli, Dr. Margherita (WDC)" userId="153b8431-d800-4665-9c6b-c555f3b8579e" providerId="ADAL" clId="{91076FD1-1685-4438-90E8-3AFB2FE797CC}" dt="2024-01-03T21:42:04.667" v="48" actId="1076"/>
          <ac:spMkLst>
            <pc:docMk/>
            <pc:sldMk cId="970940122" sldId="297"/>
            <ac:spMk id="3" creationId="{31AB0B0E-A1AA-2EDA-7048-BC8BB54C66DB}"/>
          </ac:spMkLst>
        </pc:spChg>
        <pc:spChg chg="del">
          <ac:chgData name="Ghiselli, Dr. Margherita (WDC)" userId="153b8431-d800-4665-9c6b-c555f3b8579e" providerId="ADAL" clId="{91076FD1-1685-4438-90E8-3AFB2FE797CC}" dt="2024-01-03T21:42:15.080" v="56" actId="21"/>
          <ac:spMkLst>
            <pc:docMk/>
            <pc:sldMk cId="970940122" sldId="297"/>
            <ac:spMk id="4" creationId="{3FFBEA7F-9814-0E2B-FD64-B34FD462DA57}"/>
          </ac:spMkLst>
        </pc:spChg>
      </pc:sldChg>
      <pc:sldChg chg="add">
        <pc:chgData name="Ghiselli, Dr. Margherita (WDC)" userId="153b8431-d800-4665-9c6b-c555f3b8579e" providerId="ADAL" clId="{91076FD1-1685-4438-90E8-3AFB2FE797CC}" dt="2024-01-03T21:50:34.217" v="486"/>
        <pc:sldMkLst>
          <pc:docMk/>
          <pc:sldMk cId="4006942512" sldId="297"/>
        </pc:sldMkLst>
      </pc:sldChg>
      <pc:sldChg chg="add">
        <pc:chgData name="Ghiselli, Dr. Margherita (WDC)" userId="153b8431-d800-4665-9c6b-c555f3b8579e" providerId="ADAL" clId="{91076FD1-1685-4438-90E8-3AFB2FE797CC}" dt="2024-01-03T21:50:52.325" v="489"/>
        <pc:sldMkLst>
          <pc:docMk/>
          <pc:sldMk cId="1239629235" sldId="298"/>
        </pc:sldMkLst>
      </pc:sldChg>
      <pc:sldChg chg="del">
        <pc:chgData name="Ghiselli, Dr. Margherita (WDC)" userId="153b8431-d800-4665-9c6b-c555f3b8579e" providerId="ADAL" clId="{91076FD1-1685-4438-90E8-3AFB2FE797CC}" dt="2024-01-03T21:45:07.958" v="335" actId="47"/>
        <pc:sldMkLst>
          <pc:docMk/>
          <pc:sldMk cId="2016653765" sldId="298"/>
        </pc:sldMkLst>
      </pc:sldChg>
      <pc:sldChg chg="delSp del mod">
        <pc:chgData name="Ghiselli, Dr. Margherita (WDC)" userId="153b8431-d800-4665-9c6b-c555f3b8579e" providerId="ADAL" clId="{91076FD1-1685-4438-90E8-3AFB2FE797CC}" dt="2024-01-03T21:47:24.085" v="361" actId="47"/>
        <pc:sldMkLst>
          <pc:docMk/>
          <pc:sldMk cId="1067264210" sldId="299"/>
        </pc:sldMkLst>
        <pc:spChg chg="del">
          <ac:chgData name="Ghiselli, Dr. Margherita (WDC)" userId="153b8431-d800-4665-9c6b-c555f3b8579e" providerId="ADAL" clId="{91076FD1-1685-4438-90E8-3AFB2FE797CC}" dt="2024-01-03T21:47:00.617" v="354" actId="21"/>
          <ac:spMkLst>
            <pc:docMk/>
            <pc:sldMk cId="1067264210" sldId="299"/>
            <ac:spMk id="4" creationId="{851BB31E-AF11-A6A2-CD86-EEE3D4ED9190}"/>
          </ac:spMkLst>
        </pc:spChg>
      </pc:sldChg>
      <pc:sldChg chg="modSp add mod">
        <pc:chgData name="Ghiselli, Dr. Margherita (WDC)" userId="153b8431-d800-4665-9c6b-c555f3b8579e" providerId="ADAL" clId="{91076FD1-1685-4438-90E8-3AFB2FE797CC}" dt="2024-01-19T15:27:52.147" v="1030" actId="108"/>
        <pc:sldMkLst>
          <pc:docMk/>
          <pc:sldMk cId="1299738290" sldId="299"/>
        </pc:sldMkLst>
        <pc:spChg chg="mod">
          <ac:chgData name="Ghiselli, Dr. Margherita (WDC)" userId="153b8431-d800-4665-9c6b-c555f3b8579e" providerId="ADAL" clId="{91076FD1-1685-4438-90E8-3AFB2FE797CC}" dt="2024-01-19T15:27:52.147" v="1030" actId="108"/>
          <ac:spMkLst>
            <pc:docMk/>
            <pc:sldMk cId="1299738290" sldId="299"/>
            <ac:spMk id="4" creationId="{1705F736-B6FF-4953-00C5-A581E1140087}"/>
          </ac:spMkLst>
        </pc:spChg>
      </pc:sldChg>
      <pc:sldChg chg="delSp del mod">
        <pc:chgData name="Ghiselli, Dr. Margherita (WDC)" userId="153b8431-d800-4665-9c6b-c555f3b8579e" providerId="ADAL" clId="{91076FD1-1685-4438-90E8-3AFB2FE797CC}" dt="2024-01-03T21:47:46.072" v="364" actId="47"/>
        <pc:sldMkLst>
          <pc:docMk/>
          <pc:sldMk cId="715395807" sldId="300"/>
        </pc:sldMkLst>
        <pc:picChg chg="del">
          <ac:chgData name="Ghiselli, Dr. Margherita (WDC)" userId="153b8431-d800-4665-9c6b-c555f3b8579e" providerId="ADAL" clId="{91076FD1-1685-4438-90E8-3AFB2FE797CC}" dt="2024-01-03T21:47:44.207" v="363" actId="21"/>
          <ac:picMkLst>
            <pc:docMk/>
            <pc:sldMk cId="715395807" sldId="300"/>
            <ac:picMk id="4" creationId="{A09A1EE5-23F1-715D-1E13-89BA9C5E06C6}"/>
          </ac:picMkLst>
        </pc:picChg>
      </pc:sldChg>
      <pc:sldChg chg="modSp add mod">
        <pc:chgData name="Ghiselli, Dr. Margherita (WDC)" userId="153b8431-d800-4665-9c6b-c555f3b8579e" providerId="ADAL" clId="{91076FD1-1685-4438-90E8-3AFB2FE797CC}" dt="2024-01-03T21:51:46.226" v="499" actId="404"/>
        <pc:sldMkLst>
          <pc:docMk/>
          <pc:sldMk cId="3610165288" sldId="300"/>
        </pc:sldMkLst>
        <pc:spChg chg="mod">
          <ac:chgData name="Ghiselli, Dr. Margherita (WDC)" userId="153b8431-d800-4665-9c6b-c555f3b8579e" providerId="ADAL" clId="{91076FD1-1685-4438-90E8-3AFB2FE797CC}" dt="2024-01-03T21:51:46.226" v="499" actId="404"/>
          <ac:spMkLst>
            <pc:docMk/>
            <pc:sldMk cId="3610165288" sldId="300"/>
            <ac:spMk id="4" creationId="{072A21CC-AD44-632B-2DB4-6ED7E7444FF6}"/>
          </ac:spMkLst>
        </pc:spChg>
      </pc:sldChg>
      <pc:sldChg chg="modSp del mod">
        <pc:chgData name="Ghiselli, Dr. Margherita (WDC)" userId="153b8431-d800-4665-9c6b-c555f3b8579e" providerId="ADAL" clId="{91076FD1-1685-4438-90E8-3AFB2FE797CC}" dt="2024-01-03T21:53:40.571" v="560" actId="47"/>
        <pc:sldMkLst>
          <pc:docMk/>
          <pc:sldMk cId="2833416167" sldId="301"/>
        </pc:sldMkLst>
        <pc:spChg chg="mod">
          <ac:chgData name="Ghiselli, Dr. Margherita (WDC)" userId="153b8431-d800-4665-9c6b-c555f3b8579e" providerId="ADAL" clId="{91076FD1-1685-4438-90E8-3AFB2FE797CC}" dt="2024-01-03T21:50:43.552" v="488" actId="207"/>
          <ac:spMkLst>
            <pc:docMk/>
            <pc:sldMk cId="2833416167" sldId="301"/>
            <ac:spMk id="2" creationId="{5B5BC3C5-8130-EFEC-9D4E-0AAEAB0C2CAD}"/>
          </ac:spMkLst>
        </pc:spChg>
        <pc:graphicFrameChg chg="mod">
          <ac:chgData name="Ghiselli, Dr. Margherita (WDC)" userId="153b8431-d800-4665-9c6b-c555f3b8579e" providerId="ADAL" clId="{91076FD1-1685-4438-90E8-3AFB2FE797CC}" dt="2024-01-03T21:52:51.029" v="539" actId="21"/>
          <ac:graphicFrameMkLst>
            <pc:docMk/>
            <pc:sldMk cId="2833416167" sldId="301"/>
            <ac:graphicFrameMk id="3" creationId="{0882D5A3-155A-2E0D-CD1F-DC1F367E581F}"/>
          </ac:graphicFrameMkLst>
        </pc:graphicFrameChg>
      </pc:sldChg>
      <pc:sldChg chg="del">
        <pc:chgData name="Ghiselli, Dr. Margherita (WDC)" userId="153b8431-d800-4665-9c6b-c555f3b8579e" providerId="ADAL" clId="{91076FD1-1685-4438-90E8-3AFB2FE797CC}" dt="2024-01-03T21:50:53.970" v="490" actId="47"/>
        <pc:sldMkLst>
          <pc:docMk/>
          <pc:sldMk cId="1307844673" sldId="302"/>
        </pc:sldMkLst>
      </pc:sldChg>
      <pc:sldChg chg="del">
        <pc:chgData name="Ghiselli, Dr. Margherita (WDC)" userId="153b8431-d800-4665-9c6b-c555f3b8579e" providerId="ADAL" clId="{91076FD1-1685-4438-90E8-3AFB2FE797CC}" dt="2024-01-03T21:51:15.740" v="494" actId="47"/>
        <pc:sldMkLst>
          <pc:docMk/>
          <pc:sldMk cId="640198709" sldId="304"/>
        </pc:sldMkLst>
      </pc:sldChg>
      <pc:sldChg chg="modSp del mod">
        <pc:chgData name="Ghiselli, Dr. Margherita (WDC)" userId="153b8431-d800-4665-9c6b-c555f3b8579e" providerId="ADAL" clId="{91076FD1-1685-4438-90E8-3AFB2FE797CC}" dt="2024-01-03T22:00:43.719" v="822" actId="47"/>
        <pc:sldMkLst>
          <pc:docMk/>
          <pc:sldMk cId="1012187804" sldId="305"/>
        </pc:sldMkLst>
        <pc:spChg chg="mod">
          <ac:chgData name="Ghiselli, Dr. Margherita (WDC)" userId="153b8431-d800-4665-9c6b-c555f3b8579e" providerId="ADAL" clId="{91076FD1-1685-4438-90E8-3AFB2FE797CC}" dt="2024-01-03T21:42:16.817" v="58" actId="27636"/>
          <ac:spMkLst>
            <pc:docMk/>
            <pc:sldMk cId="1012187804" sldId="305"/>
            <ac:spMk id="4" creationId="{1E36D7CD-35CF-97B4-9CBC-20955BF23994}"/>
          </ac:spMkLst>
        </pc:spChg>
      </pc:sldChg>
      <pc:sldChg chg="modSp del mod">
        <pc:chgData name="Ghiselli, Dr. Margherita (WDC)" userId="153b8431-d800-4665-9c6b-c555f3b8579e" providerId="ADAL" clId="{91076FD1-1685-4438-90E8-3AFB2FE797CC}" dt="2024-01-03T22:00:43.719" v="822" actId="47"/>
        <pc:sldMkLst>
          <pc:docMk/>
          <pc:sldMk cId="3713017760" sldId="306"/>
        </pc:sldMkLst>
        <pc:spChg chg="mod">
          <ac:chgData name="Ghiselli, Dr. Margherita (WDC)" userId="153b8431-d800-4665-9c6b-c555f3b8579e" providerId="ADAL" clId="{91076FD1-1685-4438-90E8-3AFB2FE797CC}" dt="2024-01-03T21:42:16.831" v="59" actId="27636"/>
          <ac:spMkLst>
            <pc:docMk/>
            <pc:sldMk cId="3713017760" sldId="306"/>
            <ac:spMk id="2" creationId="{5C5E6E55-D4E0-9810-1F97-ACC8D100FAF3}"/>
          </ac:spMkLst>
        </pc:spChg>
      </pc:sldChg>
      <pc:sldChg chg="modSp del mod">
        <pc:chgData name="Ghiselli, Dr. Margherita (WDC)" userId="153b8431-d800-4665-9c6b-c555f3b8579e" providerId="ADAL" clId="{91076FD1-1685-4438-90E8-3AFB2FE797CC}" dt="2024-01-03T22:00:43.719" v="822" actId="47"/>
        <pc:sldMkLst>
          <pc:docMk/>
          <pc:sldMk cId="707470494" sldId="307"/>
        </pc:sldMkLst>
        <pc:spChg chg="mod">
          <ac:chgData name="Ghiselli, Dr. Margherita (WDC)" userId="153b8431-d800-4665-9c6b-c555f3b8579e" providerId="ADAL" clId="{91076FD1-1685-4438-90E8-3AFB2FE797CC}" dt="2024-01-03T21:42:16.845" v="60" actId="27636"/>
          <ac:spMkLst>
            <pc:docMk/>
            <pc:sldMk cId="707470494" sldId="307"/>
            <ac:spMk id="6" creationId="{9ADD3E05-C006-48E8-15B3-F5E48CECF81B}"/>
          </ac:spMkLst>
        </pc:spChg>
      </pc:sldChg>
      <pc:sldChg chg="modSp del mod">
        <pc:chgData name="Ghiselli, Dr. Margherita (WDC)" userId="153b8431-d800-4665-9c6b-c555f3b8579e" providerId="ADAL" clId="{91076FD1-1685-4438-90E8-3AFB2FE797CC}" dt="2024-01-03T22:00:43.719" v="822" actId="47"/>
        <pc:sldMkLst>
          <pc:docMk/>
          <pc:sldMk cId="2864245388" sldId="308"/>
        </pc:sldMkLst>
        <pc:spChg chg="mod">
          <ac:chgData name="Ghiselli, Dr. Margherita (WDC)" userId="153b8431-d800-4665-9c6b-c555f3b8579e" providerId="ADAL" clId="{91076FD1-1685-4438-90E8-3AFB2FE797CC}" dt="2024-01-03T21:42:16.857" v="61" actId="27636"/>
          <ac:spMkLst>
            <pc:docMk/>
            <pc:sldMk cId="2864245388" sldId="308"/>
            <ac:spMk id="2" creationId="{C6C53075-4F0F-A644-FCFE-52350022D529}"/>
          </ac:spMkLst>
        </pc:spChg>
      </pc:sldChg>
      <pc:sldChg chg="del">
        <pc:chgData name="Ghiselli, Dr. Margherita (WDC)" userId="153b8431-d800-4665-9c6b-c555f3b8579e" providerId="ADAL" clId="{91076FD1-1685-4438-90E8-3AFB2FE797CC}" dt="2024-01-03T21:51:38.572" v="496" actId="47"/>
        <pc:sldMkLst>
          <pc:docMk/>
          <pc:sldMk cId="4267590498" sldId="309"/>
        </pc:sldMkLst>
      </pc:sldChg>
      <pc:sldChg chg="addSp modSp new mod">
        <pc:chgData name="Ghiselli, Dr. Margherita (WDC)" userId="153b8431-d800-4665-9c6b-c555f3b8579e" providerId="ADAL" clId="{91076FD1-1685-4438-90E8-3AFB2FE797CC}" dt="2024-01-03T21:49:14.091" v="471" actId="255"/>
        <pc:sldMkLst>
          <pc:docMk/>
          <pc:sldMk cId="716845127" sldId="310"/>
        </pc:sldMkLst>
        <pc:spChg chg="mod">
          <ac:chgData name="Ghiselli, Dr. Margherita (WDC)" userId="153b8431-d800-4665-9c6b-c555f3b8579e" providerId="ADAL" clId="{91076FD1-1685-4438-90E8-3AFB2FE797CC}" dt="2024-01-03T21:49:14.091" v="471" actId="255"/>
          <ac:spMkLst>
            <pc:docMk/>
            <pc:sldMk cId="716845127" sldId="310"/>
            <ac:spMk id="2" creationId="{9E0AC9C0-9E3E-FE47-346A-A802961993B7}"/>
          </ac:spMkLst>
        </pc:spChg>
        <pc:spChg chg="add mod">
          <ac:chgData name="Ghiselli, Dr. Margherita (WDC)" userId="153b8431-d800-4665-9c6b-c555f3b8579e" providerId="ADAL" clId="{91076FD1-1685-4438-90E8-3AFB2FE797CC}" dt="2024-01-03T21:44:45.147" v="329" actId="1076"/>
          <ac:spMkLst>
            <pc:docMk/>
            <pc:sldMk cId="716845127" sldId="310"/>
            <ac:spMk id="3" creationId="{3ABD2A24-495F-9728-6C8A-FF09D6BE8BD9}"/>
          </ac:spMkLst>
        </pc:spChg>
      </pc:sldChg>
      <pc:sldChg chg="addSp modSp new mod">
        <pc:chgData name="Ghiselli, Dr. Margherita (WDC)" userId="153b8431-d800-4665-9c6b-c555f3b8579e" providerId="ADAL" clId="{91076FD1-1685-4438-90E8-3AFB2FE797CC}" dt="2024-01-03T21:49:18.656" v="473" actId="27636"/>
        <pc:sldMkLst>
          <pc:docMk/>
          <pc:sldMk cId="136302816" sldId="311"/>
        </pc:sldMkLst>
        <pc:spChg chg="mod">
          <ac:chgData name="Ghiselli, Dr. Margherita (WDC)" userId="153b8431-d800-4665-9c6b-c555f3b8579e" providerId="ADAL" clId="{91076FD1-1685-4438-90E8-3AFB2FE797CC}" dt="2024-01-03T21:49:18.656" v="473" actId="27636"/>
          <ac:spMkLst>
            <pc:docMk/>
            <pc:sldMk cId="136302816" sldId="311"/>
            <ac:spMk id="2" creationId="{2417DBA2-4E2E-E6AF-8271-7B74FD939336}"/>
          </ac:spMkLst>
        </pc:spChg>
        <pc:spChg chg="add mod">
          <ac:chgData name="Ghiselli, Dr. Margherita (WDC)" userId="153b8431-d800-4665-9c6b-c555f3b8579e" providerId="ADAL" clId="{91076FD1-1685-4438-90E8-3AFB2FE797CC}" dt="2024-01-03T21:46:31.884" v="351" actId="1076"/>
          <ac:spMkLst>
            <pc:docMk/>
            <pc:sldMk cId="136302816" sldId="311"/>
            <ac:spMk id="4" creationId="{491C44D2-0BAC-40C8-F47F-A775A309B95B}"/>
          </ac:spMkLst>
        </pc:spChg>
        <pc:picChg chg="add mod">
          <ac:chgData name="Ghiselli, Dr. Margherita (WDC)" userId="153b8431-d800-4665-9c6b-c555f3b8579e" providerId="ADAL" clId="{91076FD1-1685-4438-90E8-3AFB2FE797CC}" dt="2024-01-03T21:46:03.540" v="341" actId="1582"/>
          <ac:picMkLst>
            <pc:docMk/>
            <pc:sldMk cId="136302816" sldId="311"/>
            <ac:picMk id="3" creationId="{B84CF70D-3032-0C95-64C0-B50CAB4767D6}"/>
          </ac:picMkLst>
        </pc:picChg>
      </pc:sldChg>
      <pc:sldChg chg="addSp modSp new mod">
        <pc:chgData name="Ghiselli, Dr. Margherita (WDC)" userId="153b8431-d800-4665-9c6b-c555f3b8579e" providerId="ADAL" clId="{91076FD1-1685-4438-90E8-3AFB2FE797CC}" dt="2024-01-03T21:50:24.638" v="485" actId="113"/>
        <pc:sldMkLst>
          <pc:docMk/>
          <pc:sldMk cId="759650278" sldId="312"/>
        </pc:sldMkLst>
        <pc:spChg chg="mod">
          <ac:chgData name="Ghiselli, Dr. Margherita (WDC)" userId="153b8431-d800-4665-9c6b-c555f3b8579e" providerId="ADAL" clId="{91076FD1-1685-4438-90E8-3AFB2FE797CC}" dt="2024-01-03T21:49:09.735" v="470" actId="255"/>
          <ac:spMkLst>
            <pc:docMk/>
            <pc:sldMk cId="759650278" sldId="312"/>
            <ac:spMk id="2" creationId="{73E04A96-C2AC-9877-3275-FF6785B1AA7A}"/>
          </ac:spMkLst>
        </pc:spChg>
        <pc:spChg chg="add mod">
          <ac:chgData name="Ghiselli, Dr. Margherita (WDC)" userId="153b8431-d800-4665-9c6b-c555f3b8579e" providerId="ADAL" clId="{91076FD1-1685-4438-90E8-3AFB2FE797CC}" dt="2024-01-03T21:50:24.638" v="485" actId="113"/>
          <ac:spMkLst>
            <pc:docMk/>
            <pc:sldMk cId="759650278" sldId="312"/>
            <ac:spMk id="3" creationId="{FEEFF2B1-1FD0-9F11-B3F6-350EFCB17088}"/>
          </ac:spMkLst>
        </pc:spChg>
        <pc:picChg chg="add mod">
          <ac:chgData name="Ghiselli, Dr. Margherita (WDC)" userId="153b8431-d800-4665-9c6b-c555f3b8579e" providerId="ADAL" clId="{91076FD1-1685-4438-90E8-3AFB2FE797CC}" dt="2024-01-03T21:48:00.049" v="368" actId="1076"/>
          <ac:picMkLst>
            <pc:docMk/>
            <pc:sldMk cId="759650278" sldId="312"/>
            <ac:picMk id="4" creationId="{76809938-BAEE-97AF-64AA-ADEAE1BABFA3}"/>
          </ac:picMkLst>
        </pc:picChg>
      </pc:sldChg>
      <pc:sldChg chg="modSp add mod">
        <pc:chgData name="Ghiselli, Dr. Margherita (WDC)" userId="153b8431-d800-4665-9c6b-c555f3b8579e" providerId="ADAL" clId="{91076FD1-1685-4438-90E8-3AFB2FE797CC}" dt="2024-01-03T21:56:44.391" v="819" actId="1076"/>
        <pc:sldMkLst>
          <pc:docMk/>
          <pc:sldMk cId="0" sldId="313"/>
        </pc:sldMkLst>
        <pc:spChg chg="mod">
          <ac:chgData name="Ghiselli, Dr. Margherita (WDC)" userId="153b8431-d800-4665-9c6b-c555f3b8579e" providerId="ADAL" clId="{91076FD1-1685-4438-90E8-3AFB2FE797CC}" dt="2024-01-03T21:56:44.391" v="819" actId="1076"/>
          <ac:spMkLst>
            <pc:docMk/>
            <pc:sldMk cId="0" sldId="313"/>
            <ac:spMk id="7" creationId="{3351C22B-4870-DBE2-6DB7-BE5AF91E9D4F}"/>
          </ac:spMkLst>
        </pc:spChg>
      </pc:sldChg>
      <pc:sldChg chg="modSp add mod">
        <pc:chgData name="Ghiselli, Dr. Margherita (WDC)" userId="153b8431-d800-4665-9c6b-c555f3b8579e" providerId="ADAL" clId="{91076FD1-1685-4438-90E8-3AFB2FE797CC}" dt="2024-01-03T21:56:36.017" v="818" actId="20577"/>
        <pc:sldMkLst>
          <pc:docMk/>
          <pc:sldMk cId="557231671" sldId="314"/>
        </pc:sldMkLst>
        <pc:spChg chg="mod">
          <ac:chgData name="Ghiselli, Dr. Margherita (WDC)" userId="153b8431-d800-4665-9c6b-c555f3b8579e" providerId="ADAL" clId="{91076FD1-1685-4438-90E8-3AFB2FE797CC}" dt="2024-01-03T21:52:32.205" v="535" actId="20577"/>
          <ac:spMkLst>
            <pc:docMk/>
            <pc:sldMk cId="557231671" sldId="314"/>
            <ac:spMk id="2" creationId="{715F8DF0-01EB-AB7A-4838-5A3A914C29DA}"/>
          </ac:spMkLst>
        </pc:spChg>
        <pc:spChg chg="mod">
          <ac:chgData name="Ghiselli, Dr. Margherita (WDC)" userId="153b8431-d800-4665-9c6b-c555f3b8579e" providerId="ADAL" clId="{91076FD1-1685-4438-90E8-3AFB2FE797CC}" dt="2024-01-03T21:56:36.017" v="818" actId="20577"/>
          <ac:spMkLst>
            <pc:docMk/>
            <pc:sldMk cId="557231671" sldId="314"/>
            <ac:spMk id="3" creationId="{44BDFFEF-1C64-5421-97DA-09B135B956F4}"/>
          </ac:spMkLst>
        </pc:spChg>
      </pc:sldChg>
      <pc:sldChg chg="add">
        <pc:chgData name="Ghiselli, Dr. Margherita (WDC)" userId="153b8431-d800-4665-9c6b-c555f3b8579e" providerId="ADAL" clId="{91076FD1-1685-4438-90E8-3AFB2FE797CC}" dt="2024-01-03T21:56:57.362" v="820"/>
        <pc:sldMkLst>
          <pc:docMk/>
          <pc:sldMk cId="3389684158" sldId="315"/>
        </pc:sldMkLst>
      </pc:sldChg>
      <pc:sldChg chg="modSp add mod">
        <pc:chgData name="Ghiselli, Dr. Margherita (WDC)" userId="153b8431-d800-4665-9c6b-c555f3b8579e" providerId="ADAL" clId="{91076FD1-1685-4438-90E8-3AFB2FE797CC}" dt="2024-01-03T22:02:38.164" v="1005" actId="20577"/>
        <pc:sldMkLst>
          <pc:docMk/>
          <pc:sldMk cId="1137947247" sldId="2147375856"/>
        </pc:sldMkLst>
        <pc:spChg chg="mod">
          <ac:chgData name="Ghiselli, Dr. Margherita (WDC)" userId="153b8431-d800-4665-9c6b-c555f3b8579e" providerId="ADAL" clId="{91076FD1-1685-4438-90E8-3AFB2FE797CC}" dt="2024-01-03T22:02:15.587" v="955" actId="14100"/>
          <ac:spMkLst>
            <pc:docMk/>
            <pc:sldMk cId="1137947247" sldId="2147375856"/>
            <ac:spMk id="71" creationId="{86ADD2A4-AD84-8994-AC5F-5428BA655DFE}"/>
          </ac:spMkLst>
        </pc:spChg>
        <pc:spChg chg="mod">
          <ac:chgData name="Ghiselli, Dr. Margherita (WDC)" userId="153b8431-d800-4665-9c6b-c555f3b8579e" providerId="ADAL" clId="{91076FD1-1685-4438-90E8-3AFB2FE797CC}" dt="2024-01-03T22:01:56.747" v="945" actId="20577"/>
          <ac:spMkLst>
            <pc:docMk/>
            <pc:sldMk cId="1137947247" sldId="2147375856"/>
            <ac:spMk id="79" creationId="{0AA4810A-E99A-B97C-469F-26D35E4A1BE0}"/>
          </ac:spMkLst>
        </pc:spChg>
        <pc:spChg chg="mod">
          <ac:chgData name="Ghiselli, Dr. Margherita (WDC)" userId="153b8431-d800-4665-9c6b-c555f3b8579e" providerId="ADAL" clId="{91076FD1-1685-4438-90E8-3AFB2FE797CC}" dt="2024-01-03T22:02:23.500" v="995" actId="20577"/>
          <ac:spMkLst>
            <pc:docMk/>
            <pc:sldMk cId="1137947247" sldId="2147375856"/>
            <ac:spMk id="80" creationId="{47F3B0E6-B990-E7C7-4C10-66DE852B13C2}"/>
          </ac:spMkLst>
        </pc:spChg>
        <pc:spChg chg="mod">
          <ac:chgData name="Ghiselli, Dr. Margherita (WDC)" userId="153b8431-d800-4665-9c6b-c555f3b8579e" providerId="ADAL" clId="{91076FD1-1685-4438-90E8-3AFB2FE797CC}" dt="2024-01-03T22:02:30.562" v="1002" actId="20577"/>
          <ac:spMkLst>
            <pc:docMk/>
            <pc:sldMk cId="1137947247" sldId="2147375856"/>
            <ac:spMk id="86" creationId="{56DB37FD-13A1-9CE9-60AD-30EB5DFA28B9}"/>
          </ac:spMkLst>
        </pc:spChg>
        <pc:spChg chg="mod">
          <ac:chgData name="Ghiselli, Dr. Margherita (WDC)" userId="153b8431-d800-4665-9c6b-c555f3b8579e" providerId="ADAL" clId="{91076FD1-1685-4438-90E8-3AFB2FE797CC}" dt="2024-01-03T22:02:35.735" v="1003" actId="20577"/>
          <ac:spMkLst>
            <pc:docMk/>
            <pc:sldMk cId="1137947247" sldId="2147375856"/>
            <ac:spMk id="87" creationId="{88086489-E95B-C6DC-A200-47C84EC94224}"/>
          </ac:spMkLst>
        </pc:spChg>
        <pc:spChg chg="mod">
          <ac:chgData name="Ghiselli, Dr. Margherita (WDC)" userId="153b8431-d800-4665-9c6b-c555f3b8579e" providerId="ADAL" clId="{91076FD1-1685-4438-90E8-3AFB2FE797CC}" dt="2024-01-03T22:02:38.164" v="1005" actId="20577"/>
          <ac:spMkLst>
            <pc:docMk/>
            <pc:sldMk cId="1137947247" sldId="2147375856"/>
            <ac:spMk id="88" creationId="{F0CCC2E9-52D5-591C-BABE-48CCD6236DE2}"/>
          </ac:spMkLst>
        </pc:spChg>
        <pc:spChg chg="mod">
          <ac:chgData name="Ghiselli, Dr. Margherita (WDC)" userId="153b8431-d800-4665-9c6b-c555f3b8579e" providerId="ADAL" clId="{91076FD1-1685-4438-90E8-3AFB2FE797CC}" dt="2024-01-03T22:01:59.627" v="946" actId="20577"/>
          <ac:spMkLst>
            <pc:docMk/>
            <pc:sldMk cId="1137947247" sldId="2147375856"/>
            <ac:spMk id="129" creationId="{767B74CF-BF9F-A2F7-31C4-CF0C82BDE1C5}"/>
          </ac:spMkLst>
        </pc:spChg>
      </pc:sldChg>
      <pc:sldChg chg="modSp add mod">
        <pc:chgData name="Ghiselli, Dr. Margherita (WDC)" userId="153b8431-d800-4665-9c6b-c555f3b8579e" providerId="ADAL" clId="{91076FD1-1685-4438-90E8-3AFB2FE797CC}" dt="2024-01-03T22:01:49.652" v="929" actId="20577"/>
        <pc:sldMkLst>
          <pc:docMk/>
          <pc:sldMk cId="3417187429" sldId="2147375858"/>
        </pc:sldMkLst>
        <pc:spChg chg="mod">
          <ac:chgData name="Ghiselli, Dr. Margherita (WDC)" userId="153b8431-d800-4665-9c6b-c555f3b8579e" providerId="ADAL" clId="{91076FD1-1685-4438-90E8-3AFB2FE797CC}" dt="2024-01-03T22:01:21.179" v="866" actId="20577"/>
          <ac:spMkLst>
            <pc:docMk/>
            <pc:sldMk cId="3417187429" sldId="2147375858"/>
            <ac:spMk id="69" creationId="{4E95E362-06EE-B78E-894C-B7E6B7E5584C}"/>
          </ac:spMkLst>
        </pc:spChg>
        <pc:spChg chg="mod">
          <ac:chgData name="Ghiselli, Dr. Margherita (WDC)" userId="153b8431-d800-4665-9c6b-c555f3b8579e" providerId="ADAL" clId="{91076FD1-1685-4438-90E8-3AFB2FE797CC}" dt="2024-01-03T22:01:29.467" v="877" actId="20577"/>
          <ac:spMkLst>
            <pc:docMk/>
            <pc:sldMk cId="3417187429" sldId="2147375858"/>
            <ac:spMk id="70" creationId="{6DC1406A-875E-9DD1-176A-A46A19AE6831}"/>
          </ac:spMkLst>
        </pc:spChg>
        <pc:spChg chg="mod">
          <ac:chgData name="Ghiselli, Dr. Margherita (WDC)" userId="153b8431-d800-4665-9c6b-c555f3b8579e" providerId="ADAL" clId="{91076FD1-1685-4438-90E8-3AFB2FE797CC}" dt="2024-01-03T22:01:43.483" v="908" actId="20577"/>
          <ac:spMkLst>
            <pc:docMk/>
            <pc:sldMk cId="3417187429" sldId="2147375858"/>
            <ac:spMk id="71" creationId="{86ADD2A4-AD84-8994-AC5F-5428BA655DFE}"/>
          </ac:spMkLst>
        </pc:spChg>
        <pc:spChg chg="mod">
          <ac:chgData name="Ghiselli, Dr. Margherita (WDC)" userId="153b8431-d800-4665-9c6b-c555f3b8579e" providerId="ADAL" clId="{91076FD1-1685-4438-90E8-3AFB2FE797CC}" dt="2024-01-03T22:01:49.652" v="929" actId="20577"/>
          <ac:spMkLst>
            <pc:docMk/>
            <pc:sldMk cId="3417187429" sldId="2147375858"/>
            <ac:spMk id="72" creationId="{2C6BAB3C-E99E-92EA-626C-F3FC2A0445D3}"/>
          </ac:spMkLst>
        </pc:spChg>
        <pc:spChg chg="mod">
          <ac:chgData name="Ghiselli, Dr. Margherita (WDC)" userId="153b8431-d800-4665-9c6b-c555f3b8579e" providerId="ADAL" clId="{91076FD1-1685-4438-90E8-3AFB2FE797CC}" dt="2024-01-03T22:00:54.717" v="827" actId="20577"/>
          <ac:spMkLst>
            <pc:docMk/>
            <pc:sldMk cId="3417187429" sldId="2147375858"/>
            <ac:spMk id="74" creationId="{35D732F6-1FF8-2683-4411-D498A7F8A752}"/>
          </ac:spMkLst>
        </pc:spChg>
        <pc:spChg chg="mod">
          <ac:chgData name="Ghiselli, Dr. Margherita (WDC)" userId="153b8431-d800-4665-9c6b-c555f3b8579e" providerId="ADAL" clId="{91076FD1-1685-4438-90E8-3AFB2FE797CC}" dt="2024-01-03T22:00:51.597" v="826" actId="20577"/>
          <ac:spMkLst>
            <pc:docMk/>
            <pc:sldMk cId="3417187429" sldId="2147375858"/>
            <ac:spMk id="79" creationId="{0AA4810A-E99A-B97C-469F-26D35E4A1BE0}"/>
          </ac:spMkLst>
        </pc:spChg>
        <pc:spChg chg="mod">
          <ac:chgData name="Ghiselli, Dr. Margherita (WDC)" userId="153b8431-d800-4665-9c6b-c555f3b8579e" providerId="ADAL" clId="{91076FD1-1685-4438-90E8-3AFB2FE797CC}" dt="2024-01-03T22:01:05.508" v="842" actId="6549"/>
          <ac:spMkLst>
            <pc:docMk/>
            <pc:sldMk cId="3417187429" sldId="2147375858"/>
            <ac:spMk id="80" creationId="{47F3B0E6-B990-E7C7-4C10-66DE852B13C2}"/>
          </ac:spMkLst>
        </pc:spChg>
      </pc:sldChg>
      <pc:sldChg chg="modSp add mod">
        <pc:chgData name="Ghiselli, Dr. Margherita (WDC)" userId="153b8431-d800-4665-9c6b-c555f3b8579e" providerId="ADAL" clId="{91076FD1-1685-4438-90E8-3AFB2FE797CC}" dt="2024-01-03T22:03:13.359" v="1029" actId="20577"/>
        <pc:sldMkLst>
          <pc:docMk/>
          <pc:sldMk cId="3597961844" sldId="2147375859"/>
        </pc:sldMkLst>
        <pc:spChg chg="mod">
          <ac:chgData name="Ghiselli, Dr. Margherita (WDC)" userId="153b8431-d800-4665-9c6b-c555f3b8579e" providerId="ADAL" clId="{91076FD1-1685-4438-90E8-3AFB2FE797CC}" dt="2024-01-03T22:03:03.537" v="1025" actId="20577"/>
          <ac:spMkLst>
            <pc:docMk/>
            <pc:sldMk cId="3597961844" sldId="2147375859"/>
            <ac:spMk id="69" creationId="{4E95E362-06EE-B78E-894C-B7E6B7E5584C}"/>
          </ac:spMkLst>
        </pc:spChg>
        <pc:spChg chg="mod">
          <ac:chgData name="Ghiselli, Dr. Margherita (WDC)" userId="153b8431-d800-4665-9c6b-c555f3b8579e" providerId="ADAL" clId="{91076FD1-1685-4438-90E8-3AFB2FE797CC}" dt="2024-01-03T22:02:51.629" v="1017" actId="20577"/>
          <ac:spMkLst>
            <pc:docMk/>
            <pc:sldMk cId="3597961844" sldId="2147375859"/>
            <ac:spMk id="70" creationId="{6DC1406A-875E-9DD1-176A-A46A19AE6831}"/>
          </ac:spMkLst>
        </pc:spChg>
        <pc:spChg chg="mod">
          <ac:chgData name="Ghiselli, Dr. Margherita (WDC)" userId="153b8431-d800-4665-9c6b-c555f3b8579e" providerId="ADAL" clId="{91076FD1-1685-4438-90E8-3AFB2FE797CC}" dt="2024-01-03T22:03:13.359" v="1029" actId="20577"/>
          <ac:spMkLst>
            <pc:docMk/>
            <pc:sldMk cId="3597961844" sldId="2147375859"/>
            <ac:spMk id="72" creationId="{2C6BAB3C-E99E-92EA-626C-F3FC2A0445D3}"/>
          </ac:spMkLst>
        </pc:spChg>
        <pc:spChg chg="mod">
          <ac:chgData name="Ghiselli, Dr. Margherita (WDC)" userId="153b8431-d800-4665-9c6b-c555f3b8579e" providerId="ADAL" clId="{91076FD1-1685-4438-90E8-3AFB2FE797CC}" dt="2024-01-03T22:02:46.959" v="1008" actId="20577"/>
          <ac:spMkLst>
            <pc:docMk/>
            <pc:sldMk cId="3597961844" sldId="2147375859"/>
            <ac:spMk id="74" creationId="{35D732F6-1FF8-2683-4411-D498A7F8A752}"/>
          </ac:spMkLst>
        </pc:spChg>
        <pc:spChg chg="mod">
          <ac:chgData name="Ghiselli, Dr. Margherita (WDC)" userId="153b8431-d800-4665-9c6b-c555f3b8579e" providerId="ADAL" clId="{91076FD1-1685-4438-90E8-3AFB2FE797CC}" dt="2024-01-03T22:02:44.484" v="1007" actId="20577"/>
          <ac:spMkLst>
            <pc:docMk/>
            <pc:sldMk cId="3597961844" sldId="2147375859"/>
            <ac:spMk id="79" creationId="{0AA4810A-E99A-B97C-469F-26D35E4A1BE0}"/>
          </ac:spMkLst>
        </pc:spChg>
      </pc:sldChg>
      <pc:sldMasterChg chg="delSldLayout">
        <pc:chgData name="Ghiselli, Dr. Margherita (WDC)" userId="153b8431-d800-4665-9c6b-c555f3b8579e" providerId="ADAL" clId="{91076FD1-1685-4438-90E8-3AFB2FE797CC}" dt="2024-01-03T21:50:35.871" v="487" actId="47"/>
        <pc:sldMasterMkLst>
          <pc:docMk/>
          <pc:sldMasterMk cId="0" sldId="2147483670"/>
        </pc:sldMasterMkLst>
        <pc:sldLayoutChg chg="del">
          <pc:chgData name="Ghiselli, Dr. Margherita (WDC)" userId="153b8431-d800-4665-9c6b-c555f3b8579e" providerId="ADAL" clId="{91076FD1-1685-4438-90E8-3AFB2FE797CC}" dt="2024-01-03T21:50:35.871" v="487" actId="47"/>
          <pc:sldLayoutMkLst>
            <pc:docMk/>
            <pc:sldMasterMk cId="0" sldId="2147483670"/>
            <pc:sldLayoutMk cId="0" sldId="2147483666"/>
          </pc:sldLayoutMkLst>
        </pc:sldLayoutChg>
      </pc:sldMasterChg>
    </pc:docChg>
  </pc:docChgLst>
  <pc:docChgLst>
    <pc:chgData name="Vasquez,  Juan Jose (OS-)" userId="c4e85e20-e9a5-4645-9363-921cd6c61213" providerId="ADAL" clId="{2D7FB54C-7B80-FD44-BDFA-BD24F4FDCE70}"/>
    <pc:docChg chg="undo custSel modSld">
      <pc:chgData name="Vasquez,  Juan Jose (OS-)" userId="c4e85e20-e9a5-4645-9363-921cd6c61213" providerId="ADAL" clId="{2D7FB54C-7B80-FD44-BDFA-BD24F4FDCE70}" dt="2024-06-11T19:58:36.919" v="40" actId="1076"/>
      <pc:docMkLst>
        <pc:docMk/>
      </pc:docMkLst>
      <pc:sldChg chg="addSp delSp modSp mod">
        <pc:chgData name="Vasquez,  Juan Jose (OS-)" userId="c4e85e20-e9a5-4645-9363-921cd6c61213" providerId="ADAL" clId="{2D7FB54C-7B80-FD44-BDFA-BD24F4FDCE70}" dt="2024-06-11T19:58:36.919" v="40" actId="1076"/>
        <pc:sldMkLst>
          <pc:docMk/>
          <pc:sldMk cId="0" sldId="256"/>
        </pc:sldMkLst>
        <pc:spChg chg="add del">
          <ac:chgData name="Vasquez,  Juan Jose (OS-)" userId="c4e85e20-e9a5-4645-9363-921cd6c61213" providerId="ADAL" clId="{2D7FB54C-7B80-FD44-BDFA-BD24F4FDCE70}" dt="2024-06-11T19:55:24.779" v="1" actId="22"/>
          <ac:spMkLst>
            <pc:docMk/>
            <pc:sldMk cId="0" sldId="256"/>
            <ac:spMk id="3" creationId="{4E8D99FE-48F1-C0A7-4302-D89582D7B692}"/>
          </ac:spMkLst>
        </pc:spChg>
        <pc:spChg chg="add del">
          <ac:chgData name="Vasquez,  Juan Jose (OS-)" userId="c4e85e20-e9a5-4645-9363-921cd6c61213" providerId="ADAL" clId="{2D7FB54C-7B80-FD44-BDFA-BD24F4FDCE70}" dt="2024-06-11T19:55:29.609" v="3" actId="22"/>
          <ac:spMkLst>
            <pc:docMk/>
            <pc:sldMk cId="0" sldId="256"/>
            <ac:spMk id="5" creationId="{6E4564B7-D333-A7C6-CED2-5C22437ADC95}"/>
          </ac:spMkLst>
        </pc:spChg>
        <pc:spChg chg="add del mod">
          <ac:chgData name="Vasquez,  Juan Jose (OS-)" userId="c4e85e20-e9a5-4645-9363-921cd6c61213" providerId="ADAL" clId="{2D7FB54C-7B80-FD44-BDFA-BD24F4FDCE70}" dt="2024-06-11T19:55:42.960" v="6" actId="478"/>
          <ac:spMkLst>
            <pc:docMk/>
            <pc:sldMk cId="0" sldId="256"/>
            <ac:spMk id="7" creationId="{33C1661E-4721-1705-6DD6-C82C6420A108}"/>
          </ac:spMkLst>
        </pc:spChg>
        <pc:spChg chg="add del">
          <ac:chgData name="Vasquez,  Juan Jose (OS-)" userId="c4e85e20-e9a5-4645-9363-921cd6c61213" providerId="ADAL" clId="{2D7FB54C-7B80-FD44-BDFA-BD24F4FDCE70}" dt="2024-06-11T19:56:17.435" v="12" actId="22"/>
          <ac:spMkLst>
            <pc:docMk/>
            <pc:sldMk cId="0" sldId="256"/>
            <ac:spMk id="9" creationId="{7F3C60B2-F078-B0EF-13A9-50B8EC7FA36C}"/>
          </ac:spMkLst>
        </pc:spChg>
        <pc:spChg chg="add del">
          <ac:chgData name="Vasquez,  Juan Jose (OS-)" userId="c4e85e20-e9a5-4645-9363-921cd6c61213" providerId="ADAL" clId="{2D7FB54C-7B80-FD44-BDFA-BD24F4FDCE70}" dt="2024-06-11T19:58:06.618" v="30" actId="22"/>
          <ac:spMkLst>
            <pc:docMk/>
            <pc:sldMk cId="0" sldId="256"/>
            <ac:spMk id="11" creationId="{AA2AABCD-F37E-14E9-7342-D4C8F2270302}"/>
          </ac:spMkLst>
        </pc:spChg>
        <pc:spChg chg="mod">
          <ac:chgData name="Vasquez,  Juan Jose (OS-)" userId="c4e85e20-e9a5-4645-9363-921cd6c61213" providerId="ADAL" clId="{2D7FB54C-7B80-FD44-BDFA-BD24F4FDCE70}" dt="2024-06-11T19:56:49.839" v="19" actId="552"/>
          <ac:spMkLst>
            <pc:docMk/>
            <pc:sldMk cId="0" sldId="256"/>
            <ac:spMk id="223" creationId="{00000000-0000-0000-0000-000000000000}"/>
          </ac:spMkLst>
        </pc:spChg>
        <pc:spChg chg="mod">
          <ac:chgData name="Vasquez,  Juan Jose (OS-)" userId="c4e85e20-e9a5-4645-9363-921cd6c61213" providerId="ADAL" clId="{2D7FB54C-7B80-FD44-BDFA-BD24F4FDCE70}" dt="2024-06-11T19:56:05.185" v="10" actId="207"/>
          <ac:spMkLst>
            <pc:docMk/>
            <pc:sldMk cId="0" sldId="256"/>
            <ac:spMk id="224" creationId="{00000000-0000-0000-0000-000000000000}"/>
          </ac:spMkLst>
        </pc:spChg>
        <pc:spChg chg="mod">
          <ac:chgData name="Vasquez,  Juan Jose (OS-)" userId="c4e85e20-e9a5-4645-9363-921cd6c61213" providerId="ADAL" clId="{2D7FB54C-7B80-FD44-BDFA-BD24F4FDCE70}" dt="2024-06-11T19:56:49.839" v="19" actId="552"/>
          <ac:spMkLst>
            <pc:docMk/>
            <pc:sldMk cId="0" sldId="256"/>
            <ac:spMk id="225" creationId="{00000000-0000-0000-0000-000000000000}"/>
          </ac:spMkLst>
        </pc:spChg>
        <pc:grpChg chg="del">
          <ac:chgData name="Vasquez,  Juan Jose (OS-)" userId="c4e85e20-e9a5-4645-9363-921cd6c61213" providerId="ADAL" clId="{2D7FB54C-7B80-FD44-BDFA-BD24F4FDCE70}" dt="2024-06-11T19:56:19.189" v="13" actId="478"/>
          <ac:grpSpMkLst>
            <pc:docMk/>
            <pc:sldMk cId="0" sldId="256"/>
            <ac:grpSpMk id="83" creationId="{00000000-0000-0000-0000-000000000000}"/>
          </ac:grpSpMkLst>
        </pc:grpChg>
        <pc:picChg chg="add del mod">
          <ac:chgData name="Vasquez,  Juan Jose (OS-)" userId="c4e85e20-e9a5-4645-9363-921cd6c61213" providerId="ADAL" clId="{2D7FB54C-7B80-FD44-BDFA-BD24F4FDCE70}" dt="2024-06-11T19:58:23.432" v="36" actId="478"/>
          <ac:picMkLst>
            <pc:docMk/>
            <pc:sldMk cId="0" sldId="256"/>
            <ac:picMk id="12" creationId="{2C8E395E-FBB2-8D9A-2C48-4AC3F9B5D4A8}"/>
          </ac:picMkLst>
        </pc:picChg>
        <pc:picChg chg="add mod">
          <ac:chgData name="Vasquez,  Juan Jose (OS-)" userId="c4e85e20-e9a5-4645-9363-921cd6c61213" providerId="ADAL" clId="{2D7FB54C-7B80-FD44-BDFA-BD24F4FDCE70}" dt="2024-06-11T19:58:36.919" v="40" actId="1076"/>
          <ac:picMkLst>
            <pc:docMk/>
            <pc:sldMk cId="0" sldId="256"/>
            <ac:picMk id="13" creationId="{39F43604-C0AE-4CC8-AA25-D5591E894916}"/>
          </ac:picMkLst>
        </pc:picChg>
      </pc:sldChg>
      <pc:sldChg chg="modSp mod">
        <pc:chgData name="Vasquez,  Juan Jose (OS-)" userId="c4e85e20-e9a5-4645-9363-921cd6c61213" providerId="ADAL" clId="{2D7FB54C-7B80-FD44-BDFA-BD24F4FDCE70}" dt="2024-06-11T19:57:45.304" v="28" actId="1076"/>
        <pc:sldMkLst>
          <pc:docMk/>
          <pc:sldMk cId="0" sldId="313"/>
        </pc:sldMkLst>
        <pc:spChg chg="mod">
          <ac:chgData name="Vasquez,  Juan Jose (OS-)" userId="c4e85e20-e9a5-4645-9363-921cd6c61213" providerId="ADAL" clId="{2D7FB54C-7B80-FD44-BDFA-BD24F4FDCE70}" dt="2024-06-11T19:57:16.323" v="21" actId="255"/>
          <ac:spMkLst>
            <pc:docMk/>
            <pc:sldMk cId="0" sldId="313"/>
            <ac:spMk id="2" creationId="{43B5F809-A3BD-29B5-D8D1-ED2C89EC57C4}"/>
          </ac:spMkLst>
        </pc:spChg>
        <pc:spChg chg="mod">
          <ac:chgData name="Vasquez,  Juan Jose (OS-)" userId="c4e85e20-e9a5-4645-9363-921cd6c61213" providerId="ADAL" clId="{2D7FB54C-7B80-FD44-BDFA-BD24F4FDCE70}" dt="2024-06-11T19:57:45.304" v="28" actId="1076"/>
          <ac:spMkLst>
            <pc:docMk/>
            <pc:sldMk cId="0" sldId="313"/>
            <ac:spMk id="3" creationId="{B114B90D-2520-684F-32FD-1A4DD3C3C70A}"/>
          </ac:spMkLst>
        </pc:spChg>
        <pc:spChg chg="mod">
          <ac:chgData name="Vasquez,  Juan Jose (OS-)" userId="c4e85e20-e9a5-4645-9363-921cd6c61213" providerId="ADAL" clId="{2D7FB54C-7B80-FD44-BDFA-BD24F4FDCE70}" dt="2024-06-11T19:57:16.323" v="21" actId="255"/>
          <ac:spMkLst>
            <pc:docMk/>
            <pc:sldMk cId="0" sldId="313"/>
            <ac:spMk id="4" creationId="{7026DD3B-05B9-C79D-6F3F-A58A1C04B375}"/>
          </ac:spMkLst>
        </pc:spChg>
        <pc:spChg chg="mod">
          <ac:chgData name="Vasquez,  Juan Jose (OS-)" userId="c4e85e20-e9a5-4645-9363-921cd6c61213" providerId="ADAL" clId="{2D7FB54C-7B80-FD44-BDFA-BD24F4FDCE70}" dt="2024-06-11T19:57:45.304" v="28" actId="1076"/>
          <ac:spMkLst>
            <pc:docMk/>
            <pc:sldMk cId="0" sldId="313"/>
            <ac:spMk id="5" creationId="{E1FBEE29-9E31-2104-1C12-5B0A6709783D}"/>
          </ac:spMkLst>
        </pc:spChg>
        <pc:spChg chg="mod">
          <ac:chgData name="Vasquez,  Juan Jose (OS-)" userId="c4e85e20-e9a5-4645-9363-921cd6c61213" providerId="ADAL" clId="{2D7FB54C-7B80-FD44-BDFA-BD24F4FDCE70}" dt="2024-06-11T19:57:16.323" v="21" actId="255"/>
          <ac:spMkLst>
            <pc:docMk/>
            <pc:sldMk cId="0" sldId="313"/>
            <ac:spMk id="6" creationId="{9FBD6ACC-E329-08CE-C822-E30C84F2169F}"/>
          </ac:spMkLst>
        </pc:spChg>
        <pc:spChg chg="mod">
          <ac:chgData name="Vasquez,  Juan Jose (OS-)" userId="c4e85e20-e9a5-4645-9363-921cd6c61213" providerId="ADAL" clId="{2D7FB54C-7B80-FD44-BDFA-BD24F4FDCE70}" dt="2024-06-11T19:57:45.304" v="28" actId="1076"/>
          <ac:spMkLst>
            <pc:docMk/>
            <pc:sldMk cId="0" sldId="313"/>
            <ac:spMk id="7" creationId="{3351C22B-4870-DBE2-6DB7-BE5AF91E9D4F}"/>
          </ac:spMkLst>
        </pc:spChg>
        <pc:spChg chg="mod">
          <ac:chgData name="Vasquez,  Juan Jose (OS-)" userId="c4e85e20-e9a5-4645-9363-921cd6c61213" providerId="ADAL" clId="{2D7FB54C-7B80-FD44-BDFA-BD24F4FDCE70}" dt="2024-06-11T19:57:28.922" v="26" actId="1076"/>
          <ac:spMkLst>
            <pc:docMk/>
            <pc:sldMk cId="0" sldId="313"/>
            <ac:spMk id="8" creationId="{AD3A140D-C6B1-5E96-A823-03C618FF3D94}"/>
          </ac:spMkLst>
        </pc:spChg>
        <pc:spChg chg="mod">
          <ac:chgData name="Vasquez,  Juan Jose (OS-)" userId="c4e85e20-e9a5-4645-9363-921cd6c61213" providerId="ADAL" clId="{2D7FB54C-7B80-FD44-BDFA-BD24F4FDCE70}" dt="2024-06-11T19:57:45.304" v="28" actId="1076"/>
          <ac:spMkLst>
            <pc:docMk/>
            <pc:sldMk cId="0" sldId="313"/>
            <ac:spMk id="9" creationId="{5B4F4351-A278-072B-EB99-CA95D2AC0F40}"/>
          </ac:spMkLst>
        </pc:spChg>
        <pc:spChg chg="mod">
          <ac:chgData name="Vasquez,  Juan Jose (OS-)" userId="c4e85e20-e9a5-4645-9363-921cd6c61213" providerId="ADAL" clId="{2D7FB54C-7B80-FD44-BDFA-BD24F4FDCE70}" dt="2024-06-11T19:57:16.323" v="21" actId="255"/>
          <ac:spMkLst>
            <pc:docMk/>
            <pc:sldMk cId="0" sldId="313"/>
            <ac:spMk id="10" creationId="{862CB85C-DF72-0F61-5F21-9EF0A505B27F}"/>
          </ac:spMkLst>
        </pc:spChg>
        <pc:spChg chg="mod">
          <ac:chgData name="Vasquez,  Juan Jose (OS-)" userId="c4e85e20-e9a5-4645-9363-921cd6c61213" providerId="ADAL" clId="{2D7FB54C-7B80-FD44-BDFA-BD24F4FDCE70}" dt="2024-06-11T19:57:45.304" v="28" actId="1076"/>
          <ac:spMkLst>
            <pc:docMk/>
            <pc:sldMk cId="0" sldId="313"/>
            <ac:spMk id="11" creationId="{00933549-21DB-CB74-2766-4D9531BFCE12}"/>
          </ac:spMkLst>
        </pc:spChg>
        <pc:spChg chg="mod">
          <ac:chgData name="Vasquez,  Juan Jose (OS-)" userId="c4e85e20-e9a5-4645-9363-921cd6c61213" providerId="ADAL" clId="{2D7FB54C-7B80-FD44-BDFA-BD24F4FDCE70}" dt="2024-06-11T19:57:21.807" v="24" actId="403"/>
          <ac:spMkLst>
            <pc:docMk/>
            <pc:sldMk cId="0" sldId="313"/>
            <ac:spMk id="12" creationId="{51914CD8-5DE0-6DA9-51FA-CE705059AE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db20ce4d_0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97db20ce4d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04eae5a1a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a04eae5a1a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433552" y="1008589"/>
            <a:ext cx="5289300" cy="1790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433553" y="2868345"/>
            <a:ext cx="4560000" cy="1241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dk1"/>
              </a:buClr>
              <a:buSzPts val="1800"/>
              <a:buNone/>
              <a:defRPr sz="1800">
                <a:latin typeface="Poppins"/>
                <a:ea typeface="Poppins"/>
                <a:cs typeface="Poppins"/>
                <a:sym typeface="Poppi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B2374A-A486-DAEC-CC3D-AC859C981105}"/>
              </a:ext>
            </a:extLst>
          </p:cNvPr>
          <p:cNvSpPr>
            <a:spLocks noGrp="1"/>
          </p:cNvSpPr>
          <p:nvPr>
            <p:ph type="title"/>
          </p:nvPr>
        </p:nvSpPr>
        <p:spPr>
          <a:xfrm>
            <a:off x="628650" y="273844"/>
            <a:ext cx="8236323" cy="994172"/>
          </a:xfrm>
        </p:spPr>
        <p:txBody>
          <a:bodyPr/>
          <a:lstStyle>
            <a:lvl1pPr>
              <a:defRPr b="1" i="0">
                <a:latin typeface="Poppins" pitchFamily="2" charset="77"/>
                <a:cs typeface="Poppins" pitchFamily="2" charset="77"/>
              </a:defRPr>
            </a:lvl1pPr>
          </a:lstStyle>
          <a:p>
            <a:r>
              <a:rPr lang="en-US" dirty="0"/>
              <a:t>Click to edit Master title style</a:t>
            </a:r>
            <a:endParaRPr lang="en-PE" dirty="0"/>
          </a:p>
        </p:txBody>
      </p:sp>
    </p:spTree>
    <p:extLst>
      <p:ext uri="{BB962C8B-B14F-4D97-AF65-F5344CB8AC3E}">
        <p14:creationId xmlns:p14="http://schemas.microsoft.com/office/powerpoint/2010/main" val="58911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B2374A-A486-DAEC-CC3D-AC859C981105}"/>
              </a:ext>
            </a:extLst>
          </p:cNvPr>
          <p:cNvSpPr>
            <a:spLocks noGrp="1"/>
          </p:cNvSpPr>
          <p:nvPr>
            <p:ph type="title"/>
          </p:nvPr>
        </p:nvSpPr>
        <p:spPr>
          <a:xfrm>
            <a:off x="628650" y="273844"/>
            <a:ext cx="8236323" cy="994172"/>
          </a:xfrm>
        </p:spPr>
        <p:txBody>
          <a:bodyPr/>
          <a:lstStyle>
            <a:lvl1pPr>
              <a:defRPr b="1" i="0">
                <a:latin typeface="Poppins" pitchFamily="2" charset="77"/>
                <a:cs typeface="Poppins" pitchFamily="2" charset="77"/>
              </a:defRPr>
            </a:lvl1pPr>
          </a:lstStyle>
          <a:p>
            <a:r>
              <a:rPr lang="en-US" dirty="0"/>
              <a:t>Click to edit Master title style</a:t>
            </a:r>
            <a:endParaRPr lang="en-PE" dirty="0"/>
          </a:p>
        </p:txBody>
      </p:sp>
    </p:spTree>
    <p:extLst>
      <p:ext uri="{BB962C8B-B14F-4D97-AF65-F5344CB8AC3E}">
        <p14:creationId xmlns:p14="http://schemas.microsoft.com/office/powerpoint/2010/main" val="415117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B2374A-A486-DAEC-CC3D-AC859C981105}"/>
              </a:ext>
            </a:extLst>
          </p:cNvPr>
          <p:cNvSpPr>
            <a:spLocks noGrp="1"/>
          </p:cNvSpPr>
          <p:nvPr>
            <p:ph type="title"/>
          </p:nvPr>
        </p:nvSpPr>
        <p:spPr>
          <a:xfrm>
            <a:off x="628650" y="273844"/>
            <a:ext cx="8236323" cy="994172"/>
          </a:xfrm>
        </p:spPr>
        <p:txBody>
          <a:bodyPr/>
          <a:lstStyle>
            <a:lvl1pPr>
              <a:defRPr b="1" i="0">
                <a:latin typeface="Poppins" pitchFamily="2" charset="77"/>
                <a:cs typeface="Poppins" pitchFamily="2" charset="77"/>
              </a:defRPr>
            </a:lvl1pPr>
          </a:lstStyle>
          <a:p>
            <a:r>
              <a:rPr lang="en-US" dirty="0"/>
              <a:t>Click to edit Master title style</a:t>
            </a:r>
            <a:endParaRPr lang="en-PE" dirty="0"/>
          </a:p>
        </p:txBody>
      </p:sp>
    </p:spTree>
    <p:extLst>
      <p:ext uri="{BB962C8B-B14F-4D97-AF65-F5344CB8AC3E}">
        <p14:creationId xmlns:p14="http://schemas.microsoft.com/office/powerpoint/2010/main" val="151088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8"/>
          <p:cNvSpPr txBox="1">
            <a:spLocks noGrp="1"/>
          </p:cNvSpPr>
          <p:nvPr>
            <p:ph type="body" idx="1"/>
          </p:nvPr>
        </p:nvSpPr>
        <p:spPr>
          <a:xfrm>
            <a:off x="628649" y="1369219"/>
            <a:ext cx="40710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8"/>
          <p:cNvSpPr txBox="1">
            <a:spLocks noGrp="1"/>
          </p:cNvSpPr>
          <p:nvPr>
            <p:ph type="body" idx="2"/>
          </p:nvPr>
        </p:nvSpPr>
        <p:spPr>
          <a:xfrm>
            <a:off x="4871196" y="1369219"/>
            <a:ext cx="39936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range">
  <p:cSld name="Title Orang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ink">
  <p:cSld name="Title Pink">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49"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628649" y="1369219"/>
            <a:ext cx="8236500" cy="3048000"/>
          </a:xfrm>
          <a:prstGeom prst="rect">
            <a:avLst/>
          </a:prstGeom>
          <a:noFill/>
          <a:ln>
            <a:noFill/>
          </a:ln>
        </p:spPr>
        <p:txBody>
          <a:bodyPr spcFirstLastPara="1" wrap="square" lIns="68575" tIns="34275" rIns="68575" bIns="34275" anchor="t" anchorCtr="0">
            <a:normAutofit/>
          </a:bodyPr>
          <a:lstStyle>
            <a:lvl1pPr marL="457189" lvl="0" indent="-361941"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378" lvl="1" indent="-342892"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566" lvl="2" indent="-323842"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754" lvl="3" indent="-317492"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5943" lvl="4" indent="-317492"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69704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9"/>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31859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e Slide">
  <p:cSld name="Clos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648729" y="1658107"/>
            <a:ext cx="3354900" cy="1827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Poppins Black"/>
              <a:buNone/>
              <a:defRPr sz="36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46240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3" r:id="rId3"/>
    <p:sldLayoutId id="2147483665" r:id="rId4"/>
    <p:sldLayoutId id="2147483667" r:id="rId5"/>
    <p:sldLayoutId id="2147483668" r:id="rId6"/>
    <p:sldLayoutId id="2147483671" r:id="rId7"/>
    <p:sldLayoutId id="2147483672"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23" name="Google Shape;223;p24"/>
          <p:cNvSpPr txBox="1">
            <a:spLocks noGrp="1"/>
          </p:cNvSpPr>
          <p:nvPr>
            <p:ph type="ctrTitle"/>
          </p:nvPr>
        </p:nvSpPr>
        <p:spPr>
          <a:xfrm>
            <a:off x="300651" y="695592"/>
            <a:ext cx="4753949" cy="2696161"/>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fr" sz="32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Outil de monitorage de la peformance du programme élargi de vaccination (PEV)</a:t>
            </a:r>
            <a:endParaRPr sz="3200" dirty="0"/>
          </a:p>
        </p:txBody>
      </p:sp>
      <p:sp>
        <p:nvSpPr>
          <p:cNvPr id="224" name="Google Shape;224;p24"/>
          <p:cNvSpPr txBox="1"/>
          <p:nvPr/>
        </p:nvSpPr>
        <p:spPr>
          <a:xfrm>
            <a:off x="0" y="-923"/>
            <a:ext cx="1080000" cy="386700"/>
          </a:xfrm>
          <a:prstGeom prst="rect">
            <a:avLst/>
          </a:prstGeom>
          <a:solidFill>
            <a:srgbClr val="FF2F9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200" b="1" dirty="0">
                <a:solidFill>
                  <a:schemeClr val="bg1"/>
                </a:solidFill>
                <a:latin typeface="Poppins ExtraBold" pitchFamily="2" charset="77"/>
                <a:ea typeface="Source Serif Pro"/>
                <a:cs typeface="Poppins ExtraBold" pitchFamily="2" charset="77"/>
                <a:sym typeface="Source Serif Pro"/>
              </a:rPr>
              <a:t>Modèle</a:t>
            </a:r>
            <a:endParaRPr sz="1200" b="1" dirty="0">
              <a:solidFill>
                <a:schemeClr val="bg1"/>
              </a:solidFill>
              <a:latin typeface="Poppins ExtraBold" pitchFamily="2" charset="77"/>
              <a:ea typeface="Source Serif Pro"/>
              <a:cs typeface="Poppins ExtraBold" pitchFamily="2" charset="77"/>
              <a:sym typeface="Source Serif Pro"/>
            </a:endParaRPr>
          </a:p>
        </p:txBody>
      </p:sp>
      <p:sp>
        <p:nvSpPr>
          <p:cNvPr id="225" name="Google Shape;225;p24"/>
          <p:cNvSpPr txBox="1">
            <a:spLocks noGrp="1"/>
          </p:cNvSpPr>
          <p:nvPr>
            <p:ph type="body" idx="4294967295"/>
          </p:nvPr>
        </p:nvSpPr>
        <p:spPr>
          <a:xfrm>
            <a:off x="300651" y="3391753"/>
            <a:ext cx="4915200" cy="554100"/>
          </a:xfrm>
          <a:prstGeom prst="rect">
            <a:avLst/>
          </a:prstGeom>
          <a:noFill/>
        </p:spPr>
        <p:txBody>
          <a:bodyPr spcFirstLastPara="1" wrap="square" lIns="68575" tIns="34275" rIns="68575" bIns="34275" anchor="t" anchorCtr="0">
            <a:noAutofit/>
          </a:bodyPr>
          <a:lstStyle/>
          <a:p>
            <a:pPr marL="0" marR="0" lvl="0" indent="0" algn="l" rtl="0">
              <a:lnSpc>
                <a:spcPct val="100000"/>
              </a:lnSpc>
              <a:spcBef>
                <a:spcPts val="800"/>
              </a:spcBef>
              <a:spcAft>
                <a:spcPts val="0"/>
              </a:spcAft>
              <a:buNone/>
            </a:pPr>
            <a:r>
              <a:rPr lang="fr" sz="1500" b="1" i="1" dirty="0">
                <a:latin typeface="Poppins"/>
                <a:ea typeface="Poppins"/>
                <a:cs typeface="Poppins"/>
                <a:sym typeface="Poppins"/>
              </a:rPr>
              <a:t>Annexe 1. Présentation pour le C</a:t>
            </a:r>
            <a:r>
              <a:rPr lang="en-US" sz="1500" b="1" i="1" dirty="0">
                <a:latin typeface="Poppins"/>
                <a:ea typeface="Poppins"/>
                <a:cs typeface="Poppins"/>
                <a:sym typeface="Poppins"/>
              </a:rPr>
              <a:t>o</a:t>
            </a:r>
            <a:r>
              <a:rPr lang="fr" sz="1500" b="1" i="1" dirty="0">
                <a:latin typeface="Poppins"/>
                <a:ea typeface="Poppins"/>
                <a:cs typeface="Poppins"/>
                <a:sym typeface="Poppins"/>
              </a:rPr>
              <a:t>mité National de Coordination (CNC)</a:t>
            </a:r>
            <a:endParaRPr sz="1500" b="1" i="1" dirty="0">
              <a:latin typeface="Poppins"/>
              <a:ea typeface="Poppins"/>
              <a:cs typeface="Poppins"/>
              <a:sym typeface="Poppins"/>
            </a:endParaRPr>
          </a:p>
        </p:txBody>
      </p:sp>
      <p:pic>
        <p:nvPicPr>
          <p:cNvPr id="13" name="Picture 12">
            <a:extLst>
              <a:ext uri="{FF2B5EF4-FFF2-40B4-BE49-F238E27FC236}">
                <a16:creationId xmlns:a16="http://schemas.microsoft.com/office/drawing/2014/main" id="{39F43604-C0AE-4CC8-AA25-D5591E894916}"/>
              </a:ext>
            </a:extLst>
          </p:cNvPr>
          <p:cNvPicPr>
            <a:picLocks noChangeAspect="1"/>
          </p:cNvPicPr>
          <p:nvPr/>
        </p:nvPicPr>
        <p:blipFill>
          <a:blip r:embed="rId3"/>
          <a:stretch>
            <a:fillRect/>
          </a:stretch>
        </p:blipFill>
        <p:spPr>
          <a:xfrm>
            <a:off x="300651" y="4447908"/>
            <a:ext cx="4144349" cy="428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3778-FA6E-32EC-3BB0-C1E790181B4E}"/>
              </a:ext>
            </a:extLst>
          </p:cNvPr>
          <p:cNvSpPr>
            <a:spLocks noGrp="1"/>
          </p:cNvSpPr>
          <p:nvPr>
            <p:ph type="title"/>
          </p:nvPr>
        </p:nvSpPr>
        <p:spPr/>
        <p:txBody>
          <a:bodyPr/>
          <a:lstStyle/>
          <a:p>
            <a:r>
              <a:rPr lang="fr" dirty="0"/>
              <a:t>Procedures d’auto-évaluation</a:t>
            </a:r>
          </a:p>
        </p:txBody>
      </p:sp>
      <p:sp>
        <p:nvSpPr>
          <p:cNvPr id="4" name="TextBox 3">
            <a:extLst>
              <a:ext uri="{FF2B5EF4-FFF2-40B4-BE49-F238E27FC236}">
                <a16:creationId xmlns:a16="http://schemas.microsoft.com/office/drawing/2014/main" id="{1705F736-B6FF-4953-00C5-A581E1140087}"/>
              </a:ext>
            </a:extLst>
          </p:cNvPr>
          <p:cNvSpPr txBox="1"/>
          <p:nvPr/>
        </p:nvSpPr>
        <p:spPr>
          <a:xfrm>
            <a:off x="729205" y="1419963"/>
            <a:ext cx="7587206" cy="2769989"/>
          </a:xfrm>
          <a:prstGeom prst="rect">
            <a:avLst/>
          </a:prstGeom>
          <a:noFill/>
        </p:spPr>
        <p:txBody>
          <a:bodyPr wrap="square" lIns="68580" tIns="34290" rIns="68580" bIns="34290" anchor="t">
            <a:spAutoFit/>
          </a:bodyPr>
          <a:lstStyle/>
          <a:p>
            <a:pPr marL="257175" indent="-257175">
              <a:buFont typeface="+mj-lt"/>
              <a:buAutoNum type="arabicPeriod"/>
            </a:pPr>
            <a:r>
              <a:rPr lang="fr" sz="1350" dirty="0">
                <a:latin typeface="Poppins"/>
                <a:cs typeface="Poppins"/>
                <a:sym typeface="Poppins"/>
              </a:rPr>
              <a:t>L'outil est auto-administré par le pays.</a:t>
            </a:r>
          </a:p>
          <a:p>
            <a:pPr marL="713899" indent="-257175">
              <a:buFont typeface="+mj-lt"/>
              <a:buAutoNum type="arabicPeriod"/>
            </a:pPr>
            <a:endParaRPr lang="es-ES" sz="1350" dirty="0">
              <a:latin typeface="Poppins"/>
              <a:cs typeface="Poppins"/>
            </a:endParaRPr>
          </a:p>
          <a:p>
            <a:pPr marL="257175" indent="-257175">
              <a:buFont typeface="+mj-lt"/>
              <a:buAutoNum type="arabicPeriod"/>
            </a:pPr>
            <a:r>
              <a:rPr lang="fr" sz="1350" dirty="0">
                <a:latin typeface="Poppins"/>
                <a:cs typeface="Poppins"/>
                <a:sym typeface="Poppins"/>
              </a:rPr>
              <a:t>Les conseillers CIM de l’OPS fournissent un soutien technique et des éclaircissements. Ils ne fournissent pas de recommandations pour la sélection des pointages finals.</a:t>
            </a:r>
          </a:p>
          <a:p>
            <a:pPr marL="713899" indent="-257175">
              <a:buFont typeface="+mj-lt"/>
              <a:buAutoNum type="arabicPeriod"/>
            </a:pPr>
            <a:endParaRPr lang="es-ES" sz="1350" dirty="0">
              <a:latin typeface="Poppins"/>
              <a:cs typeface="Poppins"/>
            </a:endParaRPr>
          </a:p>
          <a:p>
            <a:pPr marL="257175" indent="-257175">
              <a:buFont typeface="+mj-lt"/>
              <a:buAutoNum type="arabicPeriod"/>
            </a:pPr>
            <a:r>
              <a:rPr lang="fr" sz="1350" dirty="0">
                <a:latin typeface="Poppins"/>
                <a:cs typeface="Poppins"/>
                <a:sym typeface="Poppins"/>
              </a:rPr>
              <a:t>L'outil est conçu pour l'auto-évaluation du PEV et pour promouvoir l'amélioration du programme. Sa fonction n’est pas d’évaluer ou apporter un jugement sur la performance du pays.</a:t>
            </a:r>
            <a:endParaRPr lang="es-ES" sz="1350" dirty="0">
              <a:latin typeface="Poppins"/>
              <a:cs typeface="Poppins"/>
            </a:endParaRPr>
          </a:p>
          <a:p>
            <a:pPr marL="713899" indent="-257175">
              <a:buFont typeface="+mj-lt"/>
              <a:buAutoNum type="arabicPeriod"/>
            </a:pPr>
            <a:endParaRPr lang="es-ES" sz="1350" dirty="0">
              <a:latin typeface="Poppins"/>
              <a:cs typeface="Poppins"/>
            </a:endParaRPr>
          </a:p>
          <a:p>
            <a:pPr marL="257175" indent="-257175">
              <a:buFont typeface="+mj-lt"/>
              <a:buAutoNum type="arabicPeriod"/>
            </a:pPr>
            <a:r>
              <a:rPr lang="fr" sz="1350" dirty="0">
                <a:latin typeface="Poppins"/>
                <a:cs typeface="Poppins"/>
                <a:sym typeface="Poppins"/>
              </a:rPr>
              <a:t>L’évaluation sur l’échelle de maturité n’est pas l’objectif principal. Le but est d’identifier les causes sous-jacentes des obstacles et de elaborer des points d’action qui contribueront à améliorer le PEV national.</a:t>
            </a:r>
          </a:p>
        </p:txBody>
      </p:sp>
    </p:spTree>
    <p:extLst>
      <p:ext uri="{BB962C8B-B14F-4D97-AF65-F5344CB8AC3E}">
        <p14:creationId xmlns:p14="http://schemas.microsoft.com/office/powerpoint/2010/main" val="129973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Line 169">
            <a:extLst>
              <a:ext uri="{FF2B5EF4-FFF2-40B4-BE49-F238E27FC236}">
                <a16:creationId xmlns:a16="http://schemas.microsoft.com/office/drawing/2014/main" id="{9BE405D5-A568-0CE3-774D-6FAD1DEC1598}"/>
              </a:ext>
            </a:extLst>
          </p:cNvPr>
          <p:cNvSpPr>
            <a:spLocks noChangeShapeType="1"/>
          </p:cNvSpPr>
          <p:nvPr/>
        </p:nvSpPr>
        <p:spPr bwMode="auto">
          <a:xfrm flipH="1">
            <a:off x="1293171" y="978603"/>
            <a:ext cx="31063" cy="3729175"/>
          </a:xfrm>
          <a:prstGeom prst="line">
            <a:avLst/>
          </a:prstGeom>
          <a:noFill/>
          <a:ln w="3810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1500"/>
          </a:p>
        </p:txBody>
      </p:sp>
      <p:sp>
        <p:nvSpPr>
          <p:cNvPr id="67" name="Freeform 389">
            <a:extLst>
              <a:ext uri="{FF2B5EF4-FFF2-40B4-BE49-F238E27FC236}">
                <a16:creationId xmlns:a16="http://schemas.microsoft.com/office/drawing/2014/main" id="{8722990B-7BCC-A138-F8E5-EDC66FE0E360}"/>
              </a:ext>
            </a:extLst>
          </p:cNvPr>
          <p:cNvSpPr>
            <a:spLocks noChangeArrowheads="1"/>
          </p:cNvSpPr>
          <p:nvPr/>
        </p:nvSpPr>
        <p:spPr bwMode="auto">
          <a:xfrm>
            <a:off x="1865920" y="1134261"/>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chemeClr val="accent2"/>
          </a:solidFill>
          <a:ln>
            <a:noFill/>
          </a:ln>
          <a:effectLst/>
        </p:spPr>
        <p:txBody>
          <a:bodyPr wrap="none" anchor="ctr"/>
          <a:lstStyle/>
          <a:p>
            <a:endParaRPr lang="es-MX" sz="1500">
              <a:solidFill>
                <a:schemeClr val="bg1"/>
              </a:solidFill>
            </a:endParaRPr>
          </a:p>
        </p:txBody>
      </p:sp>
      <p:sp>
        <p:nvSpPr>
          <p:cNvPr id="68" name="CuadroTexto 395">
            <a:extLst>
              <a:ext uri="{FF2B5EF4-FFF2-40B4-BE49-F238E27FC236}">
                <a16:creationId xmlns:a16="http://schemas.microsoft.com/office/drawing/2014/main" id="{89C5181B-50C1-1F7C-5D9C-F860DA5EEB81}"/>
              </a:ext>
            </a:extLst>
          </p:cNvPr>
          <p:cNvSpPr txBox="1"/>
          <p:nvPr/>
        </p:nvSpPr>
        <p:spPr>
          <a:xfrm>
            <a:off x="1915688" y="1122234"/>
            <a:ext cx="225482" cy="323165"/>
          </a:xfrm>
          <a:prstGeom prst="rect">
            <a:avLst/>
          </a:prstGeom>
          <a:solidFill>
            <a:schemeClr val="accent2"/>
          </a:solidFill>
        </p:spPr>
        <p:txBody>
          <a:bodyPr wrap="square" rtlCol="0">
            <a:spAutoFit/>
          </a:bodyPr>
          <a:lstStyle/>
          <a:p>
            <a:pPr algn="ctr"/>
            <a:r>
              <a:rPr lang="fr" sz="1500" b="1" dirty="0">
                <a:solidFill>
                  <a:schemeClr val="bg1"/>
                </a:solidFill>
                <a:latin typeface="Lato" charset="0"/>
                <a:ea typeface="Lato" charset="0"/>
                <a:cs typeface="Lato" charset="0"/>
              </a:rPr>
              <a:t>1</a:t>
            </a:r>
          </a:p>
        </p:txBody>
      </p:sp>
      <p:sp>
        <p:nvSpPr>
          <p:cNvPr id="69" name="Rectangle 46">
            <a:extLst>
              <a:ext uri="{FF2B5EF4-FFF2-40B4-BE49-F238E27FC236}">
                <a16:creationId xmlns:a16="http://schemas.microsoft.com/office/drawing/2014/main" id="{4E95E362-06EE-B78E-894C-B7E6B7E5584C}"/>
              </a:ext>
            </a:extLst>
          </p:cNvPr>
          <p:cNvSpPr/>
          <p:nvPr/>
        </p:nvSpPr>
        <p:spPr>
          <a:xfrm>
            <a:off x="2194924" y="1113766"/>
            <a:ext cx="3170691" cy="1384995"/>
          </a:xfrm>
          <a:prstGeom prst="rect">
            <a:avLst/>
          </a:prstGeom>
        </p:spPr>
        <p:txBody>
          <a:bodyPr wrap="square">
            <a:spAutoFit/>
          </a:bodyPr>
          <a:lstStyle/>
          <a:p>
            <a:pPr lvl="0"/>
            <a:r>
              <a:rPr lang="fr" sz="1500" dirty="0">
                <a:latin typeface="Poppins" panose="00000500000000000000" pitchFamily="2" charset="0"/>
                <a:ea typeface="Times New Roman" panose="02020603050405020304" pitchFamily="18" charset="0"/>
                <a:cs typeface="Poppins" panose="00000500000000000000" pitchFamily="2" charset="0"/>
              </a:rPr>
              <a:t>Obtenir le consentement du pays.</a:t>
            </a:r>
          </a:p>
          <a:p>
            <a:pPr lvl="0"/>
            <a:endParaRPr lang="en" sz="900" dirty="0">
              <a:latin typeface="Poppins" panose="00000500000000000000" pitchFamily="2" charset="0"/>
              <a:ea typeface="Times New Roman" panose="02020603050405020304" pitchFamily="18" charset="0"/>
              <a:cs typeface="Poppins" panose="00000500000000000000" pitchFamily="2" charset="0"/>
            </a:endParaRPr>
          </a:p>
          <a:p>
            <a:pPr lvl="0"/>
            <a:r>
              <a:rPr lang="fr" sz="1500" dirty="0">
                <a:latin typeface="Poppins" panose="00000500000000000000" pitchFamily="2" charset="0"/>
                <a:ea typeface="Times New Roman" panose="02020603050405020304" pitchFamily="18" charset="0"/>
                <a:cs typeface="Poppins" panose="00000500000000000000" pitchFamily="2" charset="0"/>
              </a:rPr>
              <a:t>Présenter la méthodologie de monitorage de la performance du PEV pour le pays.</a:t>
            </a:r>
            <a:endParaRPr lang="en-US" sz="1500" dirty="0"/>
          </a:p>
        </p:txBody>
      </p:sp>
      <p:sp>
        <p:nvSpPr>
          <p:cNvPr id="70" name="Rectangle 46">
            <a:extLst>
              <a:ext uri="{FF2B5EF4-FFF2-40B4-BE49-F238E27FC236}">
                <a16:creationId xmlns:a16="http://schemas.microsoft.com/office/drawing/2014/main" id="{6DC1406A-875E-9DD1-176A-A46A19AE6831}"/>
              </a:ext>
            </a:extLst>
          </p:cNvPr>
          <p:cNvSpPr/>
          <p:nvPr/>
        </p:nvSpPr>
        <p:spPr>
          <a:xfrm>
            <a:off x="2240374" y="2740822"/>
            <a:ext cx="3170691" cy="784830"/>
          </a:xfrm>
          <a:prstGeom prst="rect">
            <a:avLst/>
          </a:prstGeom>
        </p:spPr>
        <p:txBody>
          <a:bodyPr wrap="square">
            <a:spAutoFit/>
          </a:bodyPr>
          <a:lstStyle/>
          <a:p>
            <a:pPr lvl="0"/>
            <a:r>
              <a:rPr lang="fr" sz="1500" dirty="0">
                <a:latin typeface="Poppins" panose="00000500000000000000" pitchFamily="2" charset="0"/>
                <a:cs typeface="Poppins" panose="00000500000000000000" pitchFamily="2" charset="0"/>
              </a:rPr>
              <a:t>Préparer les termes de référence et engager les consultants.</a:t>
            </a:r>
          </a:p>
        </p:txBody>
      </p:sp>
      <p:sp>
        <p:nvSpPr>
          <p:cNvPr id="71" name="Rectangle 46">
            <a:extLst>
              <a:ext uri="{FF2B5EF4-FFF2-40B4-BE49-F238E27FC236}">
                <a16:creationId xmlns:a16="http://schemas.microsoft.com/office/drawing/2014/main" id="{86ADD2A4-AD84-8994-AC5F-5428BA655DFE}"/>
              </a:ext>
            </a:extLst>
          </p:cNvPr>
          <p:cNvSpPr/>
          <p:nvPr/>
        </p:nvSpPr>
        <p:spPr>
          <a:xfrm>
            <a:off x="2250379" y="4006079"/>
            <a:ext cx="3254457" cy="1015663"/>
          </a:xfrm>
          <a:prstGeom prst="rect">
            <a:avLst/>
          </a:prstGeom>
        </p:spPr>
        <p:txBody>
          <a:bodyPr wrap="square">
            <a:spAutoFit/>
          </a:bodyPr>
          <a:lstStyle/>
          <a:p>
            <a:pPr lvl="0">
              <a:buNone/>
            </a:pPr>
            <a:r>
              <a:rPr lang="fr" sz="1500" dirty="0">
                <a:latin typeface="Poppins" panose="00000500000000000000" pitchFamily="2" charset="0"/>
                <a:cs typeface="Poppins" panose="00000500000000000000" pitchFamily="2" charset="0"/>
              </a:rPr>
              <a:t>Recueillir et examiner les données nationales sur la performance du PEV des dernières 5 années.</a:t>
            </a:r>
          </a:p>
        </p:txBody>
      </p:sp>
      <p:sp>
        <p:nvSpPr>
          <p:cNvPr id="72" name="Rectangle 46">
            <a:extLst>
              <a:ext uri="{FF2B5EF4-FFF2-40B4-BE49-F238E27FC236}">
                <a16:creationId xmlns:a16="http://schemas.microsoft.com/office/drawing/2014/main" id="{2C6BAB3C-E99E-92EA-626C-F3FC2A0445D3}"/>
              </a:ext>
            </a:extLst>
          </p:cNvPr>
          <p:cNvSpPr/>
          <p:nvPr/>
        </p:nvSpPr>
        <p:spPr>
          <a:xfrm>
            <a:off x="5832744" y="1186141"/>
            <a:ext cx="2618362" cy="784830"/>
          </a:xfrm>
          <a:prstGeom prst="rect">
            <a:avLst/>
          </a:prstGeom>
        </p:spPr>
        <p:txBody>
          <a:bodyPr wrap="square">
            <a:spAutoFit/>
          </a:bodyPr>
          <a:lstStyle/>
          <a:p>
            <a:pPr lvl="0">
              <a:buNone/>
            </a:pPr>
            <a:r>
              <a:rPr lang="fr" sz="1500" dirty="0">
                <a:latin typeface="Poppins" panose="00000500000000000000" pitchFamily="2" charset="0"/>
                <a:cs typeface="Poppins" panose="00000500000000000000" pitchFamily="2" charset="0"/>
              </a:rPr>
              <a:t>Préparer le rapport avec les résultats de la revue documentaire.</a:t>
            </a:r>
            <a:endParaRPr lang="en-US" sz="1500" dirty="0"/>
          </a:p>
        </p:txBody>
      </p:sp>
      <p:sp>
        <p:nvSpPr>
          <p:cNvPr id="73" name="Freeform 389">
            <a:extLst>
              <a:ext uri="{FF2B5EF4-FFF2-40B4-BE49-F238E27FC236}">
                <a16:creationId xmlns:a16="http://schemas.microsoft.com/office/drawing/2014/main" id="{EBACBCFB-7774-7CDB-C47C-AF5B0F4DB0E5}"/>
              </a:ext>
            </a:extLst>
          </p:cNvPr>
          <p:cNvSpPr>
            <a:spLocks noChangeArrowheads="1"/>
          </p:cNvSpPr>
          <p:nvPr/>
        </p:nvSpPr>
        <p:spPr bwMode="auto">
          <a:xfrm>
            <a:off x="1915688" y="2770061"/>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chemeClr val="accent2"/>
          </a:solidFill>
          <a:ln>
            <a:noFill/>
          </a:ln>
          <a:effectLst/>
        </p:spPr>
        <p:txBody>
          <a:bodyPr wrap="none" anchor="ctr"/>
          <a:lstStyle/>
          <a:p>
            <a:endParaRPr lang="es-MX" sz="1500">
              <a:solidFill>
                <a:schemeClr val="bg1"/>
              </a:solidFill>
            </a:endParaRPr>
          </a:p>
        </p:txBody>
      </p:sp>
      <p:sp>
        <p:nvSpPr>
          <p:cNvPr id="74" name="CuadroTexto 395">
            <a:extLst>
              <a:ext uri="{FF2B5EF4-FFF2-40B4-BE49-F238E27FC236}">
                <a16:creationId xmlns:a16="http://schemas.microsoft.com/office/drawing/2014/main" id="{35D732F6-1FF8-2683-4411-D498A7F8A752}"/>
              </a:ext>
            </a:extLst>
          </p:cNvPr>
          <p:cNvSpPr txBox="1"/>
          <p:nvPr/>
        </p:nvSpPr>
        <p:spPr>
          <a:xfrm>
            <a:off x="1965456" y="2767643"/>
            <a:ext cx="225482" cy="323165"/>
          </a:xfrm>
          <a:prstGeom prst="rect">
            <a:avLst/>
          </a:prstGeom>
          <a:solidFill>
            <a:schemeClr val="accent2"/>
          </a:solidFill>
        </p:spPr>
        <p:txBody>
          <a:bodyPr wrap="square" rtlCol="0">
            <a:spAutoFit/>
          </a:bodyPr>
          <a:lstStyle/>
          <a:p>
            <a:pPr algn="ctr"/>
            <a:r>
              <a:rPr lang="fr" sz="1500" b="1" dirty="0">
                <a:solidFill>
                  <a:schemeClr val="bg1"/>
                </a:solidFill>
                <a:latin typeface="Lato" charset="0"/>
                <a:ea typeface="Lato" charset="0"/>
                <a:cs typeface="Lato" charset="0"/>
              </a:rPr>
              <a:t>2</a:t>
            </a:r>
          </a:p>
        </p:txBody>
      </p:sp>
      <p:sp>
        <p:nvSpPr>
          <p:cNvPr id="75" name="Freeform 389">
            <a:extLst>
              <a:ext uri="{FF2B5EF4-FFF2-40B4-BE49-F238E27FC236}">
                <a16:creationId xmlns:a16="http://schemas.microsoft.com/office/drawing/2014/main" id="{A67BC0CD-52A6-8002-195E-FCE0D18B0E90}"/>
              </a:ext>
            </a:extLst>
          </p:cNvPr>
          <p:cNvSpPr>
            <a:spLocks noChangeArrowheads="1"/>
          </p:cNvSpPr>
          <p:nvPr/>
        </p:nvSpPr>
        <p:spPr bwMode="auto">
          <a:xfrm>
            <a:off x="1915688" y="4119005"/>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chemeClr val="accent2"/>
          </a:solidFill>
          <a:ln>
            <a:noFill/>
          </a:ln>
          <a:effectLst/>
        </p:spPr>
        <p:txBody>
          <a:bodyPr wrap="none" anchor="ctr"/>
          <a:lstStyle/>
          <a:p>
            <a:endParaRPr lang="es-MX" sz="1500">
              <a:solidFill>
                <a:schemeClr val="bg1"/>
              </a:solidFill>
            </a:endParaRPr>
          </a:p>
        </p:txBody>
      </p:sp>
      <p:sp>
        <p:nvSpPr>
          <p:cNvPr id="76" name="CuadroTexto 395">
            <a:extLst>
              <a:ext uri="{FF2B5EF4-FFF2-40B4-BE49-F238E27FC236}">
                <a16:creationId xmlns:a16="http://schemas.microsoft.com/office/drawing/2014/main" id="{9263BC7B-4B9D-D365-235E-212CC2002B6D}"/>
              </a:ext>
            </a:extLst>
          </p:cNvPr>
          <p:cNvSpPr txBox="1"/>
          <p:nvPr/>
        </p:nvSpPr>
        <p:spPr>
          <a:xfrm>
            <a:off x="1965456" y="4116587"/>
            <a:ext cx="225482" cy="323165"/>
          </a:xfrm>
          <a:prstGeom prst="rect">
            <a:avLst/>
          </a:prstGeom>
          <a:solidFill>
            <a:schemeClr val="accent2"/>
          </a:solidFill>
        </p:spPr>
        <p:txBody>
          <a:bodyPr wrap="square" rtlCol="0">
            <a:spAutoFit/>
          </a:bodyPr>
          <a:lstStyle/>
          <a:p>
            <a:pPr algn="ctr"/>
            <a:r>
              <a:rPr lang="fr" sz="1500" b="1" dirty="0">
                <a:solidFill>
                  <a:schemeClr val="bg1"/>
                </a:solidFill>
                <a:latin typeface="Lato" charset="0"/>
                <a:ea typeface="Lato" charset="0"/>
                <a:cs typeface="Lato" charset="0"/>
              </a:rPr>
              <a:t>3</a:t>
            </a:r>
          </a:p>
        </p:txBody>
      </p:sp>
      <p:sp>
        <p:nvSpPr>
          <p:cNvPr id="77" name="Freeform 389">
            <a:extLst>
              <a:ext uri="{FF2B5EF4-FFF2-40B4-BE49-F238E27FC236}">
                <a16:creationId xmlns:a16="http://schemas.microsoft.com/office/drawing/2014/main" id="{01862589-C5EF-F13E-B2E4-38F68ED16DB0}"/>
              </a:ext>
            </a:extLst>
          </p:cNvPr>
          <p:cNvSpPr>
            <a:spLocks noChangeArrowheads="1"/>
          </p:cNvSpPr>
          <p:nvPr/>
        </p:nvSpPr>
        <p:spPr bwMode="auto">
          <a:xfrm>
            <a:off x="5504836" y="1233210"/>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chemeClr val="accent2"/>
          </a:solidFill>
          <a:ln>
            <a:noFill/>
          </a:ln>
          <a:effectLst/>
        </p:spPr>
        <p:txBody>
          <a:bodyPr wrap="none" anchor="ctr"/>
          <a:lstStyle/>
          <a:p>
            <a:endParaRPr lang="es-MX" sz="1500">
              <a:solidFill>
                <a:schemeClr val="bg1"/>
              </a:solidFill>
            </a:endParaRPr>
          </a:p>
        </p:txBody>
      </p:sp>
      <p:sp>
        <p:nvSpPr>
          <p:cNvPr id="78" name="CuadroTexto 395">
            <a:extLst>
              <a:ext uri="{FF2B5EF4-FFF2-40B4-BE49-F238E27FC236}">
                <a16:creationId xmlns:a16="http://schemas.microsoft.com/office/drawing/2014/main" id="{9899F0AB-A3EB-14C8-A41A-AE3792DA64CB}"/>
              </a:ext>
            </a:extLst>
          </p:cNvPr>
          <p:cNvSpPr txBox="1"/>
          <p:nvPr/>
        </p:nvSpPr>
        <p:spPr>
          <a:xfrm>
            <a:off x="5554604" y="1230792"/>
            <a:ext cx="225482" cy="323165"/>
          </a:xfrm>
          <a:prstGeom prst="rect">
            <a:avLst/>
          </a:prstGeom>
          <a:solidFill>
            <a:schemeClr val="accent2"/>
          </a:solidFill>
        </p:spPr>
        <p:txBody>
          <a:bodyPr wrap="square" rtlCol="0">
            <a:spAutoFit/>
          </a:bodyPr>
          <a:lstStyle/>
          <a:p>
            <a:pPr algn="ctr"/>
            <a:r>
              <a:rPr lang="fr" sz="1500" b="1" dirty="0">
                <a:solidFill>
                  <a:schemeClr val="bg1"/>
                </a:solidFill>
                <a:latin typeface="Lato" charset="0"/>
                <a:ea typeface="Lato" charset="0"/>
                <a:cs typeface="Lato" charset="0"/>
              </a:rPr>
              <a:t>4</a:t>
            </a:r>
          </a:p>
        </p:txBody>
      </p:sp>
      <p:sp>
        <p:nvSpPr>
          <p:cNvPr id="79" name="Title 1">
            <a:extLst>
              <a:ext uri="{FF2B5EF4-FFF2-40B4-BE49-F238E27FC236}">
                <a16:creationId xmlns:a16="http://schemas.microsoft.com/office/drawing/2014/main" id="{0AA4810A-E99A-B97C-469F-26D35E4A1BE0}"/>
              </a:ext>
            </a:extLst>
          </p:cNvPr>
          <p:cNvSpPr txBox="1">
            <a:spLocks/>
          </p:cNvSpPr>
          <p:nvPr/>
        </p:nvSpPr>
        <p:spPr>
          <a:xfrm>
            <a:off x="907677" y="211788"/>
            <a:ext cx="6726500" cy="557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 sz="3000" b="1" dirty="0">
                <a:latin typeface="Poppins" pitchFamily="2" charset="77"/>
                <a:cs typeface="Poppins" pitchFamily="2" charset="77"/>
              </a:rPr>
              <a:t>Phase 1 : Préparation</a:t>
            </a:r>
            <a:endParaRPr lang="en-US" sz="3000" dirty="0"/>
          </a:p>
        </p:txBody>
      </p:sp>
      <p:sp>
        <p:nvSpPr>
          <p:cNvPr id="80" name="Rectangle 46">
            <a:extLst>
              <a:ext uri="{FF2B5EF4-FFF2-40B4-BE49-F238E27FC236}">
                <a16:creationId xmlns:a16="http://schemas.microsoft.com/office/drawing/2014/main" id="{47F3B0E6-B990-E7C7-4C10-66DE852B13C2}"/>
              </a:ext>
            </a:extLst>
          </p:cNvPr>
          <p:cNvSpPr/>
          <p:nvPr/>
        </p:nvSpPr>
        <p:spPr>
          <a:xfrm>
            <a:off x="5882511" y="2233479"/>
            <a:ext cx="2618362" cy="784830"/>
          </a:xfrm>
          <a:prstGeom prst="rect">
            <a:avLst/>
          </a:prstGeom>
        </p:spPr>
        <p:txBody>
          <a:bodyPr wrap="square">
            <a:spAutoFit/>
          </a:bodyPr>
          <a:lstStyle/>
          <a:p>
            <a:pPr lvl="0"/>
            <a:r>
              <a:rPr lang="fr" sz="1500" dirty="0">
                <a:latin typeface="Poppins" panose="00000500000000000000" pitchFamily="2" charset="0"/>
                <a:cs typeface="Poppins" panose="00000500000000000000" pitchFamily="2" charset="0"/>
              </a:rPr>
              <a:t>Valider la revue documentaire avec le CNC et le CRC.</a:t>
            </a:r>
          </a:p>
        </p:txBody>
      </p:sp>
      <p:sp>
        <p:nvSpPr>
          <p:cNvPr id="81" name="Freeform 389">
            <a:extLst>
              <a:ext uri="{FF2B5EF4-FFF2-40B4-BE49-F238E27FC236}">
                <a16:creationId xmlns:a16="http://schemas.microsoft.com/office/drawing/2014/main" id="{5EF52478-526F-C5F6-093E-4CD0B0935D76}"/>
              </a:ext>
            </a:extLst>
          </p:cNvPr>
          <p:cNvSpPr>
            <a:spLocks noChangeArrowheads="1"/>
          </p:cNvSpPr>
          <p:nvPr/>
        </p:nvSpPr>
        <p:spPr bwMode="auto">
          <a:xfrm>
            <a:off x="5554604" y="2280548"/>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chemeClr val="accent2"/>
          </a:solidFill>
          <a:ln>
            <a:noFill/>
          </a:ln>
          <a:effectLst/>
        </p:spPr>
        <p:txBody>
          <a:bodyPr wrap="none" anchor="ctr"/>
          <a:lstStyle/>
          <a:p>
            <a:endParaRPr lang="es-MX" sz="1500">
              <a:solidFill>
                <a:schemeClr val="bg1"/>
              </a:solidFill>
            </a:endParaRPr>
          </a:p>
        </p:txBody>
      </p:sp>
      <p:sp>
        <p:nvSpPr>
          <p:cNvPr id="82" name="CuadroTexto 395">
            <a:extLst>
              <a:ext uri="{FF2B5EF4-FFF2-40B4-BE49-F238E27FC236}">
                <a16:creationId xmlns:a16="http://schemas.microsoft.com/office/drawing/2014/main" id="{CBAD5291-5CD8-8C75-A6C9-658EE1349C6B}"/>
              </a:ext>
            </a:extLst>
          </p:cNvPr>
          <p:cNvSpPr txBox="1"/>
          <p:nvPr/>
        </p:nvSpPr>
        <p:spPr>
          <a:xfrm>
            <a:off x="5604372" y="2278452"/>
            <a:ext cx="225482" cy="323165"/>
          </a:xfrm>
          <a:prstGeom prst="rect">
            <a:avLst/>
          </a:prstGeom>
          <a:solidFill>
            <a:schemeClr val="accent2"/>
          </a:solidFill>
        </p:spPr>
        <p:txBody>
          <a:bodyPr wrap="square" rtlCol="0">
            <a:spAutoFit/>
          </a:bodyPr>
          <a:lstStyle/>
          <a:p>
            <a:pPr algn="ctr"/>
            <a:r>
              <a:rPr lang="fr" sz="1500" b="1" dirty="0">
                <a:solidFill>
                  <a:schemeClr val="bg1"/>
                </a:solidFill>
                <a:latin typeface="Lato" charset="0"/>
                <a:ea typeface="Lato" charset="0"/>
                <a:cs typeface="Lato" charset="0"/>
              </a:rPr>
              <a:t>5</a:t>
            </a:r>
          </a:p>
        </p:txBody>
      </p:sp>
      <p:sp>
        <p:nvSpPr>
          <p:cNvPr id="3" name="Freeform 492">
            <a:extLst>
              <a:ext uri="{FF2B5EF4-FFF2-40B4-BE49-F238E27FC236}">
                <a16:creationId xmlns:a16="http://schemas.microsoft.com/office/drawing/2014/main" id="{6022075D-94D8-9716-692C-B17628F50F56}"/>
              </a:ext>
            </a:extLst>
          </p:cNvPr>
          <p:cNvSpPr>
            <a:spLocks noChangeArrowheads="1"/>
          </p:cNvSpPr>
          <p:nvPr/>
        </p:nvSpPr>
        <p:spPr bwMode="auto">
          <a:xfrm>
            <a:off x="708481" y="709798"/>
            <a:ext cx="880334" cy="935750"/>
          </a:xfrm>
          <a:custGeom>
            <a:avLst/>
            <a:gdLst>
              <a:gd name="T0" fmla="*/ 920259 w 2575"/>
              <a:gd name="T1" fmla="*/ 1026752 h 2855"/>
              <a:gd name="T2" fmla="*/ 920259 w 2575"/>
              <a:gd name="T3" fmla="*/ 1026752 h 2855"/>
              <a:gd name="T4" fmla="*/ 926740 w 2575"/>
              <a:gd name="T5" fmla="*/ 926020 h 2855"/>
              <a:gd name="T6" fmla="*/ 0 w 2575"/>
              <a:gd name="T7" fmla="*/ 0 h 2855"/>
              <a:gd name="T8" fmla="*/ 0 w 2575"/>
              <a:gd name="T9" fmla="*/ 1026752 h 2855"/>
              <a:gd name="T10" fmla="*/ 920259 w 2575"/>
              <a:gd name="T11" fmla="*/ 1026752 h 28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5" h="2855">
                <a:moveTo>
                  <a:pt x="2556" y="2854"/>
                </a:moveTo>
                <a:lnTo>
                  <a:pt x="2556" y="2854"/>
                </a:lnTo>
                <a:cubicBezTo>
                  <a:pt x="2565" y="2764"/>
                  <a:pt x="2574" y="2674"/>
                  <a:pt x="2574" y="2574"/>
                </a:cubicBezTo>
                <a:cubicBezTo>
                  <a:pt x="2574" y="1148"/>
                  <a:pt x="1417" y="0"/>
                  <a:pt x="0" y="0"/>
                </a:cubicBezTo>
                <a:cubicBezTo>
                  <a:pt x="0" y="2854"/>
                  <a:pt x="0" y="2854"/>
                  <a:pt x="0" y="2854"/>
                </a:cubicBezTo>
                <a:lnTo>
                  <a:pt x="2556" y="2854"/>
                </a:lnTo>
              </a:path>
            </a:pathLst>
          </a:custGeom>
          <a:solidFill>
            <a:schemeClr val="accent2"/>
          </a:solidFill>
          <a:ln w="9525" cap="flat">
            <a:solidFill>
              <a:schemeClr val="bg2"/>
            </a:solidFill>
            <a:bevel/>
            <a:headEnd/>
            <a:tailEnd/>
          </a:ln>
          <a:effectLst/>
        </p:spPr>
        <p:txBody>
          <a:bodyPr wrap="none" anchor="ctr"/>
          <a:lstStyle/>
          <a:p>
            <a:endParaRPr lang="es-MX" sz="1050"/>
          </a:p>
        </p:txBody>
      </p:sp>
      <p:grpSp>
        <p:nvGrpSpPr>
          <p:cNvPr id="4" name="Google Shape;421;p14">
            <a:extLst>
              <a:ext uri="{FF2B5EF4-FFF2-40B4-BE49-F238E27FC236}">
                <a16:creationId xmlns:a16="http://schemas.microsoft.com/office/drawing/2014/main" id="{CA8B1A92-029D-BEE4-5BCB-4D7052358070}"/>
              </a:ext>
            </a:extLst>
          </p:cNvPr>
          <p:cNvGrpSpPr/>
          <p:nvPr/>
        </p:nvGrpSpPr>
        <p:grpSpPr>
          <a:xfrm>
            <a:off x="856000" y="1064328"/>
            <a:ext cx="404592" cy="405975"/>
            <a:chOff x="773329" y="7915621"/>
            <a:chExt cx="309534" cy="310592"/>
          </a:xfrm>
        </p:grpSpPr>
        <p:sp>
          <p:nvSpPr>
            <p:cNvPr id="5" name="Google Shape;422;p14">
              <a:extLst>
                <a:ext uri="{FF2B5EF4-FFF2-40B4-BE49-F238E27FC236}">
                  <a16:creationId xmlns:a16="http://schemas.microsoft.com/office/drawing/2014/main" id="{BD9DC5F6-B89F-3984-4BB6-684938959C93}"/>
                </a:ext>
              </a:extLst>
            </p:cNvPr>
            <p:cNvSpPr/>
            <p:nvPr/>
          </p:nvSpPr>
          <p:spPr>
            <a:xfrm>
              <a:off x="987622" y="7957950"/>
              <a:ext cx="95241" cy="201065"/>
            </a:xfrm>
            <a:custGeom>
              <a:avLst/>
              <a:gdLst/>
              <a:ahLst/>
              <a:cxnLst/>
              <a:rect l="l" t="t" r="r" b="b"/>
              <a:pathLst>
                <a:path w="95241" h="201065" extrusionOk="0">
                  <a:moveTo>
                    <a:pt x="65082" y="92067"/>
                  </a:moveTo>
                  <a:cubicBezTo>
                    <a:pt x="75664" y="84659"/>
                    <a:pt x="82543" y="72489"/>
                    <a:pt x="82543" y="58732"/>
                  </a:cubicBezTo>
                  <a:lnTo>
                    <a:pt x="82543" y="41272"/>
                  </a:lnTo>
                  <a:cubicBezTo>
                    <a:pt x="82543" y="18519"/>
                    <a:pt x="64023" y="0"/>
                    <a:pt x="41271" y="0"/>
                  </a:cubicBezTo>
                  <a:cubicBezTo>
                    <a:pt x="18519" y="0"/>
                    <a:pt x="0" y="18519"/>
                    <a:pt x="0" y="41272"/>
                  </a:cubicBezTo>
                  <a:lnTo>
                    <a:pt x="0" y="58732"/>
                  </a:lnTo>
                  <a:cubicBezTo>
                    <a:pt x="0" y="73019"/>
                    <a:pt x="6878" y="85188"/>
                    <a:pt x="17990" y="92596"/>
                  </a:cubicBezTo>
                  <a:cubicBezTo>
                    <a:pt x="16932" y="93125"/>
                    <a:pt x="16403" y="93654"/>
                    <a:pt x="15344" y="94183"/>
                  </a:cubicBezTo>
                  <a:cubicBezTo>
                    <a:pt x="12699" y="96299"/>
                    <a:pt x="12170" y="100533"/>
                    <a:pt x="14286" y="103178"/>
                  </a:cubicBezTo>
                  <a:cubicBezTo>
                    <a:pt x="15344" y="104766"/>
                    <a:pt x="17461" y="105824"/>
                    <a:pt x="19577" y="105824"/>
                  </a:cubicBezTo>
                  <a:cubicBezTo>
                    <a:pt x="21165" y="105824"/>
                    <a:pt x="22223" y="105295"/>
                    <a:pt x="23281" y="104766"/>
                  </a:cubicBezTo>
                  <a:cubicBezTo>
                    <a:pt x="30689" y="98945"/>
                    <a:pt x="40213" y="100004"/>
                    <a:pt x="40742" y="100004"/>
                  </a:cubicBezTo>
                  <a:cubicBezTo>
                    <a:pt x="40742" y="100004"/>
                    <a:pt x="40742" y="100004"/>
                    <a:pt x="40742" y="100004"/>
                  </a:cubicBezTo>
                  <a:cubicBezTo>
                    <a:pt x="40742" y="100004"/>
                    <a:pt x="41271" y="100004"/>
                    <a:pt x="41271" y="100004"/>
                  </a:cubicBezTo>
                  <a:cubicBezTo>
                    <a:pt x="66140" y="100004"/>
                    <a:pt x="86775" y="120639"/>
                    <a:pt x="86775" y="145508"/>
                  </a:cubicBezTo>
                  <a:lnTo>
                    <a:pt x="86775" y="187837"/>
                  </a:lnTo>
                  <a:cubicBezTo>
                    <a:pt x="86775" y="189425"/>
                    <a:pt x="85188" y="191012"/>
                    <a:pt x="83601" y="191012"/>
                  </a:cubicBezTo>
                  <a:cubicBezTo>
                    <a:pt x="79897" y="191012"/>
                    <a:pt x="77251" y="193657"/>
                    <a:pt x="77251" y="197362"/>
                  </a:cubicBezTo>
                  <a:cubicBezTo>
                    <a:pt x="77251" y="201065"/>
                    <a:pt x="79897" y="203711"/>
                    <a:pt x="83601" y="203711"/>
                  </a:cubicBezTo>
                  <a:cubicBezTo>
                    <a:pt x="92596" y="203711"/>
                    <a:pt x="99474" y="196303"/>
                    <a:pt x="99474" y="187837"/>
                  </a:cubicBezTo>
                  <a:lnTo>
                    <a:pt x="99474" y="145508"/>
                  </a:lnTo>
                  <a:cubicBezTo>
                    <a:pt x="99474" y="121168"/>
                    <a:pt x="85188" y="101062"/>
                    <a:pt x="65082" y="92067"/>
                  </a:cubicBezTo>
                  <a:close/>
                  <a:moveTo>
                    <a:pt x="12699" y="58203"/>
                  </a:moveTo>
                  <a:lnTo>
                    <a:pt x="12699" y="40742"/>
                  </a:lnTo>
                  <a:cubicBezTo>
                    <a:pt x="12699" y="25398"/>
                    <a:pt x="25398" y="12699"/>
                    <a:pt x="40742" y="12699"/>
                  </a:cubicBezTo>
                  <a:cubicBezTo>
                    <a:pt x="56087" y="12699"/>
                    <a:pt x="68785" y="25398"/>
                    <a:pt x="68785" y="40742"/>
                  </a:cubicBezTo>
                  <a:lnTo>
                    <a:pt x="68785" y="58203"/>
                  </a:lnTo>
                  <a:cubicBezTo>
                    <a:pt x="68785" y="73548"/>
                    <a:pt x="56087" y="86247"/>
                    <a:pt x="40742" y="86247"/>
                  </a:cubicBezTo>
                  <a:cubicBezTo>
                    <a:pt x="40742" y="86247"/>
                    <a:pt x="40213" y="86247"/>
                    <a:pt x="40213" y="86247"/>
                  </a:cubicBezTo>
                  <a:cubicBezTo>
                    <a:pt x="25398" y="86247"/>
                    <a:pt x="12699" y="74077"/>
                    <a:pt x="12699" y="58203"/>
                  </a:cubicBez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6" name="Google Shape;423;p14">
              <a:extLst>
                <a:ext uri="{FF2B5EF4-FFF2-40B4-BE49-F238E27FC236}">
                  <a16:creationId xmlns:a16="http://schemas.microsoft.com/office/drawing/2014/main" id="{1DA8930B-E8A2-AF4D-E36D-4FDB0AD56F68}"/>
                </a:ext>
              </a:extLst>
            </p:cNvPr>
            <p:cNvSpPr/>
            <p:nvPr/>
          </p:nvSpPr>
          <p:spPr>
            <a:xfrm>
              <a:off x="773329" y="7957950"/>
              <a:ext cx="95241" cy="201065"/>
            </a:xfrm>
            <a:custGeom>
              <a:avLst/>
              <a:gdLst/>
              <a:ahLst/>
              <a:cxnLst/>
              <a:rect l="l" t="t" r="r" b="b"/>
              <a:pathLst>
                <a:path w="95241" h="201065" extrusionOk="0">
                  <a:moveTo>
                    <a:pt x="59261" y="99475"/>
                  </a:moveTo>
                  <a:cubicBezTo>
                    <a:pt x="63494" y="99475"/>
                    <a:pt x="74077" y="100533"/>
                    <a:pt x="78310" y="104236"/>
                  </a:cubicBezTo>
                  <a:cubicBezTo>
                    <a:pt x="80955" y="106353"/>
                    <a:pt x="85188" y="105824"/>
                    <a:pt x="87305" y="103178"/>
                  </a:cubicBezTo>
                  <a:cubicBezTo>
                    <a:pt x="89421" y="100533"/>
                    <a:pt x="88892" y="96299"/>
                    <a:pt x="86246" y="94183"/>
                  </a:cubicBezTo>
                  <a:cubicBezTo>
                    <a:pt x="85188" y="93125"/>
                    <a:pt x="84130" y="92596"/>
                    <a:pt x="82543" y="92067"/>
                  </a:cubicBezTo>
                  <a:cubicBezTo>
                    <a:pt x="93125" y="84659"/>
                    <a:pt x="100003" y="72489"/>
                    <a:pt x="100003" y="58732"/>
                  </a:cubicBezTo>
                  <a:lnTo>
                    <a:pt x="100003" y="41272"/>
                  </a:lnTo>
                  <a:cubicBezTo>
                    <a:pt x="100003" y="18519"/>
                    <a:pt x="81484" y="0"/>
                    <a:pt x="58732" y="0"/>
                  </a:cubicBezTo>
                  <a:cubicBezTo>
                    <a:pt x="35980" y="0"/>
                    <a:pt x="17461" y="18519"/>
                    <a:pt x="17461" y="41272"/>
                  </a:cubicBezTo>
                  <a:lnTo>
                    <a:pt x="17461" y="58732"/>
                  </a:lnTo>
                  <a:cubicBezTo>
                    <a:pt x="17461" y="72489"/>
                    <a:pt x="24339" y="84659"/>
                    <a:pt x="34922" y="92067"/>
                  </a:cubicBezTo>
                  <a:cubicBezTo>
                    <a:pt x="14286" y="101062"/>
                    <a:pt x="0" y="121697"/>
                    <a:pt x="0" y="145508"/>
                  </a:cubicBezTo>
                  <a:lnTo>
                    <a:pt x="0" y="187837"/>
                  </a:lnTo>
                  <a:cubicBezTo>
                    <a:pt x="0" y="196832"/>
                    <a:pt x="7408" y="203711"/>
                    <a:pt x="15874" y="203711"/>
                  </a:cubicBezTo>
                  <a:cubicBezTo>
                    <a:pt x="19577" y="203711"/>
                    <a:pt x="22223" y="201065"/>
                    <a:pt x="22223" y="197362"/>
                  </a:cubicBezTo>
                  <a:cubicBezTo>
                    <a:pt x="22223" y="193657"/>
                    <a:pt x="19577" y="191012"/>
                    <a:pt x="15874" y="191012"/>
                  </a:cubicBezTo>
                  <a:cubicBezTo>
                    <a:pt x="14286" y="191012"/>
                    <a:pt x="12699" y="189425"/>
                    <a:pt x="12699" y="187837"/>
                  </a:cubicBezTo>
                  <a:lnTo>
                    <a:pt x="12699" y="145508"/>
                  </a:lnTo>
                  <a:cubicBezTo>
                    <a:pt x="13757" y="120110"/>
                    <a:pt x="34393" y="99475"/>
                    <a:pt x="59261" y="99475"/>
                  </a:cubicBezTo>
                  <a:close/>
                  <a:moveTo>
                    <a:pt x="31218" y="58203"/>
                  </a:moveTo>
                  <a:lnTo>
                    <a:pt x="31218" y="40742"/>
                  </a:lnTo>
                  <a:cubicBezTo>
                    <a:pt x="31218" y="25398"/>
                    <a:pt x="43917" y="12699"/>
                    <a:pt x="59261" y="12699"/>
                  </a:cubicBezTo>
                  <a:cubicBezTo>
                    <a:pt x="74606" y="12699"/>
                    <a:pt x="87305" y="25398"/>
                    <a:pt x="87305" y="40742"/>
                  </a:cubicBezTo>
                  <a:lnTo>
                    <a:pt x="87305" y="58203"/>
                  </a:lnTo>
                  <a:cubicBezTo>
                    <a:pt x="87305" y="73548"/>
                    <a:pt x="74606" y="86247"/>
                    <a:pt x="59261" y="86247"/>
                  </a:cubicBezTo>
                  <a:cubicBezTo>
                    <a:pt x="43917" y="86247"/>
                    <a:pt x="31218" y="74077"/>
                    <a:pt x="31218" y="58203"/>
                  </a:cubicBez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7" name="Google Shape;424;p14">
              <a:extLst>
                <a:ext uri="{FF2B5EF4-FFF2-40B4-BE49-F238E27FC236}">
                  <a16:creationId xmlns:a16="http://schemas.microsoft.com/office/drawing/2014/main" id="{3B67B416-0BE9-3F39-F2B1-0599DE134F62}"/>
                </a:ext>
              </a:extLst>
            </p:cNvPr>
            <p:cNvSpPr/>
            <p:nvPr/>
          </p:nvSpPr>
          <p:spPr>
            <a:xfrm>
              <a:off x="807722" y="8088642"/>
              <a:ext cx="243395" cy="137571"/>
            </a:xfrm>
            <a:custGeom>
              <a:avLst/>
              <a:gdLst/>
              <a:ahLst/>
              <a:cxnLst/>
              <a:rect l="l" t="t" r="r" b="b"/>
              <a:pathLst>
                <a:path w="243394" h="137570" extrusionOk="0">
                  <a:moveTo>
                    <a:pt x="240749" y="0"/>
                  </a:moveTo>
                  <a:lnTo>
                    <a:pt x="6349" y="0"/>
                  </a:lnTo>
                  <a:cubicBezTo>
                    <a:pt x="2646" y="0"/>
                    <a:pt x="0" y="2646"/>
                    <a:pt x="0" y="6350"/>
                  </a:cubicBezTo>
                  <a:lnTo>
                    <a:pt x="0" y="134396"/>
                  </a:lnTo>
                  <a:cubicBezTo>
                    <a:pt x="0" y="135984"/>
                    <a:pt x="529" y="137571"/>
                    <a:pt x="2116" y="139159"/>
                  </a:cubicBezTo>
                  <a:cubicBezTo>
                    <a:pt x="3175" y="140217"/>
                    <a:pt x="4762" y="141275"/>
                    <a:pt x="6878" y="141275"/>
                  </a:cubicBezTo>
                  <a:cubicBezTo>
                    <a:pt x="6878" y="141275"/>
                    <a:pt x="6878" y="141275"/>
                    <a:pt x="6878" y="141275"/>
                  </a:cubicBezTo>
                  <a:lnTo>
                    <a:pt x="241278" y="141275"/>
                  </a:lnTo>
                  <a:cubicBezTo>
                    <a:pt x="244982" y="141275"/>
                    <a:pt x="247628" y="138630"/>
                    <a:pt x="247628" y="134925"/>
                  </a:cubicBezTo>
                  <a:lnTo>
                    <a:pt x="247628" y="6879"/>
                  </a:lnTo>
                  <a:cubicBezTo>
                    <a:pt x="247628" y="2646"/>
                    <a:pt x="244453" y="0"/>
                    <a:pt x="240749" y="0"/>
                  </a:cubicBezTo>
                  <a:close/>
                  <a:moveTo>
                    <a:pt x="234400" y="127518"/>
                  </a:moveTo>
                  <a:lnTo>
                    <a:pt x="48679" y="127518"/>
                  </a:lnTo>
                  <a:cubicBezTo>
                    <a:pt x="48679" y="127518"/>
                    <a:pt x="48679" y="127518"/>
                    <a:pt x="48679" y="127518"/>
                  </a:cubicBezTo>
                  <a:lnTo>
                    <a:pt x="12699" y="127518"/>
                  </a:lnTo>
                  <a:lnTo>
                    <a:pt x="12699" y="12170"/>
                  </a:lnTo>
                  <a:lnTo>
                    <a:pt x="234400" y="12170"/>
                  </a:lnTo>
                  <a:lnTo>
                    <a:pt x="234400" y="127518"/>
                  </a:ln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8" name="Google Shape;425;p14">
              <a:extLst>
                <a:ext uri="{FF2B5EF4-FFF2-40B4-BE49-F238E27FC236}">
                  <a16:creationId xmlns:a16="http://schemas.microsoft.com/office/drawing/2014/main" id="{5163E625-E51D-2064-1E19-7407F195CF10}"/>
                </a:ext>
              </a:extLst>
            </p:cNvPr>
            <p:cNvSpPr/>
            <p:nvPr/>
          </p:nvSpPr>
          <p:spPr>
            <a:xfrm>
              <a:off x="890264" y="8117744"/>
              <a:ext cx="79368" cy="79368"/>
            </a:xfrm>
            <a:custGeom>
              <a:avLst/>
              <a:gdLst/>
              <a:ahLst/>
              <a:cxnLst/>
              <a:rect l="l" t="t" r="r" b="b"/>
              <a:pathLst>
                <a:path w="79367" h="79367" extrusionOk="0">
                  <a:moveTo>
                    <a:pt x="41271" y="82543"/>
                  </a:moveTo>
                  <a:cubicBezTo>
                    <a:pt x="64023" y="82543"/>
                    <a:pt x="82543" y="64024"/>
                    <a:pt x="82543" y="41272"/>
                  </a:cubicBezTo>
                  <a:cubicBezTo>
                    <a:pt x="82543" y="18519"/>
                    <a:pt x="64023" y="0"/>
                    <a:pt x="41271" y="0"/>
                  </a:cubicBezTo>
                  <a:cubicBezTo>
                    <a:pt x="18519" y="0"/>
                    <a:pt x="0" y="18519"/>
                    <a:pt x="0" y="41272"/>
                  </a:cubicBezTo>
                  <a:cubicBezTo>
                    <a:pt x="0" y="64024"/>
                    <a:pt x="18519" y="82543"/>
                    <a:pt x="41271" y="82543"/>
                  </a:cubicBezTo>
                  <a:close/>
                  <a:moveTo>
                    <a:pt x="41271" y="12699"/>
                  </a:moveTo>
                  <a:cubicBezTo>
                    <a:pt x="57145" y="12699"/>
                    <a:pt x="69844" y="25398"/>
                    <a:pt x="69844" y="41272"/>
                  </a:cubicBezTo>
                  <a:cubicBezTo>
                    <a:pt x="69844" y="57145"/>
                    <a:pt x="57145" y="69844"/>
                    <a:pt x="41271" y="69844"/>
                  </a:cubicBezTo>
                  <a:cubicBezTo>
                    <a:pt x="25398" y="69844"/>
                    <a:pt x="12699" y="57145"/>
                    <a:pt x="12699" y="41272"/>
                  </a:cubicBezTo>
                  <a:cubicBezTo>
                    <a:pt x="12699" y="25398"/>
                    <a:pt x="25398" y="12699"/>
                    <a:pt x="41271" y="12699"/>
                  </a:cubicBez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9" name="Google Shape;426;p14">
              <a:extLst>
                <a:ext uri="{FF2B5EF4-FFF2-40B4-BE49-F238E27FC236}">
                  <a16:creationId xmlns:a16="http://schemas.microsoft.com/office/drawing/2014/main" id="{B09D314E-FDF4-BF7E-3409-E0A8C9360281}"/>
                </a:ext>
              </a:extLst>
            </p:cNvPr>
            <p:cNvSpPr/>
            <p:nvPr/>
          </p:nvSpPr>
          <p:spPr>
            <a:xfrm>
              <a:off x="974394" y="8117215"/>
              <a:ext cx="42330" cy="79368"/>
            </a:xfrm>
            <a:custGeom>
              <a:avLst/>
              <a:gdLst/>
              <a:ahLst/>
              <a:cxnLst/>
              <a:rect l="l" t="t" r="r" b="b"/>
              <a:pathLst>
                <a:path w="42329" h="79367" extrusionOk="0">
                  <a:moveTo>
                    <a:pt x="19577" y="70373"/>
                  </a:moveTo>
                  <a:lnTo>
                    <a:pt x="6349" y="70373"/>
                  </a:lnTo>
                  <a:cubicBezTo>
                    <a:pt x="2646" y="70373"/>
                    <a:pt x="0" y="73019"/>
                    <a:pt x="0" y="76722"/>
                  </a:cubicBezTo>
                  <a:cubicBezTo>
                    <a:pt x="0" y="80426"/>
                    <a:pt x="2646" y="83072"/>
                    <a:pt x="6349" y="83072"/>
                  </a:cubicBezTo>
                  <a:lnTo>
                    <a:pt x="21165" y="83072"/>
                  </a:lnTo>
                  <a:cubicBezTo>
                    <a:pt x="22223" y="83072"/>
                    <a:pt x="23810" y="82542"/>
                    <a:pt x="24869" y="82013"/>
                  </a:cubicBezTo>
                  <a:lnTo>
                    <a:pt x="41800" y="71431"/>
                  </a:lnTo>
                  <a:cubicBezTo>
                    <a:pt x="43917" y="70373"/>
                    <a:pt x="44975" y="68256"/>
                    <a:pt x="44975" y="66140"/>
                  </a:cubicBezTo>
                  <a:lnTo>
                    <a:pt x="44975" y="14816"/>
                  </a:lnTo>
                  <a:cubicBezTo>
                    <a:pt x="44975" y="12170"/>
                    <a:pt x="43388" y="10053"/>
                    <a:pt x="41271" y="8995"/>
                  </a:cubicBezTo>
                  <a:lnTo>
                    <a:pt x="24339" y="529"/>
                  </a:lnTo>
                  <a:cubicBezTo>
                    <a:pt x="23281" y="0"/>
                    <a:pt x="22223" y="0"/>
                    <a:pt x="21694" y="0"/>
                  </a:cubicBezTo>
                  <a:lnTo>
                    <a:pt x="6878" y="0"/>
                  </a:lnTo>
                  <a:cubicBezTo>
                    <a:pt x="3175" y="0"/>
                    <a:pt x="529" y="2646"/>
                    <a:pt x="529" y="6350"/>
                  </a:cubicBezTo>
                  <a:cubicBezTo>
                    <a:pt x="529" y="10053"/>
                    <a:pt x="3175" y="12699"/>
                    <a:pt x="6878" y="12699"/>
                  </a:cubicBezTo>
                  <a:lnTo>
                    <a:pt x="20106" y="12699"/>
                  </a:lnTo>
                  <a:lnTo>
                    <a:pt x="32276" y="18519"/>
                  </a:lnTo>
                  <a:lnTo>
                    <a:pt x="32276" y="61907"/>
                  </a:lnTo>
                  <a:lnTo>
                    <a:pt x="19577" y="70373"/>
                  </a:ln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10" name="Google Shape;427;p14">
              <a:extLst>
                <a:ext uri="{FF2B5EF4-FFF2-40B4-BE49-F238E27FC236}">
                  <a16:creationId xmlns:a16="http://schemas.microsoft.com/office/drawing/2014/main" id="{DEA2EB33-ED14-C17E-92CD-9FC30D310167}"/>
                </a:ext>
              </a:extLst>
            </p:cNvPr>
            <p:cNvSpPr/>
            <p:nvPr/>
          </p:nvSpPr>
          <p:spPr>
            <a:xfrm>
              <a:off x="843173" y="8117744"/>
              <a:ext cx="42330" cy="79368"/>
            </a:xfrm>
            <a:custGeom>
              <a:avLst/>
              <a:gdLst/>
              <a:ahLst/>
              <a:cxnLst/>
              <a:rect l="l" t="t" r="r" b="b"/>
              <a:pathLst>
                <a:path w="42329" h="79367" extrusionOk="0">
                  <a:moveTo>
                    <a:pt x="3704" y="73548"/>
                  </a:moveTo>
                  <a:lnTo>
                    <a:pt x="20636" y="82013"/>
                  </a:lnTo>
                  <a:cubicBezTo>
                    <a:pt x="21694" y="82543"/>
                    <a:pt x="22752" y="82543"/>
                    <a:pt x="23281" y="82543"/>
                  </a:cubicBezTo>
                  <a:lnTo>
                    <a:pt x="38097" y="82543"/>
                  </a:lnTo>
                  <a:cubicBezTo>
                    <a:pt x="41800" y="82543"/>
                    <a:pt x="44446" y="79897"/>
                    <a:pt x="44446" y="76193"/>
                  </a:cubicBezTo>
                  <a:cubicBezTo>
                    <a:pt x="44446" y="72490"/>
                    <a:pt x="41800" y="69844"/>
                    <a:pt x="38097" y="69844"/>
                  </a:cubicBezTo>
                  <a:lnTo>
                    <a:pt x="24869" y="69844"/>
                  </a:lnTo>
                  <a:lnTo>
                    <a:pt x="12699" y="64024"/>
                  </a:lnTo>
                  <a:lnTo>
                    <a:pt x="12699" y="20636"/>
                  </a:lnTo>
                  <a:lnTo>
                    <a:pt x="25398" y="12699"/>
                  </a:lnTo>
                  <a:lnTo>
                    <a:pt x="38626" y="12699"/>
                  </a:lnTo>
                  <a:cubicBezTo>
                    <a:pt x="42330" y="12699"/>
                    <a:pt x="44975" y="10053"/>
                    <a:pt x="44975" y="6350"/>
                  </a:cubicBezTo>
                  <a:cubicBezTo>
                    <a:pt x="44975" y="2646"/>
                    <a:pt x="42330" y="0"/>
                    <a:pt x="38626" y="0"/>
                  </a:cubicBezTo>
                  <a:lnTo>
                    <a:pt x="23810" y="0"/>
                  </a:lnTo>
                  <a:cubicBezTo>
                    <a:pt x="22752" y="0"/>
                    <a:pt x="21165" y="530"/>
                    <a:pt x="20107" y="1059"/>
                  </a:cubicBezTo>
                  <a:lnTo>
                    <a:pt x="3175" y="11641"/>
                  </a:lnTo>
                  <a:cubicBezTo>
                    <a:pt x="1058" y="12699"/>
                    <a:pt x="0" y="14816"/>
                    <a:pt x="0" y="16932"/>
                  </a:cubicBezTo>
                  <a:lnTo>
                    <a:pt x="0" y="68256"/>
                  </a:lnTo>
                  <a:cubicBezTo>
                    <a:pt x="0" y="70373"/>
                    <a:pt x="1587" y="72490"/>
                    <a:pt x="3704" y="73548"/>
                  </a:cubicBez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11" name="Google Shape;428;p14">
              <a:extLst>
                <a:ext uri="{FF2B5EF4-FFF2-40B4-BE49-F238E27FC236}">
                  <a16:creationId xmlns:a16="http://schemas.microsoft.com/office/drawing/2014/main" id="{15B92A08-623E-8081-4253-6A9A4DFEF6FB}"/>
                </a:ext>
              </a:extLst>
            </p:cNvPr>
            <p:cNvSpPr/>
            <p:nvPr/>
          </p:nvSpPr>
          <p:spPr>
            <a:xfrm>
              <a:off x="865074" y="7915621"/>
              <a:ext cx="132280" cy="158736"/>
            </a:xfrm>
            <a:custGeom>
              <a:avLst/>
              <a:gdLst/>
              <a:ahLst/>
              <a:cxnLst/>
              <a:rect l="l" t="t" r="r" b="b"/>
              <a:pathLst>
                <a:path w="132279" h="158735" extrusionOk="0">
                  <a:moveTo>
                    <a:pt x="322" y="154503"/>
                  </a:moveTo>
                  <a:cubicBezTo>
                    <a:pt x="-736" y="157678"/>
                    <a:pt x="851" y="161381"/>
                    <a:pt x="4555" y="162439"/>
                  </a:cubicBezTo>
                  <a:cubicBezTo>
                    <a:pt x="7729" y="163498"/>
                    <a:pt x="11433" y="161910"/>
                    <a:pt x="12492" y="158207"/>
                  </a:cubicBezTo>
                  <a:cubicBezTo>
                    <a:pt x="19899" y="134925"/>
                    <a:pt x="41593" y="119052"/>
                    <a:pt x="66462" y="119052"/>
                  </a:cubicBezTo>
                  <a:cubicBezTo>
                    <a:pt x="91330" y="119052"/>
                    <a:pt x="112495" y="134925"/>
                    <a:pt x="120432" y="158207"/>
                  </a:cubicBezTo>
                  <a:cubicBezTo>
                    <a:pt x="121490" y="160852"/>
                    <a:pt x="123607" y="162439"/>
                    <a:pt x="126781" y="162439"/>
                  </a:cubicBezTo>
                  <a:cubicBezTo>
                    <a:pt x="127310" y="162439"/>
                    <a:pt x="128369" y="162439"/>
                    <a:pt x="128898" y="161910"/>
                  </a:cubicBezTo>
                  <a:cubicBezTo>
                    <a:pt x="132072" y="160852"/>
                    <a:pt x="134189" y="157148"/>
                    <a:pt x="133131" y="153974"/>
                  </a:cubicBezTo>
                  <a:cubicBezTo>
                    <a:pt x="126781" y="133867"/>
                    <a:pt x="111437" y="118523"/>
                    <a:pt x="92918" y="111115"/>
                  </a:cubicBezTo>
                  <a:cubicBezTo>
                    <a:pt x="106675" y="102649"/>
                    <a:pt x="115670" y="87305"/>
                    <a:pt x="115670" y="69843"/>
                  </a:cubicBezTo>
                  <a:lnTo>
                    <a:pt x="115670" y="48679"/>
                  </a:lnTo>
                  <a:cubicBezTo>
                    <a:pt x="115670" y="21694"/>
                    <a:pt x="93976" y="0"/>
                    <a:pt x="66991" y="0"/>
                  </a:cubicBezTo>
                  <a:cubicBezTo>
                    <a:pt x="40006" y="0"/>
                    <a:pt x="18312" y="21694"/>
                    <a:pt x="18312" y="48679"/>
                  </a:cubicBezTo>
                  <a:lnTo>
                    <a:pt x="18312" y="69843"/>
                  </a:lnTo>
                  <a:cubicBezTo>
                    <a:pt x="18312" y="87305"/>
                    <a:pt x="27307" y="102120"/>
                    <a:pt x="41064" y="111115"/>
                  </a:cubicBezTo>
                  <a:cubicBezTo>
                    <a:pt x="21487" y="119052"/>
                    <a:pt x="6671" y="134396"/>
                    <a:pt x="322" y="154503"/>
                  </a:cubicBezTo>
                  <a:close/>
                  <a:moveTo>
                    <a:pt x="30482" y="70373"/>
                  </a:moveTo>
                  <a:lnTo>
                    <a:pt x="30482" y="49208"/>
                  </a:lnTo>
                  <a:cubicBezTo>
                    <a:pt x="30482" y="29631"/>
                    <a:pt x="46355" y="13228"/>
                    <a:pt x="66462" y="13228"/>
                  </a:cubicBezTo>
                  <a:cubicBezTo>
                    <a:pt x="86568" y="13228"/>
                    <a:pt x="102442" y="29102"/>
                    <a:pt x="102442" y="49208"/>
                  </a:cubicBezTo>
                  <a:lnTo>
                    <a:pt x="102442" y="70373"/>
                  </a:lnTo>
                  <a:cubicBezTo>
                    <a:pt x="102442" y="89950"/>
                    <a:pt x="86568" y="106353"/>
                    <a:pt x="66462" y="106353"/>
                  </a:cubicBezTo>
                  <a:cubicBezTo>
                    <a:pt x="46355" y="106353"/>
                    <a:pt x="30482" y="90479"/>
                    <a:pt x="30482" y="70373"/>
                  </a:cubicBez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41718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Line 169">
            <a:extLst>
              <a:ext uri="{FF2B5EF4-FFF2-40B4-BE49-F238E27FC236}">
                <a16:creationId xmlns:a16="http://schemas.microsoft.com/office/drawing/2014/main" id="{9BE405D5-A568-0CE3-774D-6FAD1DEC1598}"/>
              </a:ext>
            </a:extLst>
          </p:cNvPr>
          <p:cNvSpPr>
            <a:spLocks noChangeShapeType="1"/>
          </p:cNvSpPr>
          <p:nvPr/>
        </p:nvSpPr>
        <p:spPr bwMode="auto">
          <a:xfrm flipH="1">
            <a:off x="1265785" y="1654717"/>
            <a:ext cx="21665" cy="3092126"/>
          </a:xfrm>
          <a:prstGeom prst="line">
            <a:avLst/>
          </a:prstGeom>
          <a:noFill/>
          <a:ln w="3810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1500"/>
          </a:p>
        </p:txBody>
      </p:sp>
      <p:sp>
        <p:nvSpPr>
          <p:cNvPr id="69" name="Rectangle 46">
            <a:extLst>
              <a:ext uri="{FF2B5EF4-FFF2-40B4-BE49-F238E27FC236}">
                <a16:creationId xmlns:a16="http://schemas.microsoft.com/office/drawing/2014/main" id="{4E95E362-06EE-B78E-894C-B7E6B7E5584C}"/>
              </a:ext>
            </a:extLst>
          </p:cNvPr>
          <p:cNvSpPr/>
          <p:nvPr/>
        </p:nvSpPr>
        <p:spPr>
          <a:xfrm>
            <a:off x="2113726" y="1094057"/>
            <a:ext cx="2563400" cy="553998"/>
          </a:xfrm>
          <a:prstGeom prst="rect">
            <a:avLst/>
          </a:prstGeom>
        </p:spPr>
        <p:txBody>
          <a:bodyPr wrap="square">
            <a:spAutoFit/>
          </a:bodyPr>
          <a:lstStyle/>
          <a:p>
            <a:r>
              <a:rPr lang="fr" sz="1500" dirty="0">
                <a:latin typeface="Poppins" panose="00000500000000000000" pitchFamily="2" charset="0"/>
                <a:cs typeface="Poppins" panose="00000500000000000000" pitchFamily="2" charset="0"/>
              </a:rPr>
              <a:t>Élaborer un calendrier de mise en œuvre.</a:t>
            </a:r>
            <a:endParaRPr lang="en-US" sz="1500" dirty="0"/>
          </a:p>
        </p:txBody>
      </p:sp>
      <p:sp>
        <p:nvSpPr>
          <p:cNvPr id="70" name="Rectangle 46">
            <a:extLst>
              <a:ext uri="{FF2B5EF4-FFF2-40B4-BE49-F238E27FC236}">
                <a16:creationId xmlns:a16="http://schemas.microsoft.com/office/drawing/2014/main" id="{6DC1406A-875E-9DD1-176A-A46A19AE6831}"/>
              </a:ext>
            </a:extLst>
          </p:cNvPr>
          <p:cNvSpPr/>
          <p:nvPr/>
        </p:nvSpPr>
        <p:spPr>
          <a:xfrm>
            <a:off x="2091000" y="1936348"/>
            <a:ext cx="2563400" cy="507831"/>
          </a:xfrm>
          <a:prstGeom prst="rect">
            <a:avLst/>
          </a:prstGeom>
        </p:spPr>
        <p:txBody>
          <a:bodyPr wrap="square">
            <a:spAutoFit/>
          </a:bodyPr>
          <a:lstStyle/>
          <a:p>
            <a:pPr defTabSz="400050">
              <a:lnSpc>
                <a:spcPct val="90000"/>
              </a:lnSpc>
              <a:spcBef>
                <a:spcPct val="0"/>
              </a:spcBef>
              <a:spcAft>
                <a:spcPct val="35000"/>
              </a:spcAft>
            </a:pPr>
            <a:r>
              <a:rPr lang="fr" sz="1500" kern="1200" dirty="0">
                <a:latin typeface="Poppins" panose="00000500000000000000" pitchFamily="2" charset="0"/>
                <a:ea typeface="+mn-ea"/>
                <a:cs typeface="Poppins" panose="00000500000000000000" pitchFamily="2" charset="0"/>
              </a:rPr>
              <a:t>Préparer le budget de la phase 2 </a:t>
            </a:r>
            <a:r>
              <a:rPr lang="fr" sz="15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71" name="Rectangle 46">
            <a:extLst>
              <a:ext uri="{FF2B5EF4-FFF2-40B4-BE49-F238E27FC236}">
                <a16:creationId xmlns:a16="http://schemas.microsoft.com/office/drawing/2014/main" id="{86ADD2A4-AD84-8994-AC5F-5428BA655DFE}"/>
              </a:ext>
            </a:extLst>
          </p:cNvPr>
          <p:cNvSpPr/>
          <p:nvPr/>
        </p:nvSpPr>
        <p:spPr>
          <a:xfrm>
            <a:off x="2111391" y="2593080"/>
            <a:ext cx="2715790" cy="784830"/>
          </a:xfrm>
          <a:prstGeom prst="rect">
            <a:avLst/>
          </a:prstGeom>
        </p:spPr>
        <p:txBody>
          <a:bodyPr wrap="square">
            <a:spAutoFit/>
          </a:bodyPr>
          <a:lstStyle/>
          <a:p>
            <a:pPr lvl="0">
              <a:buNone/>
            </a:pPr>
            <a:r>
              <a:rPr lang="fr" sz="1500" dirty="0">
                <a:latin typeface="Poppins" panose="00000500000000000000" pitchFamily="2" charset="0"/>
                <a:cs typeface="Poppins" panose="00000500000000000000" pitchFamily="2" charset="0"/>
              </a:rPr>
              <a:t>Identifier les participants par composante du PEV et par niveau administratif</a:t>
            </a:r>
            <a:r>
              <a:rPr lang="fr" sz="15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79" name="Title 1">
            <a:extLst>
              <a:ext uri="{FF2B5EF4-FFF2-40B4-BE49-F238E27FC236}">
                <a16:creationId xmlns:a16="http://schemas.microsoft.com/office/drawing/2014/main" id="{0AA4810A-E99A-B97C-469F-26D35E4A1BE0}"/>
              </a:ext>
            </a:extLst>
          </p:cNvPr>
          <p:cNvSpPr txBox="1">
            <a:spLocks/>
          </p:cNvSpPr>
          <p:nvPr/>
        </p:nvSpPr>
        <p:spPr>
          <a:xfrm>
            <a:off x="708482" y="178024"/>
            <a:ext cx="8236324" cy="557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 sz="3000" b="1" dirty="0">
                <a:latin typeface="Poppins" pitchFamily="2" charset="77"/>
                <a:cs typeface="Poppins" pitchFamily="2" charset="77"/>
              </a:rPr>
              <a:t>Phase 2 : Mise en oeuvre</a:t>
            </a:r>
            <a:endParaRPr lang="en-US" sz="3000" dirty="0"/>
          </a:p>
        </p:txBody>
      </p:sp>
      <p:sp>
        <p:nvSpPr>
          <p:cNvPr id="80" name="Rectangle 46">
            <a:extLst>
              <a:ext uri="{FF2B5EF4-FFF2-40B4-BE49-F238E27FC236}">
                <a16:creationId xmlns:a16="http://schemas.microsoft.com/office/drawing/2014/main" id="{47F3B0E6-B990-E7C7-4C10-66DE852B13C2}"/>
              </a:ext>
            </a:extLst>
          </p:cNvPr>
          <p:cNvSpPr/>
          <p:nvPr/>
        </p:nvSpPr>
        <p:spPr>
          <a:xfrm>
            <a:off x="2139630" y="3585659"/>
            <a:ext cx="2618362" cy="784830"/>
          </a:xfrm>
          <a:prstGeom prst="rect">
            <a:avLst/>
          </a:prstGeom>
        </p:spPr>
        <p:txBody>
          <a:bodyPr wrap="square">
            <a:spAutoFit/>
          </a:bodyPr>
          <a:lstStyle/>
          <a:p>
            <a:pPr lvl="0"/>
            <a:r>
              <a:rPr lang="fr" sz="1500" dirty="0">
                <a:latin typeface="Poppins" panose="00000500000000000000" pitchFamily="2" charset="0"/>
                <a:cs typeface="Poppins" panose="00000500000000000000" pitchFamily="2" charset="0"/>
              </a:rPr>
              <a:t>Planifier des sessions de discussion à chaque niveau administratif.</a:t>
            </a:r>
            <a:endParaRPr lang="en-US" sz="1500" dirty="0"/>
          </a:p>
        </p:txBody>
      </p:sp>
      <p:sp>
        <p:nvSpPr>
          <p:cNvPr id="83" name="Freeform 389">
            <a:extLst>
              <a:ext uri="{FF2B5EF4-FFF2-40B4-BE49-F238E27FC236}">
                <a16:creationId xmlns:a16="http://schemas.microsoft.com/office/drawing/2014/main" id="{046DFACD-8CC4-CAF9-75A9-D275D9DDF8C2}"/>
              </a:ext>
            </a:extLst>
          </p:cNvPr>
          <p:cNvSpPr>
            <a:spLocks noChangeArrowheads="1"/>
          </p:cNvSpPr>
          <p:nvPr/>
        </p:nvSpPr>
        <p:spPr bwMode="auto">
          <a:xfrm>
            <a:off x="5245792" y="1122381"/>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84" name="CuadroTexto 395">
            <a:extLst>
              <a:ext uri="{FF2B5EF4-FFF2-40B4-BE49-F238E27FC236}">
                <a16:creationId xmlns:a16="http://schemas.microsoft.com/office/drawing/2014/main" id="{6E411C16-C4B5-126C-7540-DDB0A4E4E951}"/>
              </a:ext>
            </a:extLst>
          </p:cNvPr>
          <p:cNvSpPr txBox="1"/>
          <p:nvPr/>
        </p:nvSpPr>
        <p:spPr>
          <a:xfrm>
            <a:off x="5295559" y="1110354"/>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5</a:t>
            </a:r>
          </a:p>
        </p:txBody>
      </p:sp>
      <p:sp>
        <p:nvSpPr>
          <p:cNvPr id="85" name="Rectangle 46">
            <a:extLst>
              <a:ext uri="{FF2B5EF4-FFF2-40B4-BE49-F238E27FC236}">
                <a16:creationId xmlns:a16="http://schemas.microsoft.com/office/drawing/2014/main" id="{66971887-B2C5-AE1E-6BF1-9329768BF16A}"/>
              </a:ext>
            </a:extLst>
          </p:cNvPr>
          <p:cNvSpPr/>
          <p:nvPr/>
        </p:nvSpPr>
        <p:spPr>
          <a:xfrm>
            <a:off x="5574796" y="1101886"/>
            <a:ext cx="2563400" cy="553998"/>
          </a:xfrm>
          <a:prstGeom prst="rect">
            <a:avLst/>
          </a:prstGeom>
        </p:spPr>
        <p:txBody>
          <a:bodyPr wrap="square">
            <a:spAutoFit/>
          </a:bodyPr>
          <a:lstStyle/>
          <a:p>
            <a:pPr lvl="0"/>
            <a:r>
              <a:rPr lang="fr" sz="1500" dirty="0">
                <a:latin typeface="Poppins" panose="00000500000000000000" pitchFamily="2" charset="0"/>
                <a:cs typeface="Poppins" panose="00000500000000000000" pitchFamily="2" charset="0"/>
              </a:rPr>
              <a:t>Planifier des visites sur le terrain.</a:t>
            </a:r>
            <a:endParaRPr lang="en-US" sz="1500" dirty="0"/>
          </a:p>
        </p:txBody>
      </p:sp>
      <p:sp>
        <p:nvSpPr>
          <p:cNvPr id="86" name="Rectangle 46">
            <a:extLst>
              <a:ext uri="{FF2B5EF4-FFF2-40B4-BE49-F238E27FC236}">
                <a16:creationId xmlns:a16="http://schemas.microsoft.com/office/drawing/2014/main" id="{56DB37FD-13A1-9CE9-60AD-30EB5DFA28B9}"/>
              </a:ext>
            </a:extLst>
          </p:cNvPr>
          <p:cNvSpPr/>
          <p:nvPr/>
        </p:nvSpPr>
        <p:spPr>
          <a:xfrm>
            <a:off x="5586885" y="1685444"/>
            <a:ext cx="2563400" cy="553998"/>
          </a:xfrm>
          <a:prstGeom prst="rect">
            <a:avLst/>
          </a:prstGeom>
        </p:spPr>
        <p:txBody>
          <a:bodyPr wrap="square">
            <a:spAutoFit/>
          </a:bodyPr>
          <a:lstStyle/>
          <a:p>
            <a:pPr lvl="0"/>
            <a:r>
              <a:rPr lang="fr" sz="1500" dirty="0">
                <a:latin typeface="Poppins" panose="00000500000000000000" pitchFamily="2" charset="0"/>
                <a:cs typeface="Poppins" panose="00000500000000000000" pitchFamily="2" charset="0"/>
              </a:rPr>
              <a:t>adapter l’outil au contexte national.</a:t>
            </a:r>
            <a:endParaRPr lang="en-US" sz="15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46">
            <a:extLst>
              <a:ext uri="{FF2B5EF4-FFF2-40B4-BE49-F238E27FC236}">
                <a16:creationId xmlns:a16="http://schemas.microsoft.com/office/drawing/2014/main" id="{88086489-E95B-C6DC-A200-47C84EC94224}"/>
              </a:ext>
            </a:extLst>
          </p:cNvPr>
          <p:cNvSpPr/>
          <p:nvPr/>
        </p:nvSpPr>
        <p:spPr>
          <a:xfrm>
            <a:off x="5610172" y="2450588"/>
            <a:ext cx="2612353" cy="323165"/>
          </a:xfrm>
          <a:prstGeom prst="rect">
            <a:avLst/>
          </a:prstGeom>
        </p:spPr>
        <p:txBody>
          <a:bodyPr wrap="square">
            <a:spAutoFit/>
          </a:bodyPr>
          <a:lstStyle/>
          <a:p>
            <a:pPr lvl="0"/>
            <a:r>
              <a:rPr lang="fr" sz="1500" dirty="0">
                <a:latin typeface="Poppins" panose="00000500000000000000" pitchFamily="2" charset="0"/>
                <a:cs typeface="Poppins" panose="00000500000000000000" pitchFamily="2" charset="0"/>
              </a:rPr>
              <a:t>Auto-administrer l'outil</a:t>
            </a:r>
            <a:r>
              <a:rPr lang="fr" sz="15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88" name="Rectangle 46">
            <a:extLst>
              <a:ext uri="{FF2B5EF4-FFF2-40B4-BE49-F238E27FC236}">
                <a16:creationId xmlns:a16="http://schemas.microsoft.com/office/drawing/2014/main" id="{F0CCC2E9-52D5-591C-BABE-48CCD6236DE2}"/>
              </a:ext>
            </a:extLst>
          </p:cNvPr>
          <p:cNvSpPr/>
          <p:nvPr/>
        </p:nvSpPr>
        <p:spPr>
          <a:xfrm>
            <a:off x="5589102" y="3077818"/>
            <a:ext cx="2618362" cy="784830"/>
          </a:xfrm>
          <a:prstGeom prst="rect">
            <a:avLst/>
          </a:prstGeom>
        </p:spPr>
        <p:txBody>
          <a:bodyPr wrap="square">
            <a:spAutoFit/>
          </a:bodyPr>
          <a:lstStyle/>
          <a:p>
            <a:pPr lvl="0"/>
            <a:r>
              <a:rPr lang="fr" sz="1500" dirty="0">
                <a:latin typeface="Poppins" panose="00000500000000000000" pitchFamily="2" charset="0"/>
                <a:cs typeface="Poppins" panose="00000500000000000000" pitchFamily="2" charset="0"/>
              </a:rPr>
              <a:t>Intégrer les données d’auto-évaluation dans le rapport final.</a:t>
            </a:r>
            <a:endParaRPr lang="en-US" sz="1500" dirty="0"/>
          </a:p>
        </p:txBody>
      </p:sp>
      <p:sp>
        <p:nvSpPr>
          <p:cNvPr id="89" name="Freeform 389">
            <a:extLst>
              <a:ext uri="{FF2B5EF4-FFF2-40B4-BE49-F238E27FC236}">
                <a16:creationId xmlns:a16="http://schemas.microsoft.com/office/drawing/2014/main" id="{1F81A3A8-DC4C-586E-A66E-6095A2FFCBBB}"/>
              </a:ext>
            </a:extLst>
          </p:cNvPr>
          <p:cNvSpPr>
            <a:spLocks noChangeArrowheads="1"/>
          </p:cNvSpPr>
          <p:nvPr/>
        </p:nvSpPr>
        <p:spPr bwMode="auto">
          <a:xfrm>
            <a:off x="5261195" y="1740571"/>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90" name="CuadroTexto 395">
            <a:extLst>
              <a:ext uri="{FF2B5EF4-FFF2-40B4-BE49-F238E27FC236}">
                <a16:creationId xmlns:a16="http://schemas.microsoft.com/office/drawing/2014/main" id="{78A165DB-0CD8-41F1-ED59-455C40E8D236}"/>
              </a:ext>
            </a:extLst>
          </p:cNvPr>
          <p:cNvSpPr txBox="1"/>
          <p:nvPr/>
        </p:nvSpPr>
        <p:spPr>
          <a:xfrm>
            <a:off x="5310963" y="1738153"/>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6</a:t>
            </a:r>
          </a:p>
        </p:txBody>
      </p:sp>
      <p:sp>
        <p:nvSpPr>
          <p:cNvPr id="91" name="Freeform 389">
            <a:extLst>
              <a:ext uri="{FF2B5EF4-FFF2-40B4-BE49-F238E27FC236}">
                <a16:creationId xmlns:a16="http://schemas.microsoft.com/office/drawing/2014/main" id="{6A918443-1EE5-85AB-E5CA-3D62F23F29D7}"/>
              </a:ext>
            </a:extLst>
          </p:cNvPr>
          <p:cNvSpPr>
            <a:spLocks noChangeArrowheads="1"/>
          </p:cNvSpPr>
          <p:nvPr/>
        </p:nvSpPr>
        <p:spPr bwMode="auto">
          <a:xfrm>
            <a:off x="5261195" y="2459403"/>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92" name="CuadroTexto 395">
            <a:extLst>
              <a:ext uri="{FF2B5EF4-FFF2-40B4-BE49-F238E27FC236}">
                <a16:creationId xmlns:a16="http://schemas.microsoft.com/office/drawing/2014/main" id="{DC2D88AE-CD2A-4B55-A973-5DEE5C45E587}"/>
              </a:ext>
            </a:extLst>
          </p:cNvPr>
          <p:cNvSpPr txBox="1"/>
          <p:nvPr/>
        </p:nvSpPr>
        <p:spPr>
          <a:xfrm>
            <a:off x="5310963" y="2456985"/>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7</a:t>
            </a:r>
          </a:p>
        </p:txBody>
      </p:sp>
      <p:sp>
        <p:nvSpPr>
          <p:cNvPr id="93" name="Freeform 389">
            <a:extLst>
              <a:ext uri="{FF2B5EF4-FFF2-40B4-BE49-F238E27FC236}">
                <a16:creationId xmlns:a16="http://schemas.microsoft.com/office/drawing/2014/main" id="{AEF30935-3275-7360-761F-5188F8D00434}"/>
              </a:ext>
            </a:extLst>
          </p:cNvPr>
          <p:cNvSpPr>
            <a:spLocks noChangeArrowheads="1"/>
          </p:cNvSpPr>
          <p:nvPr/>
        </p:nvSpPr>
        <p:spPr bwMode="auto">
          <a:xfrm>
            <a:off x="5261195" y="3124888"/>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94" name="CuadroTexto 395">
            <a:extLst>
              <a:ext uri="{FF2B5EF4-FFF2-40B4-BE49-F238E27FC236}">
                <a16:creationId xmlns:a16="http://schemas.microsoft.com/office/drawing/2014/main" id="{2B393D03-6976-7011-C7E9-EEEEFF986036}"/>
              </a:ext>
            </a:extLst>
          </p:cNvPr>
          <p:cNvSpPr txBox="1"/>
          <p:nvPr/>
        </p:nvSpPr>
        <p:spPr>
          <a:xfrm>
            <a:off x="5310963" y="3122470"/>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8</a:t>
            </a:r>
          </a:p>
        </p:txBody>
      </p:sp>
      <p:sp>
        <p:nvSpPr>
          <p:cNvPr id="103" name="Freeform 492">
            <a:extLst>
              <a:ext uri="{FF2B5EF4-FFF2-40B4-BE49-F238E27FC236}">
                <a16:creationId xmlns:a16="http://schemas.microsoft.com/office/drawing/2014/main" id="{474376EA-9E87-0DE3-B9E9-B07F0EF44EBD}"/>
              </a:ext>
            </a:extLst>
          </p:cNvPr>
          <p:cNvSpPr>
            <a:spLocks noChangeArrowheads="1"/>
          </p:cNvSpPr>
          <p:nvPr/>
        </p:nvSpPr>
        <p:spPr bwMode="auto">
          <a:xfrm>
            <a:off x="664727" y="718967"/>
            <a:ext cx="880334" cy="935750"/>
          </a:xfrm>
          <a:custGeom>
            <a:avLst/>
            <a:gdLst>
              <a:gd name="T0" fmla="*/ 920259 w 2575"/>
              <a:gd name="T1" fmla="*/ 1026752 h 2855"/>
              <a:gd name="T2" fmla="*/ 920259 w 2575"/>
              <a:gd name="T3" fmla="*/ 1026752 h 2855"/>
              <a:gd name="T4" fmla="*/ 926740 w 2575"/>
              <a:gd name="T5" fmla="*/ 926020 h 2855"/>
              <a:gd name="T6" fmla="*/ 0 w 2575"/>
              <a:gd name="T7" fmla="*/ 0 h 2855"/>
              <a:gd name="T8" fmla="*/ 0 w 2575"/>
              <a:gd name="T9" fmla="*/ 1026752 h 2855"/>
              <a:gd name="T10" fmla="*/ 920259 w 2575"/>
              <a:gd name="T11" fmla="*/ 1026752 h 28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5" h="2855">
                <a:moveTo>
                  <a:pt x="2556" y="2854"/>
                </a:moveTo>
                <a:lnTo>
                  <a:pt x="2556" y="2854"/>
                </a:lnTo>
                <a:cubicBezTo>
                  <a:pt x="2565" y="2764"/>
                  <a:pt x="2574" y="2674"/>
                  <a:pt x="2574" y="2574"/>
                </a:cubicBezTo>
                <a:cubicBezTo>
                  <a:pt x="2574" y="1148"/>
                  <a:pt x="1417" y="0"/>
                  <a:pt x="0" y="0"/>
                </a:cubicBezTo>
                <a:cubicBezTo>
                  <a:pt x="0" y="2854"/>
                  <a:pt x="0" y="2854"/>
                  <a:pt x="0" y="2854"/>
                </a:cubicBezTo>
                <a:lnTo>
                  <a:pt x="2556" y="2854"/>
                </a:lnTo>
              </a:path>
            </a:pathLst>
          </a:custGeom>
          <a:solidFill>
            <a:srgbClr val="FFC000">
              <a:alpha val="50196"/>
            </a:srgbClr>
          </a:solidFill>
          <a:ln w="9525" cap="flat">
            <a:solidFill>
              <a:schemeClr val="bg2"/>
            </a:solidFill>
            <a:bevel/>
            <a:headEnd/>
            <a:tailEnd/>
          </a:ln>
          <a:effectLst/>
        </p:spPr>
        <p:txBody>
          <a:bodyPr wrap="none" anchor="ctr"/>
          <a:lstStyle/>
          <a:p>
            <a:endParaRPr lang="es-MX" sz="1050"/>
          </a:p>
        </p:txBody>
      </p:sp>
      <p:grpSp>
        <p:nvGrpSpPr>
          <p:cNvPr id="121" name="Google Shape;332;p14">
            <a:extLst>
              <a:ext uri="{FF2B5EF4-FFF2-40B4-BE49-F238E27FC236}">
                <a16:creationId xmlns:a16="http://schemas.microsoft.com/office/drawing/2014/main" id="{E5E7A3A3-8ED2-CC98-E652-31C7178E195C}"/>
              </a:ext>
            </a:extLst>
          </p:cNvPr>
          <p:cNvGrpSpPr/>
          <p:nvPr/>
        </p:nvGrpSpPr>
        <p:grpSpPr>
          <a:xfrm>
            <a:off x="852664" y="1017668"/>
            <a:ext cx="407321" cy="413620"/>
            <a:chOff x="5276661" y="5665807"/>
            <a:chExt cx="307947" cy="312709"/>
          </a:xfrm>
        </p:grpSpPr>
        <p:sp>
          <p:nvSpPr>
            <p:cNvPr id="122" name="Google Shape;333;p14">
              <a:extLst>
                <a:ext uri="{FF2B5EF4-FFF2-40B4-BE49-F238E27FC236}">
                  <a16:creationId xmlns:a16="http://schemas.microsoft.com/office/drawing/2014/main" id="{543D24C3-B7D7-127F-3E8F-76D8978F3531}"/>
                </a:ext>
              </a:extLst>
            </p:cNvPr>
            <p:cNvSpPr/>
            <p:nvPr/>
          </p:nvSpPr>
          <p:spPr>
            <a:xfrm>
              <a:off x="5276661" y="5665807"/>
              <a:ext cx="269851" cy="269851"/>
            </a:xfrm>
            <a:custGeom>
              <a:avLst/>
              <a:gdLst/>
              <a:ahLst/>
              <a:cxnLst/>
              <a:rect l="l" t="t" r="r" b="b"/>
              <a:pathLst>
                <a:path w="269850" h="269850" extrusionOk="0">
                  <a:moveTo>
                    <a:pt x="132280" y="257152"/>
                  </a:moveTo>
                  <a:lnTo>
                    <a:pt x="121168" y="257152"/>
                  </a:lnTo>
                  <a:lnTo>
                    <a:pt x="121168" y="239162"/>
                  </a:lnTo>
                  <a:cubicBezTo>
                    <a:pt x="121168" y="238104"/>
                    <a:pt x="120639" y="237045"/>
                    <a:pt x="120110" y="235987"/>
                  </a:cubicBezTo>
                  <a:cubicBezTo>
                    <a:pt x="120110" y="232812"/>
                    <a:pt x="117993" y="230167"/>
                    <a:pt x="114819" y="229108"/>
                  </a:cubicBezTo>
                  <a:cubicBezTo>
                    <a:pt x="102120" y="226463"/>
                    <a:pt x="89950" y="221700"/>
                    <a:pt x="79368" y="214293"/>
                  </a:cubicBezTo>
                  <a:cubicBezTo>
                    <a:pt x="76722" y="212706"/>
                    <a:pt x="73547" y="212706"/>
                    <a:pt x="70902" y="214822"/>
                  </a:cubicBezTo>
                  <a:lnTo>
                    <a:pt x="56086" y="229637"/>
                  </a:lnTo>
                  <a:lnTo>
                    <a:pt x="38097" y="211648"/>
                  </a:lnTo>
                  <a:lnTo>
                    <a:pt x="52912" y="196832"/>
                  </a:lnTo>
                  <a:cubicBezTo>
                    <a:pt x="55028" y="194715"/>
                    <a:pt x="55557" y="191012"/>
                    <a:pt x="53441" y="188366"/>
                  </a:cubicBezTo>
                  <a:cubicBezTo>
                    <a:pt x="46033" y="177255"/>
                    <a:pt x="40742" y="165085"/>
                    <a:pt x="38626" y="152386"/>
                  </a:cubicBezTo>
                  <a:cubicBezTo>
                    <a:pt x="38097" y="149211"/>
                    <a:pt x="35451" y="147095"/>
                    <a:pt x="32276" y="147095"/>
                  </a:cubicBezTo>
                  <a:lnTo>
                    <a:pt x="11111" y="147095"/>
                  </a:lnTo>
                  <a:lnTo>
                    <a:pt x="11111" y="121168"/>
                  </a:lnTo>
                  <a:lnTo>
                    <a:pt x="32276" y="121168"/>
                  </a:lnTo>
                  <a:cubicBezTo>
                    <a:pt x="35451" y="121168"/>
                    <a:pt x="38097" y="119052"/>
                    <a:pt x="38626" y="115877"/>
                  </a:cubicBezTo>
                  <a:cubicBezTo>
                    <a:pt x="41271" y="102649"/>
                    <a:pt x="46033" y="90479"/>
                    <a:pt x="53441" y="79897"/>
                  </a:cubicBezTo>
                  <a:cubicBezTo>
                    <a:pt x="55028" y="77251"/>
                    <a:pt x="55028" y="74077"/>
                    <a:pt x="52912" y="71431"/>
                  </a:cubicBezTo>
                  <a:lnTo>
                    <a:pt x="38097" y="56615"/>
                  </a:lnTo>
                  <a:lnTo>
                    <a:pt x="56086" y="38625"/>
                  </a:lnTo>
                  <a:lnTo>
                    <a:pt x="70902" y="53441"/>
                  </a:lnTo>
                  <a:cubicBezTo>
                    <a:pt x="73018" y="55557"/>
                    <a:pt x="76722" y="56086"/>
                    <a:pt x="79368" y="53970"/>
                  </a:cubicBezTo>
                  <a:cubicBezTo>
                    <a:pt x="90479" y="46562"/>
                    <a:pt x="102649" y="41271"/>
                    <a:pt x="115877" y="39154"/>
                  </a:cubicBezTo>
                  <a:cubicBezTo>
                    <a:pt x="119052" y="38625"/>
                    <a:pt x="121168" y="35980"/>
                    <a:pt x="121168" y="32805"/>
                  </a:cubicBezTo>
                  <a:lnTo>
                    <a:pt x="121168" y="11640"/>
                  </a:lnTo>
                  <a:lnTo>
                    <a:pt x="147095" y="11640"/>
                  </a:lnTo>
                  <a:lnTo>
                    <a:pt x="147095" y="32805"/>
                  </a:lnTo>
                  <a:cubicBezTo>
                    <a:pt x="147095" y="35980"/>
                    <a:pt x="149212" y="38625"/>
                    <a:pt x="152386" y="39154"/>
                  </a:cubicBezTo>
                  <a:cubicBezTo>
                    <a:pt x="165614" y="41800"/>
                    <a:pt x="177784" y="46562"/>
                    <a:pt x="188896" y="53970"/>
                  </a:cubicBezTo>
                  <a:cubicBezTo>
                    <a:pt x="191541" y="55557"/>
                    <a:pt x="194716" y="55557"/>
                    <a:pt x="197361" y="53441"/>
                  </a:cubicBezTo>
                  <a:lnTo>
                    <a:pt x="212177" y="38625"/>
                  </a:lnTo>
                  <a:lnTo>
                    <a:pt x="230166" y="56615"/>
                  </a:lnTo>
                  <a:lnTo>
                    <a:pt x="215352" y="71431"/>
                  </a:lnTo>
                  <a:cubicBezTo>
                    <a:pt x="213235" y="73547"/>
                    <a:pt x="212706" y="77251"/>
                    <a:pt x="214823" y="79897"/>
                  </a:cubicBezTo>
                  <a:cubicBezTo>
                    <a:pt x="222230" y="90479"/>
                    <a:pt x="226992" y="102649"/>
                    <a:pt x="229637" y="115348"/>
                  </a:cubicBezTo>
                  <a:cubicBezTo>
                    <a:pt x="230166" y="118522"/>
                    <a:pt x="233342" y="120639"/>
                    <a:pt x="236516" y="120639"/>
                  </a:cubicBezTo>
                  <a:cubicBezTo>
                    <a:pt x="237574" y="121168"/>
                    <a:pt x="238633" y="121697"/>
                    <a:pt x="239691" y="121697"/>
                  </a:cubicBezTo>
                  <a:lnTo>
                    <a:pt x="257681" y="121697"/>
                  </a:lnTo>
                  <a:lnTo>
                    <a:pt x="257681" y="132809"/>
                  </a:lnTo>
                  <a:cubicBezTo>
                    <a:pt x="257681" y="136512"/>
                    <a:pt x="260327" y="139158"/>
                    <a:pt x="264030" y="139158"/>
                  </a:cubicBezTo>
                  <a:cubicBezTo>
                    <a:pt x="267734" y="139158"/>
                    <a:pt x="270380" y="136512"/>
                    <a:pt x="270380" y="132809"/>
                  </a:cubicBezTo>
                  <a:lnTo>
                    <a:pt x="270380" y="115348"/>
                  </a:lnTo>
                  <a:cubicBezTo>
                    <a:pt x="270380" y="111644"/>
                    <a:pt x="267734" y="108998"/>
                    <a:pt x="264030" y="108998"/>
                  </a:cubicBezTo>
                  <a:lnTo>
                    <a:pt x="241278" y="108998"/>
                  </a:lnTo>
                  <a:cubicBezTo>
                    <a:pt x="238633" y="97887"/>
                    <a:pt x="234400" y="87305"/>
                    <a:pt x="228579" y="77780"/>
                  </a:cubicBezTo>
                  <a:lnTo>
                    <a:pt x="244453" y="61907"/>
                  </a:lnTo>
                  <a:cubicBezTo>
                    <a:pt x="247099" y="59261"/>
                    <a:pt x="247099" y="55028"/>
                    <a:pt x="244453" y="52912"/>
                  </a:cubicBezTo>
                  <a:lnTo>
                    <a:pt x="216938" y="25397"/>
                  </a:lnTo>
                  <a:cubicBezTo>
                    <a:pt x="214293" y="22752"/>
                    <a:pt x="210060" y="22752"/>
                    <a:pt x="207944" y="25397"/>
                  </a:cubicBezTo>
                  <a:lnTo>
                    <a:pt x="192070" y="41271"/>
                  </a:lnTo>
                  <a:cubicBezTo>
                    <a:pt x="182546" y="35451"/>
                    <a:pt x="171963" y="31218"/>
                    <a:pt x="160852" y="28572"/>
                  </a:cubicBezTo>
                  <a:lnTo>
                    <a:pt x="160852" y="6349"/>
                  </a:lnTo>
                  <a:cubicBezTo>
                    <a:pt x="160852" y="2646"/>
                    <a:pt x="158206" y="0"/>
                    <a:pt x="154503" y="0"/>
                  </a:cubicBezTo>
                  <a:lnTo>
                    <a:pt x="115877" y="0"/>
                  </a:lnTo>
                  <a:cubicBezTo>
                    <a:pt x="112173" y="0"/>
                    <a:pt x="109528" y="2646"/>
                    <a:pt x="109528" y="6349"/>
                  </a:cubicBezTo>
                  <a:lnTo>
                    <a:pt x="109528" y="28572"/>
                  </a:lnTo>
                  <a:cubicBezTo>
                    <a:pt x="98416" y="31218"/>
                    <a:pt x="87834" y="35451"/>
                    <a:pt x="78310" y="41271"/>
                  </a:cubicBezTo>
                  <a:lnTo>
                    <a:pt x="62436" y="25397"/>
                  </a:lnTo>
                  <a:cubicBezTo>
                    <a:pt x="61378" y="24339"/>
                    <a:pt x="59790" y="23281"/>
                    <a:pt x="57674" y="23281"/>
                  </a:cubicBezTo>
                  <a:cubicBezTo>
                    <a:pt x="56086" y="23281"/>
                    <a:pt x="54499" y="23810"/>
                    <a:pt x="52912" y="25397"/>
                  </a:cubicBezTo>
                  <a:lnTo>
                    <a:pt x="25398" y="52912"/>
                  </a:lnTo>
                  <a:cubicBezTo>
                    <a:pt x="24339" y="53970"/>
                    <a:pt x="23281" y="55557"/>
                    <a:pt x="23281" y="57673"/>
                  </a:cubicBezTo>
                  <a:cubicBezTo>
                    <a:pt x="23281" y="59790"/>
                    <a:pt x="23810" y="60849"/>
                    <a:pt x="25398" y="62436"/>
                  </a:cubicBezTo>
                  <a:lnTo>
                    <a:pt x="41271" y="78309"/>
                  </a:lnTo>
                  <a:cubicBezTo>
                    <a:pt x="35451" y="87834"/>
                    <a:pt x="31218" y="98416"/>
                    <a:pt x="28572" y="109527"/>
                  </a:cubicBezTo>
                  <a:lnTo>
                    <a:pt x="6349" y="109527"/>
                  </a:lnTo>
                  <a:cubicBezTo>
                    <a:pt x="2646" y="109527"/>
                    <a:pt x="0" y="112173"/>
                    <a:pt x="0" y="115877"/>
                  </a:cubicBezTo>
                  <a:lnTo>
                    <a:pt x="0" y="154503"/>
                  </a:lnTo>
                  <a:cubicBezTo>
                    <a:pt x="0" y="158206"/>
                    <a:pt x="2646" y="160852"/>
                    <a:pt x="6349" y="160852"/>
                  </a:cubicBezTo>
                  <a:lnTo>
                    <a:pt x="28572" y="160852"/>
                  </a:lnTo>
                  <a:cubicBezTo>
                    <a:pt x="31218" y="171964"/>
                    <a:pt x="35451" y="182546"/>
                    <a:pt x="41271" y="192070"/>
                  </a:cubicBezTo>
                  <a:lnTo>
                    <a:pt x="25398" y="207943"/>
                  </a:lnTo>
                  <a:cubicBezTo>
                    <a:pt x="22752" y="210589"/>
                    <a:pt x="22752" y="214822"/>
                    <a:pt x="25398" y="216939"/>
                  </a:cubicBezTo>
                  <a:lnTo>
                    <a:pt x="52912" y="244453"/>
                  </a:lnTo>
                  <a:cubicBezTo>
                    <a:pt x="53970" y="245511"/>
                    <a:pt x="56086" y="246569"/>
                    <a:pt x="57674" y="246569"/>
                  </a:cubicBezTo>
                  <a:cubicBezTo>
                    <a:pt x="59261" y="246569"/>
                    <a:pt x="60849" y="246040"/>
                    <a:pt x="62436" y="244453"/>
                  </a:cubicBezTo>
                  <a:lnTo>
                    <a:pt x="78310" y="228579"/>
                  </a:lnTo>
                  <a:cubicBezTo>
                    <a:pt x="87834" y="234399"/>
                    <a:pt x="98416" y="238633"/>
                    <a:pt x="109528" y="241278"/>
                  </a:cubicBezTo>
                  <a:lnTo>
                    <a:pt x="109528" y="264030"/>
                  </a:lnTo>
                  <a:cubicBezTo>
                    <a:pt x="109528" y="267734"/>
                    <a:pt x="112173" y="270380"/>
                    <a:pt x="115877" y="270380"/>
                  </a:cubicBezTo>
                  <a:lnTo>
                    <a:pt x="133338" y="270380"/>
                  </a:lnTo>
                  <a:cubicBezTo>
                    <a:pt x="137042" y="270380"/>
                    <a:pt x="139687" y="267734"/>
                    <a:pt x="139687" y="264030"/>
                  </a:cubicBezTo>
                  <a:cubicBezTo>
                    <a:pt x="139687" y="260326"/>
                    <a:pt x="135984" y="257152"/>
                    <a:pt x="132280" y="257152"/>
                  </a:cubicBezTo>
                  <a:close/>
                </a:path>
              </a:pathLst>
            </a:custGeom>
            <a:solidFill>
              <a:srgbClr val="000000"/>
            </a:solidFill>
            <a:ln>
              <a:noFill/>
            </a:ln>
          </p:spPr>
          <p:txBody>
            <a:bodyPr spcFirstLastPara="1" wrap="square" lIns="68569" tIns="34275" rIns="68569" bIns="34275" anchor="ctr" anchorCtr="0">
              <a:noAutofit/>
            </a:bodyPr>
            <a:lstStyle/>
            <a:p>
              <a:endParaRPr sz="600" dirty="0">
                <a:solidFill>
                  <a:schemeClr val="bg1"/>
                </a:solidFill>
                <a:latin typeface="Calibri"/>
                <a:ea typeface="Calibri"/>
                <a:cs typeface="Calibri"/>
                <a:sym typeface="Calibri"/>
              </a:endParaRPr>
            </a:p>
          </p:txBody>
        </p:sp>
        <p:sp>
          <p:nvSpPr>
            <p:cNvPr id="123" name="Google Shape;334;p14">
              <a:extLst>
                <a:ext uri="{FF2B5EF4-FFF2-40B4-BE49-F238E27FC236}">
                  <a16:creationId xmlns:a16="http://schemas.microsoft.com/office/drawing/2014/main" id="{6258EFD3-7778-840C-40EF-18D0EEA7E981}"/>
                </a:ext>
              </a:extLst>
            </p:cNvPr>
            <p:cNvSpPr/>
            <p:nvPr/>
          </p:nvSpPr>
          <p:spPr>
            <a:xfrm>
              <a:off x="5339626" y="5729830"/>
              <a:ext cx="137571" cy="137571"/>
            </a:xfrm>
            <a:custGeom>
              <a:avLst/>
              <a:gdLst/>
              <a:ahLst/>
              <a:cxnLst/>
              <a:rect l="l" t="t" r="r" b="b"/>
              <a:pathLst>
                <a:path w="137570" h="137570" extrusionOk="0">
                  <a:moveTo>
                    <a:pt x="70902" y="12699"/>
                  </a:moveTo>
                  <a:cubicBezTo>
                    <a:pt x="96829" y="12699"/>
                    <a:pt x="119581" y="30160"/>
                    <a:pt x="126460" y="55557"/>
                  </a:cubicBezTo>
                  <a:cubicBezTo>
                    <a:pt x="127518" y="59261"/>
                    <a:pt x="130693" y="60849"/>
                    <a:pt x="134396" y="60320"/>
                  </a:cubicBezTo>
                  <a:cubicBezTo>
                    <a:pt x="137571" y="59261"/>
                    <a:pt x="139688" y="55557"/>
                    <a:pt x="139159" y="52383"/>
                  </a:cubicBezTo>
                  <a:cubicBezTo>
                    <a:pt x="130693" y="21694"/>
                    <a:pt x="102649" y="0"/>
                    <a:pt x="70902" y="0"/>
                  </a:cubicBezTo>
                  <a:cubicBezTo>
                    <a:pt x="31747" y="0"/>
                    <a:pt x="0" y="31747"/>
                    <a:pt x="0" y="70902"/>
                  </a:cubicBezTo>
                  <a:cubicBezTo>
                    <a:pt x="0" y="102649"/>
                    <a:pt x="21694" y="130692"/>
                    <a:pt x="52383" y="139158"/>
                  </a:cubicBezTo>
                  <a:cubicBezTo>
                    <a:pt x="52912" y="139158"/>
                    <a:pt x="53441" y="139158"/>
                    <a:pt x="53970" y="139158"/>
                  </a:cubicBezTo>
                  <a:cubicBezTo>
                    <a:pt x="56616" y="139158"/>
                    <a:pt x="59261" y="137042"/>
                    <a:pt x="60320" y="134396"/>
                  </a:cubicBezTo>
                  <a:cubicBezTo>
                    <a:pt x="61378" y="130692"/>
                    <a:pt x="59261" y="127518"/>
                    <a:pt x="55557" y="126460"/>
                  </a:cubicBezTo>
                  <a:cubicBezTo>
                    <a:pt x="30160" y="119581"/>
                    <a:pt x="12699" y="96828"/>
                    <a:pt x="12699" y="70902"/>
                  </a:cubicBezTo>
                  <a:cubicBezTo>
                    <a:pt x="13228" y="38625"/>
                    <a:pt x="39155" y="12699"/>
                    <a:pt x="70902" y="12699"/>
                  </a:cubicBezTo>
                  <a:close/>
                </a:path>
              </a:pathLst>
            </a:custGeom>
            <a:solidFill>
              <a:srgbClr val="000000"/>
            </a:solidFill>
            <a:ln>
              <a:noFill/>
            </a:ln>
          </p:spPr>
          <p:txBody>
            <a:bodyPr spcFirstLastPara="1" wrap="square" lIns="68569" tIns="34275" rIns="68569" bIns="34275" anchor="ctr" anchorCtr="0">
              <a:noAutofit/>
            </a:bodyPr>
            <a:lstStyle/>
            <a:p>
              <a:endParaRPr sz="600">
                <a:solidFill>
                  <a:schemeClr val="bg1"/>
                </a:solidFill>
                <a:latin typeface="Calibri"/>
                <a:ea typeface="Calibri"/>
                <a:cs typeface="Calibri"/>
                <a:sym typeface="Calibri"/>
              </a:endParaRPr>
            </a:p>
          </p:txBody>
        </p:sp>
        <p:sp>
          <p:nvSpPr>
            <p:cNvPr id="124" name="Google Shape;335;p14">
              <a:extLst>
                <a:ext uri="{FF2B5EF4-FFF2-40B4-BE49-F238E27FC236}">
                  <a16:creationId xmlns:a16="http://schemas.microsoft.com/office/drawing/2014/main" id="{BA199190-CDC1-0B11-4882-CC4D21BB0126}"/>
                </a:ext>
              </a:extLst>
            </p:cNvPr>
            <p:cNvSpPr/>
            <p:nvPr/>
          </p:nvSpPr>
          <p:spPr>
            <a:xfrm>
              <a:off x="5446508" y="5836183"/>
              <a:ext cx="95241" cy="95241"/>
            </a:xfrm>
            <a:custGeom>
              <a:avLst/>
              <a:gdLst/>
              <a:ahLst/>
              <a:cxnLst/>
              <a:rect l="l" t="t" r="r" b="b"/>
              <a:pathLst>
                <a:path w="95241" h="95241" extrusionOk="0">
                  <a:moveTo>
                    <a:pt x="49737" y="0"/>
                  </a:moveTo>
                  <a:cubicBezTo>
                    <a:pt x="22223" y="0"/>
                    <a:pt x="0" y="22223"/>
                    <a:pt x="0" y="49737"/>
                  </a:cubicBezTo>
                  <a:cubicBezTo>
                    <a:pt x="0" y="77251"/>
                    <a:pt x="22223" y="99475"/>
                    <a:pt x="49737" y="99475"/>
                  </a:cubicBezTo>
                  <a:cubicBezTo>
                    <a:pt x="77251" y="99475"/>
                    <a:pt x="99474" y="77251"/>
                    <a:pt x="99474" y="49737"/>
                  </a:cubicBezTo>
                  <a:cubicBezTo>
                    <a:pt x="99474" y="22223"/>
                    <a:pt x="77251" y="0"/>
                    <a:pt x="49737" y="0"/>
                  </a:cubicBezTo>
                  <a:close/>
                  <a:moveTo>
                    <a:pt x="49737" y="86776"/>
                  </a:moveTo>
                  <a:cubicBezTo>
                    <a:pt x="29631" y="86776"/>
                    <a:pt x="12698" y="70373"/>
                    <a:pt x="12698" y="49737"/>
                  </a:cubicBezTo>
                  <a:cubicBezTo>
                    <a:pt x="12698" y="29631"/>
                    <a:pt x="29102" y="12699"/>
                    <a:pt x="49737" y="12699"/>
                  </a:cubicBezTo>
                  <a:cubicBezTo>
                    <a:pt x="70372" y="12699"/>
                    <a:pt x="86775" y="29102"/>
                    <a:pt x="86775" y="49737"/>
                  </a:cubicBezTo>
                  <a:cubicBezTo>
                    <a:pt x="86775" y="70373"/>
                    <a:pt x="70372" y="86776"/>
                    <a:pt x="49737" y="86776"/>
                  </a:cubicBezTo>
                  <a:close/>
                </a:path>
              </a:pathLst>
            </a:custGeom>
            <a:solidFill>
              <a:srgbClr val="000000"/>
            </a:solidFill>
            <a:ln>
              <a:noFill/>
            </a:ln>
          </p:spPr>
          <p:txBody>
            <a:bodyPr spcFirstLastPara="1" wrap="square" lIns="68569" tIns="34275" rIns="68569" bIns="34275" anchor="ctr" anchorCtr="0">
              <a:noAutofit/>
            </a:bodyPr>
            <a:lstStyle/>
            <a:p>
              <a:endParaRPr sz="600" dirty="0">
                <a:solidFill>
                  <a:schemeClr val="bg1"/>
                </a:solidFill>
                <a:latin typeface="Calibri"/>
                <a:ea typeface="Calibri"/>
                <a:cs typeface="Calibri"/>
                <a:sym typeface="Calibri"/>
              </a:endParaRPr>
            </a:p>
          </p:txBody>
        </p:sp>
        <p:sp>
          <p:nvSpPr>
            <p:cNvPr id="125" name="Google Shape;336;p14">
              <a:extLst>
                <a:ext uri="{FF2B5EF4-FFF2-40B4-BE49-F238E27FC236}">
                  <a16:creationId xmlns:a16="http://schemas.microsoft.com/office/drawing/2014/main" id="{BB3AF69C-BC37-3642-3960-5A57B9450DA8}"/>
                </a:ext>
              </a:extLst>
            </p:cNvPr>
            <p:cNvSpPr/>
            <p:nvPr/>
          </p:nvSpPr>
          <p:spPr>
            <a:xfrm>
              <a:off x="5404708" y="5793324"/>
              <a:ext cx="179900" cy="185192"/>
            </a:xfrm>
            <a:custGeom>
              <a:avLst/>
              <a:gdLst/>
              <a:ahLst/>
              <a:cxnLst/>
              <a:rect l="l" t="t" r="r" b="b"/>
              <a:pathLst>
                <a:path w="179900" h="185191" extrusionOk="0">
                  <a:moveTo>
                    <a:pt x="178313" y="73548"/>
                  </a:moveTo>
                  <a:lnTo>
                    <a:pt x="165085" y="73548"/>
                  </a:lnTo>
                  <a:cubicBezTo>
                    <a:pt x="163498" y="67198"/>
                    <a:pt x="160852" y="60849"/>
                    <a:pt x="157677" y="55029"/>
                  </a:cubicBezTo>
                  <a:lnTo>
                    <a:pt x="167201" y="45504"/>
                  </a:lnTo>
                  <a:cubicBezTo>
                    <a:pt x="169847" y="42859"/>
                    <a:pt x="169847" y="38625"/>
                    <a:pt x="167201" y="36509"/>
                  </a:cubicBezTo>
                  <a:lnTo>
                    <a:pt x="148682" y="17990"/>
                  </a:lnTo>
                  <a:cubicBezTo>
                    <a:pt x="146037" y="15345"/>
                    <a:pt x="141804" y="15345"/>
                    <a:pt x="139688" y="17990"/>
                  </a:cubicBezTo>
                  <a:lnTo>
                    <a:pt x="130163" y="27514"/>
                  </a:lnTo>
                  <a:cubicBezTo>
                    <a:pt x="124343" y="24339"/>
                    <a:pt x="117993" y="21694"/>
                    <a:pt x="111644" y="19577"/>
                  </a:cubicBezTo>
                  <a:lnTo>
                    <a:pt x="111644" y="6349"/>
                  </a:lnTo>
                  <a:cubicBezTo>
                    <a:pt x="111644" y="2646"/>
                    <a:pt x="108998" y="0"/>
                    <a:pt x="105295" y="0"/>
                  </a:cubicBezTo>
                  <a:lnTo>
                    <a:pt x="79368" y="0"/>
                  </a:lnTo>
                  <a:cubicBezTo>
                    <a:pt x="75664" y="0"/>
                    <a:pt x="73018" y="2646"/>
                    <a:pt x="73018" y="6349"/>
                  </a:cubicBezTo>
                  <a:lnTo>
                    <a:pt x="73018" y="19577"/>
                  </a:lnTo>
                  <a:cubicBezTo>
                    <a:pt x="66669" y="21165"/>
                    <a:pt x="60320" y="23810"/>
                    <a:pt x="54499" y="27514"/>
                  </a:cubicBezTo>
                  <a:lnTo>
                    <a:pt x="44975" y="17990"/>
                  </a:lnTo>
                  <a:cubicBezTo>
                    <a:pt x="42330" y="15345"/>
                    <a:pt x="38096" y="15345"/>
                    <a:pt x="35980" y="17990"/>
                  </a:cubicBezTo>
                  <a:lnTo>
                    <a:pt x="17461" y="36509"/>
                  </a:lnTo>
                  <a:cubicBezTo>
                    <a:pt x="14815" y="39155"/>
                    <a:pt x="14815" y="43388"/>
                    <a:pt x="17461" y="45504"/>
                  </a:cubicBezTo>
                  <a:lnTo>
                    <a:pt x="26985" y="55029"/>
                  </a:lnTo>
                  <a:cubicBezTo>
                    <a:pt x="23810" y="60849"/>
                    <a:pt x="21165" y="67198"/>
                    <a:pt x="19577" y="73548"/>
                  </a:cubicBezTo>
                  <a:lnTo>
                    <a:pt x="6349" y="73548"/>
                  </a:lnTo>
                  <a:cubicBezTo>
                    <a:pt x="2646" y="73548"/>
                    <a:pt x="0" y="76193"/>
                    <a:pt x="0" y="79897"/>
                  </a:cubicBezTo>
                  <a:lnTo>
                    <a:pt x="0" y="105824"/>
                  </a:lnTo>
                  <a:cubicBezTo>
                    <a:pt x="0" y="109527"/>
                    <a:pt x="2646" y="112173"/>
                    <a:pt x="6349" y="112173"/>
                  </a:cubicBezTo>
                  <a:lnTo>
                    <a:pt x="19577" y="112173"/>
                  </a:lnTo>
                  <a:cubicBezTo>
                    <a:pt x="21165" y="118523"/>
                    <a:pt x="23810" y="124872"/>
                    <a:pt x="26985" y="130692"/>
                  </a:cubicBezTo>
                  <a:lnTo>
                    <a:pt x="17461" y="140217"/>
                  </a:lnTo>
                  <a:cubicBezTo>
                    <a:pt x="16403" y="141275"/>
                    <a:pt x="15345" y="142862"/>
                    <a:pt x="15345" y="144979"/>
                  </a:cubicBezTo>
                  <a:cubicBezTo>
                    <a:pt x="15345" y="146566"/>
                    <a:pt x="15874" y="148153"/>
                    <a:pt x="17461" y="149740"/>
                  </a:cubicBezTo>
                  <a:lnTo>
                    <a:pt x="35980" y="168259"/>
                  </a:lnTo>
                  <a:cubicBezTo>
                    <a:pt x="38625" y="170905"/>
                    <a:pt x="42859" y="170905"/>
                    <a:pt x="44975" y="168259"/>
                  </a:cubicBezTo>
                  <a:lnTo>
                    <a:pt x="54499" y="158736"/>
                  </a:lnTo>
                  <a:cubicBezTo>
                    <a:pt x="60320" y="161910"/>
                    <a:pt x="66669" y="164556"/>
                    <a:pt x="73018" y="166144"/>
                  </a:cubicBezTo>
                  <a:lnTo>
                    <a:pt x="73018" y="179371"/>
                  </a:lnTo>
                  <a:cubicBezTo>
                    <a:pt x="73018" y="183075"/>
                    <a:pt x="75664" y="185721"/>
                    <a:pt x="79368" y="185721"/>
                  </a:cubicBezTo>
                  <a:lnTo>
                    <a:pt x="105295" y="185721"/>
                  </a:lnTo>
                  <a:cubicBezTo>
                    <a:pt x="108998" y="185721"/>
                    <a:pt x="111644" y="183075"/>
                    <a:pt x="111644" y="179371"/>
                  </a:cubicBezTo>
                  <a:lnTo>
                    <a:pt x="111644" y="166144"/>
                  </a:lnTo>
                  <a:cubicBezTo>
                    <a:pt x="117993" y="164556"/>
                    <a:pt x="124343" y="161910"/>
                    <a:pt x="130163" y="158736"/>
                  </a:cubicBezTo>
                  <a:lnTo>
                    <a:pt x="139688" y="168259"/>
                  </a:lnTo>
                  <a:cubicBezTo>
                    <a:pt x="142333" y="170905"/>
                    <a:pt x="146566" y="170905"/>
                    <a:pt x="148682" y="168259"/>
                  </a:cubicBezTo>
                  <a:lnTo>
                    <a:pt x="167201" y="149740"/>
                  </a:lnTo>
                  <a:cubicBezTo>
                    <a:pt x="168259" y="148682"/>
                    <a:pt x="169318" y="147095"/>
                    <a:pt x="169318" y="144979"/>
                  </a:cubicBezTo>
                  <a:cubicBezTo>
                    <a:pt x="169318" y="143391"/>
                    <a:pt x="168789" y="141804"/>
                    <a:pt x="167201" y="140217"/>
                  </a:cubicBezTo>
                  <a:lnTo>
                    <a:pt x="157677" y="130692"/>
                  </a:lnTo>
                  <a:cubicBezTo>
                    <a:pt x="160852" y="124872"/>
                    <a:pt x="163498" y="118523"/>
                    <a:pt x="165085" y="112173"/>
                  </a:cubicBezTo>
                  <a:lnTo>
                    <a:pt x="178313" y="112173"/>
                  </a:lnTo>
                  <a:cubicBezTo>
                    <a:pt x="182017" y="112173"/>
                    <a:pt x="184663" y="109527"/>
                    <a:pt x="184663" y="105824"/>
                  </a:cubicBezTo>
                  <a:lnTo>
                    <a:pt x="184663" y="79897"/>
                  </a:lnTo>
                  <a:cubicBezTo>
                    <a:pt x="184663" y="76193"/>
                    <a:pt x="182017" y="73548"/>
                    <a:pt x="178313" y="73548"/>
                  </a:cubicBezTo>
                  <a:close/>
                  <a:moveTo>
                    <a:pt x="171964" y="99474"/>
                  </a:moveTo>
                  <a:lnTo>
                    <a:pt x="159794" y="99474"/>
                  </a:lnTo>
                  <a:cubicBezTo>
                    <a:pt x="156619" y="99474"/>
                    <a:pt x="153974" y="101591"/>
                    <a:pt x="153445" y="104765"/>
                  </a:cubicBezTo>
                  <a:cubicBezTo>
                    <a:pt x="151857" y="113232"/>
                    <a:pt x="148682" y="121168"/>
                    <a:pt x="143920" y="128047"/>
                  </a:cubicBezTo>
                  <a:cubicBezTo>
                    <a:pt x="142333" y="130692"/>
                    <a:pt x="142333" y="133867"/>
                    <a:pt x="144449" y="136512"/>
                  </a:cubicBezTo>
                  <a:lnTo>
                    <a:pt x="152916" y="144979"/>
                  </a:lnTo>
                  <a:lnTo>
                    <a:pt x="143920" y="153974"/>
                  </a:lnTo>
                  <a:lnTo>
                    <a:pt x="135454" y="145508"/>
                  </a:lnTo>
                  <a:cubicBezTo>
                    <a:pt x="133338" y="143391"/>
                    <a:pt x="129634" y="142862"/>
                    <a:pt x="126989" y="144979"/>
                  </a:cubicBezTo>
                  <a:cubicBezTo>
                    <a:pt x="120110" y="149740"/>
                    <a:pt x="112173" y="152916"/>
                    <a:pt x="103707" y="154503"/>
                  </a:cubicBezTo>
                  <a:cubicBezTo>
                    <a:pt x="100533" y="155031"/>
                    <a:pt x="98416" y="157677"/>
                    <a:pt x="98416" y="160852"/>
                  </a:cubicBezTo>
                  <a:lnTo>
                    <a:pt x="98416" y="173022"/>
                  </a:lnTo>
                  <a:lnTo>
                    <a:pt x="85188" y="173022"/>
                  </a:lnTo>
                  <a:lnTo>
                    <a:pt x="85188" y="160852"/>
                  </a:lnTo>
                  <a:cubicBezTo>
                    <a:pt x="85188" y="157677"/>
                    <a:pt x="83071" y="155031"/>
                    <a:pt x="79897" y="154503"/>
                  </a:cubicBezTo>
                  <a:cubicBezTo>
                    <a:pt x="71431" y="152916"/>
                    <a:pt x="63494" y="149740"/>
                    <a:pt x="56615" y="144979"/>
                  </a:cubicBezTo>
                  <a:cubicBezTo>
                    <a:pt x="53970" y="143391"/>
                    <a:pt x="50795" y="143391"/>
                    <a:pt x="48150" y="145508"/>
                  </a:cubicBezTo>
                  <a:lnTo>
                    <a:pt x="39684" y="153974"/>
                  </a:lnTo>
                  <a:lnTo>
                    <a:pt x="30689" y="144979"/>
                  </a:lnTo>
                  <a:lnTo>
                    <a:pt x="39155" y="136512"/>
                  </a:lnTo>
                  <a:cubicBezTo>
                    <a:pt x="41271" y="134396"/>
                    <a:pt x="41801" y="130692"/>
                    <a:pt x="39684" y="128047"/>
                  </a:cubicBezTo>
                  <a:cubicBezTo>
                    <a:pt x="34922" y="121168"/>
                    <a:pt x="31747" y="113232"/>
                    <a:pt x="30160" y="104765"/>
                  </a:cubicBezTo>
                  <a:cubicBezTo>
                    <a:pt x="29631" y="101591"/>
                    <a:pt x="26985" y="99474"/>
                    <a:pt x="23810" y="99474"/>
                  </a:cubicBezTo>
                  <a:lnTo>
                    <a:pt x="11640" y="99474"/>
                  </a:lnTo>
                  <a:lnTo>
                    <a:pt x="11640" y="86246"/>
                  </a:lnTo>
                  <a:lnTo>
                    <a:pt x="23810" y="86246"/>
                  </a:lnTo>
                  <a:cubicBezTo>
                    <a:pt x="26985" y="86246"/>
                    <a:pt x="29631" y="84130"/>
                    <a:pt x="30160" y="80955"/>
                  </a:cubicBezTo>
                  <a:cubicBezTo>
                    <a:pt x="31747" y="72489"/>
                    <a:pt x="34922" y="64552"/>
                    <a:pt x="39684" y="57674"/>
                  </a:cubicBezTo>
                  <a:cubicBezTo>
                    <a:pt x="41271" y="55029"/>
                    <a:pt x="41271" y="51853"/>
                    <a:pt x="39155" y="49208"/>
                  </a:cubicBezTo>
                  <a:lnTo>
                    <a:pt x="30689" y="40742"/>
                  </a:lnTo>
                  <a:lnTo>
                    <a:pt x="39684" y="31747"/>
                  </a:lnTo>
                  <a:lnTo>
                    <a:pt x="48150" y="40213"/>
                  </a:lnTo>
                  <a:cubicBezTo>
                    <a:pt x="50266" y="42330"/>
                    <a:pt x="53970" y="42859"/>
                    <a:pt x="56615" y="40742"/>
                  </a:cubicBezTo>
                  <a:cubicBezTo>
                    <a:pt x="63494" y="35980"/>
                    <a:pt x="71431" y="32805"/>
                    <a:pt x="79897" y="31218"/>
                  </a:cubicBezTo>
                  <a:cubicBezTo>
                    <a:pt x="83071" y="30689"/>
                    <a:pt x="85188" y="28043"/>
                    <a:pt x="85188" y="24868"/>
                  </a:cubicBezTo>
                  <a:lnTo>
                    <a:pt x="85188" y="12699"/>
                  </a:lnTo>
                  <a:lnTo>
                    <a:pt x="98416" y="12699"/>
                  </a:lnTo>
                  <a:lnTo>
                    <a:pt x="98416" y="24868"/>
                  </a:lnTo>
                  <a:cubicBezTo>
                    <a:pt x="98416" y="28043"/>
                    <a:pt x="100533" y="30689"/>
                    <a:pt x="103707" y="31218"/>
                  </a:cubicBezTo>
                  <a:cubicBezTo>
                    <a:pt x="112173" y="32805"/>
                    <a:pt x="120110" y="35980"/>
                    <a:pt x="126989" y="40742"/>
                  </a:cubicBezTo>
                  <a:cubicBezTo>
                    <a:pt x="129634" y="42330"/>
                    <a:pt x="132809" y="42330"/>
                    <a:pt x="135454" y="40213"/>
                  </a:cubicBezTo>
                  <a:lnTo>
                    <a:pt x="143920" y="31747"/>
                  </a:lnTo>
                  <a:lnTo>
                    <a:pt x="152916" y="40742"/>
                  </a:lnTo>
                  <a:lnTo>
                    <a:pt x="144449" y="49208"/>
                  </a:lnTo>
                  <a:cubicBezTo>
                    <a:pt x="142333" y="51324"/>
                    <a:pt x="141804" y="55029"/>
                    <a:pt x="143920" y="57674"/>
                  </a:cubicBezTo>
                  <a:cubicBezTo>
                    <a:pt x="148682" y="64552"/>
                    <a:pt x="151857" y="72489"/>
                    <a:pt x="153445" y="80955"/>
                  </a:cubicBezTo>
                  <a:cubicBezTo>
                    <a:pt x="153974" y="84130"/>
                    <a:pt x="156619" y="86246"/>
                    <a:pt x="159794" y="86246"/>
                  </a:cubicBezTo>
                  <a:lnTo>
                    <a:pt x="171964" y="86246"/>
                  </a:lnTo>
                  <a:lnTo>
                    <a:pt x="171964" y="99474"/>
                  </a:lnTo>
                  <a:close/>
                </a:path>
              </a:pathLst>
            </a:custGeom>
            <a:solidFill>
              <a:srgbClr val="000000"/>
            </a:solidFill>
            <a:ln>
              <a:noFill/>
            </a:ln>
          </p:spPr>
          <p:txBody>
            <a:bodyPr spcFirstLastPara="1" wrap="square" lIns="68569" tIns="34275" rIns="68569" bIns="34275" anchor="ctr" anchorCtr="0">
              <a:noAutofit/>
            </a:bodyPr>
            <a:lstStyle/>
            <a:p>
              <a:endParaRPr sz="600" dirty="0">
                <a:solidFill>
                  <a:schemeClr val="bg1"/>
                </a:solidFill>
                <a:latin typeface="Calibri"/>
                <a:ea typeface="Calibri"/>
                <a:cs typeface="Calibri"/>
                <a:sym typeface="Calibri"/>
              </a:endParaRPr>
            </a:p>
          </p:txBody>
        </p:sp>
      </p:grpSp>
      <p:sp>
        <p:nvSpPr>
          <p:cNvPr id="126" name="Freeform 389">
            <a:extLst>
              <a:ext uri="{FF2B5EF4-FFF2-40B4-BE49-F238E27FC236}">
                <a16:creationId xmlns:a16="http://schemas.microsoft.com/office/drawing/2014/main" id="{6F41F31B-A8B5-16BC-C117-EBDEE03A8027}"/>
              </a:ext>
            </a:extLst>
          </p:cNvPr>
          <p:cNvSpPr>
            <a:spLocks noChangeArrowheads="1"/>
          </p:cNvSpPr>
          <p:nvPr/>
        </p:nvSpPr>
        <p:spPr bwMode="auto">
          <a:xfrm>
            <a:off x="1775134" y="1130948"/>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127" name="CuadroTexto 395">
            <a:extLst>
              <a:ext uri="{FF2B5EF4-FFF2-40B4-BE49-F238E27FC236}">
                <a16:creationId xmlns:a16="http://schemas.microsoft.com/office/drawing/2014/main" id="{508A4F7D-9DF6-9040-F8E0-4BFA2A6C41F8}"/>
              </a:ext>
            </a:extLst>
          </p:cNvPr>
          <p:cNvSpPr txBox="1"/>
          <p:nvPr/>
        </p:nvSpPr>
        <p:spPr>
          <a:xfrm>
            <a:off x="1825860" y="1120971"/>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1</a:t>
            </a:r>
          </a:p>
        </p:txBody>
      </p:sp>
      <p:sp>
        <p:nvSpPr>
          <p:cNvPr id="128" name="Freeform 389">
            <a:extLst>
              <a:ext uri="{FF2B5EF4-FFF2-40B4-BE49-F238E27FC236}">
                <a16:creationId xmlns:a16="http://schemas.microsoft.com/office/drawing/2014/main" id="{CDF77053-BB8D-5798-7A46-CB10F687AC75}"/>
              </a:ext>
            </a:extLst>
          </p:cNvPr>
          <p:cNvSpPr>
            <a:spLocks noChangeArrowheads="1"/>
          </p:cNvSpPr>
          <p:nvPr/>
        </p:nvSpPr>
        <p:spPr bwMode="auto">
          <a:xfrm>
            <a:off x="1775134" y="1944926"/>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129" name="CuadroTexto 395">
            <a:extLst>
              <a:ext uri="{FF2B5EF4-FFF2-40B4-BE49-F238E27FC236}">
                <a16:creationId xmlns:a16="http://schemas.microsoft.com/office/drawing/2014/main" id="{767B74CF-BF9F-A2F7-31C4-CF0C82BDE1C5}"/>
              </a:ext>
            </a:extLst>
          </p:cNvPr>
          <p:cNvSpPr txBox="1"/>
          <p:nvPr/>
        </p:nvSpPr>
        <p:spPr>
          <a:xfrm>
            <a:off x="1825860" y="1934950"/>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2</a:t>
            </a:r>
          </a:p>
        </p:txBody>
      </p:sp>
      <p:sp>
        <p:nvSpPr>
          <p:cNvPr id="130" name="Freeform 389">
            <a:extLst>
              <a:ext uri="{FF2B5EF4-FFF2-40B4-BE49-F238E27FC236}">
                <a16:creationId xmlns:a16="http://schemas.microsoft.com/office/drawing/2014/main" id="{31FF5EB3-7DB7-2D04-43EC-24C6C593F935}"/>
              </a:ext>
            </a:extLst>
          </p:cNvPr>
          <p:cNvSpPr>
            <a:spLocks noChangeArrowheads="1"/>
          </p:cNvSpPr>
          <p:nvPr/>
        </p:nvSpPr>
        <p:spPr bwMode="auto">
          <a:xfrm>
            <a:off x="1785747" y="2656738"/>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131" name="CuadroTexto 395">
            <a:extLst>
              <a:ext uri="{FF2B5EF4-FFF2-40B4-BE49-F238E27FC236}">
                <a16:creationId xmlns:a16="http://schemas.microsoft.com/office/drawing/2014/main" id="{B09A1B0D-5A32-7243-8C51-777AC2E107A5}"/>
              </a:ext>
            </a:extLst>
          </p:cNvPr>
          <p:cNvSpPr txBox="1"/>
          <p:nvPr/>
        </p:nvSpPr>
        <p:spPr>
          <a:xfrm>
            <a:off x="1836472" y="2646762"/>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3</a:t>
            </a:r>
          </a:p>
        </p:txBody>
      </p:sp>
      <p:sp>
        <p:nvSpPr>
          <p:cNvPr id="132" name="Freeform 389">
            <a:extLst>
              <a:ext uri="{FF2B5EF4-FFF2-40B4-BE49-F238E27FC236}">
                <a16:creationId xmlns:a16="http://schemas.microsoft.com/office/drawing/2014/main" id="{61183547-04CF-D0CC-88DA-8A7BEF34E0E0}"/>
              </a:ext>
            </a:extLst>
          </p:cNvPr>
          <p:cNvSpPr>
            <a:spLocks noChangeArrowheads="1"/>
          </p:cNvSpPr>
          <p:nvPr/>
        </p:nvSpPr>
        <p:spPr bwMode="auto">
          <a:xfrm>
            <a:off x="1785747" y="3679681"/>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FFC000"/>
          </a:solidFill>
          <a:ln>
            <a:noFill/>
          </a:ln>
          <a:effectLst/>
        </p:spPr>
        <p:txBody>
          <a:bodyPr wrap="none" anchor="ctr"/>
          <a:lstStyle/>
          <a:p>
            <a:endParaRPr lang="es-MX" sz="1500"/>
          </a:p>
        </p:txBody>
      </p:sp>
      <p:sp>
        <p:nvSpPr>
          <p:cNvPr id="133" name="CuadroTexto 395">
            <a:extLst>
              <a:ext uri="{FF2B5EF4-FFF2-40B4-BE49-F238E27FC236}">
                <a16:creationId xmlns:a16="http://schemas.microsoft.com/office/drawing/2014/main" id="{740C5C4C-8F0B-82B8-A98E-B7AC4EE0618A}"/>
              </a:ext>
            </a:extLst>
          </p:cNvPr>
          <p:cNvSpPr txBox="1"/>
          <p:nvPr/>
        </p:nvSpPr>
        <p:spPr>
          <a:xfrm>
            <a:off x="1836472" y="3669705"/>
            <a:ext cx="225482" cy="323165"/>
          </a:xfrm>
          <a:prstGeom prst="rect">
            <a:avLst/>
          </a:prstGeom>
          <a:solidFill>
            <a:srgbClr val="FFC000"/>
          </a:solidFill>
        </p:spPr>
        <p:txBody>
          <a:bodyPr wrap="square" rtlCol="0">
            <a:spAutoFit/>
          </a:bodyPr>
          <a:lstStyle/>
          <a:p>
            <a:pPr algn="ctr"/>
            <a:r>
              <a:rPr lang="fr" sz="1500" b="1" dirty="0">
                <a:solidFill>
                  <a:schemeClr val="bg1"/>
                </a:solidFill>
                <a:latin typeface="Lato" charset="0"/>
                <a:ea typeface="Lato" charset="0"/>
                <a:cs typeface="Lato" charset="0"/>
              </a:rPr>
              <a:t>4</a:t>
            </a:r>
          </a:p>
        </p:txBody>
      </p:sp>
    </p:spTree>
    <p:extLst>
      <p:ext uri="{BB962C8B-B14F-4D97-AF65-F5344CB8AC3E}">
        <p14:creationId xmlns:p14="http://schemas.microsoft.com/office/powerpoint/2010/main" val="113794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Line 169">
            <a:extLst>
              <a:ext uri="{FF2B5EF4-FFF2-40B4-BE49-F238E27FC236}">
                <a16:creationId xmlns:a16="http://schemas.microsoft.com/office/drawing/2014/main" id="{9BE405D5-A568-0CE3-774D-6FAD1DEC1598}"/>
              </a:ext>
            </a:extLst>
          </p:cNvPr>
          <p:cNvSpPr>
            <a:spLocks noChangeShapeType="1"/>
          </p:cNvSpPr>
          <p:nvPr/>
        </p:nvSpPr>
        <p:spPr bwMode="auto">
          <a:xfrm flipH="1">
            <a:off x="1293171" y="978603"/>
            <a:ext cx="31063" cy="3729175"/>
          </a:xfrm>
          <a:prstGeom prst="line">
            <a:avLst/>
          </a:prstGeom>
          <a:noFill/>
          <a:ln w="3810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1500"/>
          </a:p>
        </p:txBody>
      </p:sp>
      <p:sp>
        <p:nvSpPr>
          <p:cNvPr id="67" name="Freeform 389">
            <a:extLst>
              <a:ext uri="{FF2B5EF4-FFF2-40B4-BE49-F238E27FC236}">
                <a16:creationId xmlns:a16="http://schemas.microsoft.com/office/drawing/2014/main" id="{8722990B-7BCC-A138-F8E5-EDC66FE0E360}"/>
              </a:ext>
            </a:extLst>
          </p:cNvPr>
          <p:cNvSpPr>
            <a:spLocks noChangeArrowheads="1"/>
          </p:cNvSpPr>
          <p:nvPr/>
        </p:nvSpPr>
        <p:spPr bwMode="auto">
          <a:xfrm>
            <a:off x="1642570" y="1198168"/>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00B050"/>
          </a:solidFill>
          <a:ln>
            <a:noFill/>
          </a:ln>
          <a:effectLst/>
        </p:spPr>
        <p:txBody>
          <a:bodyPr wrap="none" anchor="ctr"/>
          <a:lstStyle/>
          <a:p>
            <a:endParaRPr lang="es-MX" sz="1500">
              <a:solidFill>
                <a:schemeClr val="bg1"/>
              </a:solidFill>
            </a:endParaRPr>
          </a:p>
        </p:txBody>
      </p:sp>
      <p:sp>
        <p:nvSpPr>
          <p:cNvPr id="68" name="CuadroTexto 395">
            <a:extLst>
              <a:ext uri="{FF2B5EF4-FFF2-40B4-BE49-F238E27FC236}">
                <a16:creationId xmlns:a16="http://schemas.microsoft.com/office/drawing/2014/main" id="{89C5181B-50C1-1F7C-5D9C-F860DA5EEB81}"/>
              </a:ext>
            </a:extLst>
          </p:cNvPr>
          <p:cNvSpPr txBox="1"/>
          <p:nvPr/>
        </p:nvSpPr>
        <p:spPr>
          <a:xfrm>
            <a:off x="1692337" y="1186141"/>
            <a:ext cx="225482" cy="323165"/>
          </a:xfrm>
          <a:prstGeom prst="rect">
            <a:avLst/>
          </a:prstGeom>
          <a:solidFill>
            <a:srgbClr val="00B050"/>
          </a:solidFill>
        </p:spPr>
        <p:txBody>
          <a:bodyPr wrap="square" rtlCol="0">
            <a:spAutoFit/>
          </a:bodyPr>
          <a:lstStyle/>
          <a:p>
            <a:pPr algn="ctr"/>
            <a:r>
              <a:rPr lang="fr" sz="1500" b="1" dirty="0">
                <a:solidFill>
                  <a:schemeClr val="bg1"/>
                </a:solidFill>
                <a:latin typeface="Lato" charset="0"/>
                <a:ea typeface="Lato" charset="0"/>
                <a:cs typeface="Lato" charset="0"/>
              </a:rPr>
              <a:t>1</a:t>
            </a:r>
          </a:p>
        </p:txBody>
      </p:sp>
      <p:sp>
        <p:nvSpPr>
          <p:cNvPr id="69" name="Rectangle 46">
            <a:extLst>
              <a:ext uri="{FF2B5EF4-FFF2-40B4-BE49-F238E27FC236}">
                <a16:creationId xmlns:a16="http://schemas.microsoft.com/office/drawing/2014/main" id="{4E95E362-06EE-B78E-894C-B7E6B7E5584C}"/>
              </a:ext>
            </a:extLst>
          </p:cNvPr>
          <p:cNvSpPr/>
          <p:nvPr/>
        </p:nvSpPr>
        <p:spPr>
          <a:xfrm>
            <a:off x="1971573" y="1177672"/>
            <a:ext cx="3170691" cy="1754326"/>
          </a:xfrm>
          <a:prstGeom prst="rect">
            <a:avLst/>
          </a:prstGeom>
        </p:spPr>
        <p:txBody>
          <a:bodyPr wrap="square">
            <a:spAutoFit/>
          </a:bodyPr>
          <a:lstStyle/>
          <a:p>
            <a:pPr lvl="0"/>
            <a:r>
              <a:rPr lang="fr" sz="1500" kern="1200" dirty="0">
                <a:latin typeface="Poppins" panose="00000500000000000000" pitchFamily="2" charset="0"/>
                <a:ea typeface="+mn-ea"/>
                <a:cs typeface="Poppins" panose="00000500000000000000" pitchFamily="2" charset="0"/>
              </a:rPr>
              <a:t>Examiner les résultats et préparer le </a:t>
            </a:r>
            <a:r>
              <a:rPr lang="fr" sz="1500" dirty="0">
                <a:latin typeface="Poppins" panose="00000500000000000000" pitchFamily="2" charset="0"/>
                <a:cs typeface="Poppins" panose="00000500000000000000" pitchFamily="2" charset="0"/>
              </a:rPr>
              <a:t>rapport final</a:t>
            </a:r>
            <a:r>
              <a:rPr lang="fr" sz="1500" kern="1200" dirty="0">
                <a:latin typeface="Poppins" panose="00000500000000000000" pitchFamily="2" charset="0"/>
                <a:ea typeface="+mn-ea"/>
                <a:cs typeface="Poppins" panose="00000500000000000000" pitchFamily="2" charset="0"/>
              </a:rPr>
              <a:t>.</a:t>
            </a:r>
          </a:p>
          <a:p>
            <a:pPr lvl="0"/>
            <a:endParaRPr lang="en" sz="900" kern="1200" dirty="0">
              <a:latin typeface="Poppins" panose="00000500000000000000" pitchFamily="2" charset="0"/>
              <a:ea typeface="+mn-ea"/>
              <a:cs typeface="Poppins" panose="00000500000000000000" pitchFamily="2" charset="0"/>
            </a:endParaRPr>
          </a:p>
          <a:p>
            <a:pPr lvl="0"/>
            <a:r>
              <a:rPr lang="fr" sz="1500" kern="1200" dirty="0">
                <a:latin typeface="Poppins" panose="00000500000000000000" pitchFamily="2" charset="0"/>
                <a:ea typeface="+mn-ea"/>
                <a:cs typeface="Poppins" panose="00000500000000000000" pitchFamily="2" charset="0"/>
              </a:rPr>
              <a:t>Valider le rapport avec</a:t>
            </a:r>
          </a:p>
          <a:p>
            <a:pPr lvl="0"/>
            <a:r>
              <a:rPr lang="fr" sz="1500" kern="1200" dirty="0">
                <a:latin typeface="Poppins" panose="00000500000000000000" pitchFamily="2" charset="0"/>
                <a:ea typeface="+mn-ea"/>
                <a:cs typeface="Poppins" panose="00000500000000000000" pitchFamily="2" charset="0"/>
              </a:rPr>
              <a:t>la contrepartie nationale.</a:t>
            </a:r>
          </a:p>
          <a:p>
            <a:pPr lvl="0"/>
            <a:endParaRPr lang="en" sz="900" kern="1200" dirty="0">
              <a:latin typeface="Poppins" panose="00000500000000000000" pitchFamily="2" charset="0"/>
              <a:ea typeface="+mn-ea"/>
              <a:cs typeface="Poppins" panose="00000500000000000000" pitchFamily="2" charset="0"/>
            </a:endParaRPr>
          </a:p>
          <a:p>
            <a:pPr lvl="0"/>
            <a:r>
              <a:rPr lang="fr" sz="1500" kern="1200" dirty="0">
                <a:latin typeface="Poppins" panose="00000500000000000000" pitchFamily="2" charset="0"/>
                <a:ea typeface="+mn-ea"/>
                <a:cs typeface="Poppins" panose="00000500000000000000" pitchFamily="2" charset="0"/>
              </a:rPr>
              <a:t>Élaborer des recommandations</a:t>
            </a:r>
            <a:r>
              <a:rPr lang="fr" sz="1500" dirty="0">
                <a:latin typeface="Poppins" panose="00000500000000000000" pitchFamily="2" charset="0"/>
                <a:ea typeface="Times New Roman" panose="02020603050405020304" pitchFamily="18" charset="0"/>
                <a:cs typeface="Poppins" panose="00000500000000000000" pitchFamily="2" charset="0"/>
              </a:rPr>
              <a:t>.</a:t>
            </a:r>
            <a:endParaRPr lang="en-US" sz="1500" dirty="0"/>
          </a:p>
        </p:txBody>
      </p:sp>
      <p:sp>
        <p:nvSpPr>
          <p:cNvPr id="70" name="Rectangle 46">
            <a:extLst>
              <a:ext uri="{FF2B5EF4-FFF2-40B4-BE49-F238E27FC236}">
                <a16:creationId xmlns:a16="http://schemas.microsoft.com/office/drawing/2014/main" id="{6DC1406A-875E-9DD1-176A-A46A19AE6831}"/>
              </a:ext>
            </a:extLst>
          </p:cNvPr>
          <p:cNvSpPr/>
          <p:nvPr/>
        </p:nvSpPr>
        <p:spPr>
          <a:xfrm>
            <a:off x="1971573" y="3108800"/>
            <a:ext cx="3170691" cy="323165"/>
          </a:xfrm>
          <a:prstGeom prst="rect">
            <a:avLst/>
          </a:prstGeom>
        </p:spPr>
        <p:txBody>
          <a:bodyPr wrap="square">
            <a:spAutoFit/>
          </a:bodyPr>
          <a:lstStyle/>
          <a:p>
            <a:pPr lvl="0">
              <a:buNone/>
            </a:pPr>
            <a:r>
              <a:rPr lang="fr" sz="1500" kern="1200" dirty="0">
                <a:latin typeface="Poppins" panose="00000500000000000000" pitchFamily="2" charset="0"/>
                <a:ea typeface="+mn-ea"/>
                <a:cs typeface="Poppins" panose="00000500000000000000" pitchFamily="2" charset="0"/>
              </a:rPr>
              <a:t>Elaborer le</a:t>
            </a:r>
            <a:r>
              <a:rPr lang="fr" sz="1500" dirty="0">
                <a:latin typeface="Poppins" panose="00000500000000000000" pitchFamily="2" charset="0"/>
                <a:cs typeface="Poppins" panose="00000500000000000000" pitchFamily="2" charset="0"/>
              </a:rPr>
              <a:t> </a:t>
            </a:r>
            <a:r>
              <a:rPr lang="fr" sz="1500" kern="1200" dirty="0">
                <a:latin typeface="Poppins" panose="00000500000000000000" pitchFamily="2" charset="0"/>
                <a:ea typeface="+mn-ea"/>
                <a:cs typeface="Poppins" panose="00000500000000000000" pitchFamily="2" charset="0"/>
              </a:rPr>
              <a:t>Plan d'action.</a:t>
            </a:r>
            <a:endParaRPr lang="en-US" sz="1500" kern="1200" dirty="0">
              <a:latin typeface="Poppins" panose="00000500000000000000" pitchFamily="2" charset="0"/>
              <a:ea typeface="+mn-ea"/>
              <a:cs typeface="Poppins" panose="00000500000000000000" pitchFamily="2" charset="0"/>
            </a:endParaRPr>
          </a:p>
        </p:txBody>
      </p:sp>
      <p:sp>
        <p:nvSpPr>
          <p:cNvPr id="72" name="Rectangle 46">
            <a:extLst>
              <a:ext uri="{FF2B5EF4-FFF2-40B4-BE49-F238E27FC236}">
                <a16:creationId xmlns:a16="http://schemas.microsoft.com/office/drawing/2014/main" id="{2C6BAB3C-E99E-92EA-626C-F3FC2A0445D3}"/>
              </a:ext>
            </a:extLst>
          </p:cNvPr>
          <p:cNvSpPr/>
          <p:nvPr/>
        </p:nvSpPr>
        <p:spPr>
          <a:xfrm>
            <a:off x="5662053" y="1187212"/>
            <a:ext cx="2618362" cy="1802416"/>
          </a:xfrm>
          <a:prstGeom prst="rect">
            <a:avLst/>
          </a:prstGeom>
        </p:spPr>
        <p:txBody>
          <a:bodyPr wrap="square">
            <a:spAutoFit/>
          </a:bodyPr>
          <a:lstStyle/>
          <a:p>
            <a:pPr defTabSz="400050">
              <a:lnSpc>
                <a:spcPct val="90000"/>
              </a:lnSpc>
              <a:spcBef>
                <a:spcPct val="0"/>
              </a:spcBef>
              <a:spcAft>
                <a:spcPct val="35000"/>
              </a:spcAft>
            </a:pPr>
            <a:r>
              <a:rPr lang="fr" sz="1500" kern="1200" dirty="0">
                <a:latin typeface="Poppins" panose="00000500000000000000" pitchFamily="2" charset="0"/>
                <a:ea typeface="+mn-ea"/>
                <a:cs typeface="Poppins" panose="00000500000000000000" pitchFamily="2" charset="0"/>
              </a:rPr>
              <a:t>Présenter les résultats et le Plan d’action aux autorités nationales pour approbation.</a:t>
            </a:r>
          </a:p>
          <a:p>
            <a:pPr defTabSz="400050">
              <a:lnSpc>
                <a:spcPct val="90000"/>
              </a:lnSpc>
              <a:spcBef>
                <a:spcPct val="0"/>
              </a:spcBef>
              <a:spcAft>
                <a:spcPct val="35000"/>
              </a:spcAft>
            </a:pPr>
            <a:endParaRPr lang="en" sz="900" dirty="0">
              <a:latin typeface="Poppins" panose="00000500000000000000" pitchFamily="2" charset="0"/>
              <a:cs typeface="Poppins" panose="00000500000000000000" pitchFamily="2" charset="0"/>
            </a:endParaRPr>
          </a:p>
          <a:p>
            <a:pPr defTabSz="400050">
              <a:lnSpc>
                <a:spcPct val="90000"/>
              </a:lnSpc>
              <a:spcBef>
                <a:spcPct val="0"/>
              </a:spcBef>
              <a:spcAft>
                <a:spcPct val="35000"/>
              </a:spcAft>
            </a:pPr>
            <a:r>
              <a:rPr lang="fr" sz="1500" kern="1200" dirty="0">
                <a:latin typeface="Poppins" panose="00000500000000000000" pitchFamily="2" charset="0"/>
                <a:ea typeface="+mn-ea"/>
                <a:cs typeface="Poppins" panose="00000500000000000000" pitchFamily="2" charset="0"/>
              </a:rPr>
              <a:t>Préparer le calendrier et le budget du Plan d’action.</a:t>
            </a:r>
          </a:p>
        </p:txBody>
      </p:sp>
      <p:sp>
        <p:nvSpPr>
          <p:cNvPr id="73" name="Freeform 389">
            <a:extLst>
              <a:ext uri="{FF2B5EF4-FFF2-40B4-BE49-F238E27FC236}">
                <a16:creationId xmlns:a16="http://schemas.microsoft.com/office/drawing/2014/main" id="{EBACBCFB-7774-7CDB-C47C-AF5B0F4DB0E5}"/>
              </a:ext>
            </a:extLst>
          </p:cNvPr>
          <p:cNvSpPr>
            <a:spLocks noChangeArrowheads="1"/>
          </p:cNvSpPr>
          <p:nvPr/>
        </p:nvSpPr>
        <p:spPr bwMode="auto">
          <a:xfrm>
            <a:off x="1667319" y="3085988"/>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00B050"/>
          </a:solidFill>
          <a:ln>
            <a:noFill/>
          </a:ln>
          <a:effectLst/>
        </p:spPr>
        <p:txBody>
          <a:bodyPr wrap="none" anchor="ctr"/>
          <a:lstStyle/>
          <a:p>
            <a:endParaRPr lang="es-MX" sz="1500">
              <a:solidFill>
                <a:schemeClr val="bg1"/>
              </a:solidFill>
            </a:endParaRPr>
          </a:p>
        </p:txBody>
      </p:sp>
      <p:sp>
        <p:nvSpPr>
          <p:cNvPr id="74" name="CuadroTexto 395">
            <a:extLst>
              <a:ext uri="{FF2B5EF4-FFF2-40B4-BE49-F238E27FC236}">
                <a16:creationId xmlns:a16="http://schemas.microsoft.com/office/drawing/2014/main" id="{35D732F6-1FF8-2683-4411-D498A7F8A752}"/>
              </a:ext>
            </a:extLst>
          </p:cNvPr>
          <p:cNvSpPr txBox="1"/>
          <p:nvPr/>
        </p:nvSpPr>
        <p:spPr>
          <a:xfrm>
            <a:off x="1717087" y="3083570"/>
            <a:ext cx="225482" cy="323165"/>
          </a:xfrm>
          <a:prstGeom prst="rect">
            <a:avLst/>
          </a:prstGeom>
          <a:solidFill>
            <a:srgbClr val="00B050"/>
          </a:solidFill>
        </p:spPr>
        <p:txBody>
          <a:bodyPr wrap="square" rtlCol="0">
            <a:spAutoFit/>
          </a:bodyPr>
          <a:lstStyle/>
          <a:p>
            <a:pPr algn="ctr"/>
            <a:r>
              <a:rPr lang="fr" sz="1500" b="1" dirty="0">
                <a:solidFill>
                  <a:schemeClr val="bg1"/>
                </a:solidFill>
                <a:latin typeface="Lato" charset="0"/>
                <a:ea typeface="Lato" charset="0"/>
                <a:cs typeface="Lato" charset="0"/>
              </a:rPr>
              <a:t>2</a:t>
            </a:r>
          </a:p>
        </p:txBody>
      </p:sp>
      <p:sp>
        <p:nvSpPr>
          <p:cNvPr id="77" name="Freeform 389">
            <a:extLst>
              <a:ext uri="{FF2B5EF4-FFF2-40B4-BE49-F238E27FC236}">
                <a16:creationId xmlns:a16="http://schemas.microsoft.com/office/drawing/2014/main" id="{01862589-C5EF-F13E-B2E4-38F68ED16DB0}"/>
              </a:ext>
            </a:extLst>
          </p:cNvPr>
          <p:cNvSpPr>
            <a:spLocks noChangeArrowheads="1"/>
          </p:cNvSpPr>
          <p:nvPr/>
        </p:nvSpPr>
        <p:spPr bwMode="auto">
          <a:xfrm>
            <a:off x="5334146" y="1234282"/>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00B050"/>
          </a:solidFill>
          <a:ln>
            <a:noFill/>
          </a:ln>
          <a:effectLst/>
        </p:spPr>
        <p:txBody>
          <a:bodyPr wrap="none" anchor="ctr"/>
          <a:lstStyle/>
          <a:p>
            <a:endParaRPr lang="es-MX" sz="1500">
              <a:solidFill>
                <a:schemeClr val="bg1"/>
              </a:solidFill>
            </a:endParaRPr>
          </a:p>
        </p:txBody>
      </p:sp>
      <p:sp>
        <p:nvSpPr>
          <p:cNvPr id="78" name="CuadroTexto 395">
            <a:extLst>
              <a:ext uri="{FF2B5EF4-FFF2-40B4-BE49-F238E27FC236}">
                <a16:creationId xmlns:a16="http://schemas.microsoft.com/office/drawing/2014/main" id="{9899F0AB-A3EB-14C8-A41A-AE3792DA64CB}"/>
              </a:ext>
            </a:extLst>
          </p:cNvPr>
          <p:cNvSpPr txBox="1"/>
          <p:nvPr/>
        </p:nvSpPr>
        <p:spPr>
          <a:xfrm>
            <a:off x="5383914" y="1231864"/>
            <a:ext cx="225482" cy="323165"/>
          </a:xfrm>
          <a:prstGeom prst="rect">
            <a:avLst/>
          </a:prstGeom>
          <a:solidFill>
            <a:srgbClr val="00B050"/>
          </a:solidFill>
        </p:spPr>
        <p:txBody>
          <a:bodyPr wrap="square" rtlCol="0">
            <a:spAutoFit/>
          </a:bodyPr>
          <a:lstStyle/>
          <a:p>
            <a:pPr algn="ctr"/>
            <a:r>
              <a:rPr lang="fr" sz="1500" b="1" dirty="0">
                <a:solidFill>
                  <a:schemeClr val="bg1"/>
                </a:solidFill>
                <a:latin typeface="Lato" charset="0"/>
                <a:ea typeface="Lato" charset="0"/>
                <a:cs typeface="Lato" charset="0"/>
              </a:rPr>
              <a:t>3</a:t>
            </a:r>
          </a:p>
        </p:txBody>
      </p:sp>
      <p:sp>
        <p:nvSpPr>
          <p:cNvPr id="79" name="Title 1">
            <a:extLst>
              <a:ext uri="{FF2B5EF4-FFF2-40B4-BE49-F238E27FC236}">
                <a16:creationId xmlns:a16="http://schemas.microsoft.com/office/drawing/2014/main" id="{0AA4810A-E99A-B97C-469F-26D35E4A1BE0}"/>
              </a:ext>
            </a:extLst>
          </p:cNvPr>
          <p:cNvSpPr txBox="1">
            <a:spLocks/>
          </p:cNvSpPr>
          <p:nvPr/>
        </p:nvSpPr>
        <p:spPr>
          <a:xfrm>
            <a:off x="907677" y="211788"/>
            <a:ext cx="8236324" cy="557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 sz="3000" b="1" dirty="0">
                <a:latin typeface="Poppins" pitchFamily="2" charset="77"/>
                <a:cs typeface="Poppins" pitchFamily="2" charset="77"/>
              </a:rPr>
              <a:t>Phase 3 : Suivi</a:t>
            </a:r>
            <a:endParaRPr lang="en-US" sz="3000" dirty="0"/>
          </a:p>
        </p:txBody>
      </p:sp>
      <p:sp>
        <p:nvSpPr>
          <p:cNvPr id="80" name="Rectangle 46">
            <a:extLst>
              <a:ext uri="{FF2B5EF4-FFF2-40B4-BE49-F238E27FC236}">
                <a16:creationId xmlns:a16="http://schemas.microsoft.com/office/drawing/2014/main" id="{47F3B0E6-B990-E7C7-4C10-66DE852B13C2}"/>
              </a:ext>
            </a:extLst>
          </p:cNvPr>
          <p:cNvSpPr/>
          <p:nvPr/>
        </p:nvSpPr>
        <p:spPr>
          <a:xfrm>
            <a:off x="5711821" y="3083570"/>
            <a:ext cx="2618362" cy="1133002"/>
          </a:xfrm>
          <a:prstGeom prst="rect">
            <a:avLst/>
          </a:prstGeom>
        </p:spPr>
        <p:txBody>
          <a:bodyPr wrap="square">
            <a:spAutoFit/>
          </a:bodyPr>
          <a:lstStyle/>
          <a:p>
            <a:pPr defTabSz="400050">
              <a:lnSpc>
                <a:spcPct val="90000"/>
              </a:lnSpc>
              <a:spcBef>
                <a:spcPct val="0"/>
              </a:spcBef>
              <a:spcAft>
                <a:spcPct val="35000"/>
              </a:spcAft>
            </a:pPr>
            <a:r>
              <a:rPr lang="fr" sz="1500" kern="1200" dirty="0">
                <a:latin typeface="Poppins" panose="00000500000000000000" pitchFamily="2" charset="0"/>
                <a:ea typeface="+mn-ea"/>
                <a:cs typeface="Poppins" panose="00000500000000000000" pitchFamily="2" charset="0"/>
              </a:rPr>
              <a:t>Poursuivre la mise en œuvre et le suivi des progrès du Plan d'action par l'autorité nationale, avec le soutien de l'OPS.</a:t>
            </a:r>
            <a:endParaRPr lang="en-US" sz="1500" kern="1200" dirty="0">
              <a:latin typeface="Poppins" panose="00000500000000000000" pitchFamily="2" charset="0"/>
              <a:ea typeface="+mn-ea"/>
              <a:cs typeface="Poppins" panose="00000500000000000000" pitchFamily="2" charset="0"/>
            </a:endParaRPr>
          </a:p>
        </p:txBody>
      </p:sp>
      <p:sp>
        <p:nvSpPr>
          <p:cNvPr id="81" name="Freeform 389">
            <a:extLst>
              <a:ext uri="{FF2B5EF4-FFF2-40B4-BE49-F238E27FC236}">
                <a16:creationId xmlns:a16="http://schemas.microsoft.com/office/drawing/2014/main" id="{5EF52478-526F-C5F6-093E-4CD0B0935D76}"/>
              </a:ext>
            </a:extLst>
          </p:cNvPr>
          <p:cNvSpPr>
            <a:spLocks noChangeArrowheads="1"/>
          </p:cNvSpPr>
          <p:nvPr/>
        </p:nvSpPr>
        <p:spPr bwMode="auto">
          <a:xfrm>
            <a:off x="5383914" y="3130639"/>
            <a:ext cx="324686" cy="279489"/>
          </a:xfrm>
          <a:custGeom>
            <a:avLst/>
            <a:gdLst>
              <a:gd name="T0" fmla="*/ 723 w 724"/>
              <a:gd name="T1" fmla="*/ 361 h 724"/>
              <a:gd name="T2" fmla="*/ 723 w 724"/>
              <a:gd name="T3" fmla="*/ 361 h 724"/>
              <a:gd name="T4" fmla="*/ 361 w 724"/>
              <a:gd name="T5" fmla="*/ 723 h 724"/>
              <a:gd name="T6" fmla="*/ 0 w 724"/>
              <a:gd name="T7" fmla="*/ 361 h 724"/>
              <a:gd name="T8" fmla="*/ 361 w 724"/>
              <a:gd name="T9" fmla="*/ 0 h 724"/>
              <a:gd name="T10" fmla="*/ 723 w 724"/>
              <a:gd name="T11" fmla="*/ 361 h 724"/>
            </a:gdLst>
            <a:ahLst/>
            <a:cxnLst>
              <a:cxn ang="0">
                <a:pos x="T0" y="T1"/>
              </a:cxn>
              <a:cxn ang="0">
                <a:pos x="T2" y="T3"/>
              </a:cxn>
              <a:cxn ang="0">
                <a:pos x="T4" y="T5"/>
              </a:cxn>
              <a:cxn ang="0">
                <a:pos x="T6" y="T7"/>
              </a:cxn>
              <a:cxn ang="0">
                <a:pos x="T8" y="T9"/>
              </a:cxn>
              <a:cxn ang="0">
                <a:pos x="T10" y="T11"/>
              </a:cxn>
            </a:cxnLst>
            <a:rect l="0" t="0" r="r" b="b"/>
            <a:pathLst>
              <a:path w="724" h="724">
                <a:moveTo>
                  <a:pt x="723" y="361"/>
                </a:moveTo>
                <a:lnTo>
                  <a:pt x="723" y="361"/>
                </a:lnTo>
                <a:cubicBezTo>
                  <a:pt x="723" y="569"/>
                  <a:pt x="560" y="723"/>
                  <a:pt x="361" y="723"/>
                </a:cubicBezTo>
                <a:cubicBezTo>
                  <a:pt x="162" y="723"/>
                  <a:pt x="0" y="569"/>
                  <a:pt x="0" y="361"/>
                </a:cubicBezTo>
                <a:cubicBezTo>
                  <a:pt x="0" y="162"/>
                  <a:pt x="162" y="0"/>
                  <a:pt x="361" y="0"/>
                </a:cubicBezTo>
                <a:cubicBezTo>
                  <a:pt x="560" y="0"/>
                  <a:pt x="723" y="162"/>
                  <a:pt x="723" y="361"/>
                </a:cubicBezTo>
              </a:path>
            </a:pathLst>
          </a:custGeom>
          <a:solidFill>
            <a:srgbClr val="00B050"/>
          </a:solidFill>
          <a:ln>
            <a:noFill/>
          </a:ln>
          <a:effectLst/>
        </p:spPr>
        <p:txBody>
          <a:bodyPr wrap="none" anchor="ctr"/>
          <a:lstStyle/>
          <a:p>
            <a:endParaRPr lang="es-MX" sz="1500">
              <a:solidFill>
                <a:schemeClr val="bg1"/>
              </a:solidFill>
            </a:endParaRPr>
          </a:p>
        </p:txBody>
      </p:sp>
      <p:sp>
        <p:nvSpPr>
          <p:cNvPr id="82" name="CuadroTexto 395">
            <a:extLst>
              <a:ext uri="{FF2B5EF4-FFF2-40B4-BE49-F238E27FC236}">
                <a16:creationId xmlns:a16="http://schemas.microsoft.com/office/drawing/2014/main" id="{CBAD5291-5CD8-8C75-A6C9-658EE1349C6B}"/>
              </a:ext>
            </a:extLst>
          </p:cNvPr>
          <p:cNvSpPr txBox="1"/>
          <p:nvPr/>
        </p:nvSpPr>
        <p:spPr>
          <a:xfrm>
            <a:off x="5433682" y="3128542"/>
            <a:ext cx="225482" cy="323165"/>
          </a:xfrm>
          <a:prstGeom prst="rect">
            <a:avLst/>
          </a:prstGeom>
          <a:solidFill>
            <a:srgbClr val="00B050"/>
          </a:solidFill>
        </p:spPr>
        <p:txBody>
          <a:bodyPr wrap="square" rtlCol="0">
            <a:spAutoFit/>
          </a:bodyPr>
          <a:lstStyle/>
          <a:p>
            <a:pPr algn="ctr"/>
            <a:r>
              <a:rPr lang="fr" sz="1500" b="1" dirty="0">
                <a:solidFill>
                  <a:schemeClr val="bg1"/>
                </a:solidFill>
                <a:latin typeface="Lato" charset="0"/>
                <a:ea typeface="Lato" charset="0"/>
                <a:cs typeface="Lato" charset="0"/>
              </a:rPr>
              <a:t>4</a:t>
            </a:r>
          </a:p>
        </p:txBody>
      </p:sp>
      <p:sp>
        <p:nvSpPr>
          <p:cNvPr id="2" name="Freeform 492">
            <a:extLst>
              <a:ext uri="{FF2B5EF4-FFF2-40B4-BE49-F238E27FC236}">
                <a16:creationId xmlns:a16="http://schemas.microsoft.com/office/drawing/2014/main" id="{AD1766D3-D6B7-DA65-63F0-077F987CB574}"/>
              </a:ext>
            </a:extLst>
          </p:cNvPr>
          <p:cNvSpPr>
            <a:spLocks noChangeArrowheads="1"/>
          </p:cNvSpPr>
          <p:nvPr/>
        </p:nvSpPr>
        <p:spPr bwMode="auto">
          <a:xfrm>
            <a:off x="708481" y="709798"/>
            <a:ext cx="880334" cy="935750"/>
          </a:xfrm>
          <a:custGeom>
            <a:avLst/>
            <a:gdLst>
              <a:gd name="T0" fmla="*/ 920259 w 2575"/>
              <a:gd name="T1" fmla="*/ 1026752 h 2855"/>
              <a:gd name="T2" fmla="*/ 920259 w 2575"/>
              <a:gd name="T3" fmla="*/ 1026752 h 2855"/>
              <a:gd name="T4" fmla="*/ 926740 w 2575"/>
              <a:gd name="T5" fmla="*/ 926020 h 2855"/>
              <a:gd name="T6" fmla="*/ 0 w 2575"/>
              <a:gd name="T7" fmla="*/ 0 h 2855"/>
              <a:gd name="T8" fmla="*/ 0 w 2575"/>
              <a:gd name="T9" fmla="*/ 1026752 h 2855"/>
              <a:gd name="T10" fmla="*/ 920259 w 2575"/>
              <a:gd name="T11" fmla="*/ 1026752 h 28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5" h="2855">
                <a:moveTo>
                  <a:pt x="2556" y="2854"/>
                </a:moveTo>
                <a:lnTo>
                  <a:pt x="2556" y="2854"/>
                </a:lnTo>
                <a:cubicBezTo>
                  <a:pt x="2565" y="2764"/>
                  <a:pt x="2574" y="2674"/>
                  <a:pt x="2574" y="2574"/>
                </a:cubicBezTo>
                <a:cubicBezTo>
                  <a:pt x="2574" y="1148"/>
                  <a:pt x="1417" y="0"/>
                  <a:pt x="0" y="0"/>
                </a:cubicBezTo>
                <a:cubicBezTo>
                  <a:pt x="0" y="2854"/>
                  <a:pt x="0" y="2854"/>
                  <a:pt x="0" y="2854"/>
                </a:cubicBezTo>
                <a:lnTo>
                  <a:pt x="2556" y="2854"/>
                </a:lnTo>
              </a:path>
            </a:pathLst>
          </a:custGeom>
          <a:solidFill>
            <a:srgbClr val="00B050"/>
          </a:solidFill>
          <a:ln w="9525" cap="flat">
            <a:solidFill>
              <a:schemeClr val="bg2"/>
            </a:solidFill>
            <a:bevel/>
            <a:headEnd/>
            <a:tailEnd/>
          </a:ln>
          <a:effectLst/>
        </p:spPr>
        <p:txBody>
          <a:bodyPr wrap="none" anchor="ctr"/>
          <a:lstStyle/>
          <a:p>
            <a:endParaRPr lang="es-MX" sz="1050"/>
          </a:p>
        </p:txBody>
      </p:sp>
      <p:grpSp>
        <p:nvGrpSpPr>
          <p:cNvPr id="8" name="Google Shape;693;p15">
            <a:extLst>
              <a:ext uri="{FF2B5EF4-FFF2-40B4-BE49-F238E27FC236}">
                <a16:creationId xmlns:a16="http://schemas.microsoft.com/office/drawing/2014/main" id="{ECA19593-FD1C-6A4C-B023-296122AAB225}"/>
              </a:ext>
            </a:extLst>
          </p:cNvPr>
          <p:cNvGrpSpPr/>
          <p:nvPr/>
        </p:nvGrpSpPr>
        <p:grpSpPr>
          <a:xfrm>
            <a:off x="872809" y="1007651"/>
            <a:ext cx="416714" cy="419549"/>
            <a:chOff x="5275073" y="11667074"/>
            <a:chExt cx="311122" cy="313239"/>
          </a:xfrm>
        </p:grpSpPr>
        <p:sp>
          <p:nvSpPr>
            <p:cNvPr id="9" name="Google Shape;694;p15">
              <a:extLst>
                <a:ext uri="{FF2B5EF4-FFF2-40B4-BE49-F238E27FC236}">
                  <a16:creationId xmlns:a16="http://schemas.microsoft.com/office/drawing/2014/main" id="{2310AB08-79D9-C6C8-FF60-79ED66CA5F32}"/>
                </a:ext>
              </a:extLst>
            </p:cNvPr>
            <p:cNvSpPr/>
            <p:nvPr/>
          </p:nvSpPr>
          <p:spPr>
            <a:xfrm>
              <a:off x="5501536" y="11848033"/>
              <a:ext cx="84659" cy="132280"/>
            </a:xfrm>
            <a:custGeom>
              <a:avLst/>
              <a:gdLst/>
              <a:ahLst/>
              <a:cxnLst/>
              <a:rect l="l" t="t" r="r" b="b"/>
              <a:pathLst>
                <a:path w="84659" h="132279" extrusionOk="0">
                  <a:moveTo>
                    <a:pt x="81484" y="0"/>
                  </a:moveTo>
                  <a:lnTo>
                    <a:pt x="6350" y="0"/>
                  </a:lnTo>
                  <a:cubicBezTo>
                    <a:pt x="2646" y="0"/>
                    <a:pt x="0" y="2646"/>
                    <a:pt x="0" y="6349"/>
                  </a:cubicBezTo>
                  <a:lnTo>
                    <a:pt x="0" y="126989"/>
                  </a:lnTo>
                  <a:cubicBezTo>
                    <a:pt x="0" y="130692"/>
                    <a:pt x="2646" y="133338"/>
                    <a:pt x="6350" y="133338"/>
                  </a:cubicBezTo>
                  <a:lnTo>
                    <a:pt x="81484" y="133338"/>
                  </a:lnTo>
                  <a:cubicBezTo>
                    <a:pt x="85189" y="133338"/>
                    <a:pt x="87834" y="130692"/>
                    <a:pt x="87834" y="126989"/>
                  </a:cubicBezTo>
                  <a:lnTo>
                    <a:pt x="87834" y="6349"/>
                  </a:lnTo>
                  <a:cubicBezTo>
                    <a:pt x="87834" y="2646"/>
                    <a:pt x="85189" y="0"/>
                    <a:pt x="81484" y="0"/>
                  </a:cubicBezTo>
                  <a:close/>
                  <a:moveTo>
                    <a:pt x="75135" y="120639"/>
                  </a:moveTo>
                  <a:lnTo>
                    <a:pt x="12699" y="120639"/>
                  </a:lnTo>
                  <a:lnTo>
                    <a:pt x="12699" y="12700"/>
                  </a:lnTo>
                  <a:lnTo>
                    <a:pt x="75135" y="12700"/>
                  </a:lnTo>
                  <a:lnTo>
                    <a:pt x="75135" y="120639"/>
                  </a:ln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10" name="Google Shape;695;p15">
              <a:extLst>
                <a:ext uri="{FF2B5EF4-FFF2-40B4-BE49-F238E27FC236}">
                  <a16:creationId xmlns:a16="http://schemas.microsoft.com/office/drawing/2014/main" id="{C80D615E-1C43-F3CE-45B0-12381543B5AD}"/>
                </a:ext>
              </a:extLst>
            </p:cNvPr>
            <p:cNvSpPr/>
            <p:nvPr/>
          </p:nvSpPr>
          <p:spPr>
            <a:xfrm>
              <a:off x="5275073" y="11735330"/>
              <a:ext cx="201065" cy="243395"/>
            </a:xfrm>
            <a:custGeom>
              <a:avLst/>
              <a:gdLst/>
              <a:ahLst/>
              <a:cxnLst/>
              <a:rect l="l" t="t" r="r" b="b"/>
              <a:pathLst>
                <a:path w="201065" h="243394" extrusionOk="0">
                  <a:moveTo>
                    <a:pt x="195245" y="142862"/>
                  </a:moveTo>
                  <a:lnTo>
                    <a:pt x="164027" y="142862"/>
                  </a:lnTo>
                  <a:lnTo>
                    <a:pt x="164027" y="91010"/>
                  </a:lnTo>
                  <a:cubicBezTo>
                    <a:pt x="164027" y="74077"/>
                    <a:pt x="150270" y="60320"/>
                    <a:pt x="133338" y="60320"/>
                  </a:cubicBezTo>
                  <a:lnTo>
                    <a:pt x="120110" y="60320"/>
                  </a:lnTo>
                  <a:lnTo>
                    <a:pt x="120110" y="43389"/>
                  </a:lnTo>
                  <a:lnTo>
                    <a:pt x="161381" y="43389"/>
                  </a:lnTo>
                  <a:cubicBezTo>
                    <a:pt x="171435" y="43389"/>
                    <a:pt x="179371" y="35452"/>
                    <a:pt x="179371" y="25398"/>
                  </a:cubicBezTo>
                  <a:cubicBezTo>
                    <a:pt x="179371" y="15345"/>
                    <a:pt x="171435" y="7408"/>
                    <a:pt x="161381" y="7408"/>
                  </a:cubicBezTo>
                  <a:lnTo>
                    <a:pt x="105824" y="7408"/>
                  </a:lnTo>
                  <a:cubicBezTo>
                    <a:pt x="100003" y="3175"/>
                    <a:pt x="93125" y="530"/>
                    <a:pt x="85717" y="530"/>
                  </a:cubicBezTo>
                  <a:cubicBezTo>
                    <a:pt x="85188" y="0"/>
                    <a:pt x="84130" y="0"/>
                    <a:pt x="83601" y="0"/>
                  </a:cubicBezTo>
                  <a:cubicBezTo>
                    <a:pt x="83071" y="0"/>
                    <a:pt x="82013" y="0"/>
                    <a:pt x="81484" y="530"/>
                  </a:cubicBezTo>
                  <a:cubicBezTo>
                    <a:pt x="71960" y="1059"/>
                    <a:pt x="62965" y="5291"/>
                    <a:pt x="56086" y="12700"/>
                  </a:cubicBezTo>
                  <a:lnTo>
                    <a:pt x="54499" y="14816"/>
                  </a:lnTo>
                  <a:cubicBezTo>
                    <a:pt x="53970" y="15874"/>
                    <a:pt x="53441" y="16403"/>
                    <a:pt x="52912" y="16933"/>
                  </a:cubicBezTo>
                  <a:lnTo>
                    <a:pt x="15344" y="68257"/>
                  </a:lnTo>
                  <a:cubicBezTo>
                    <a:pt x="10053" y="75664"/>
                    <a:pt x="11111" y="86247"/>
                    <a:pt x="18519" y="92596"/>
                  </a:cubicBezTo>
                  <a:cubicBezTo>
                    <a:pt x="22223" y="95771"/>
                    <a:pt x="26985" y="97359"/>
                    <a:pt x="31747" y="96829"/>
                  </a:cubicBezTo>
                  <a:cubicBezTo>
                    <a:pt x="36509" y="96301"/>
                    <a:pt x="40742" y="93655"/>
                    <a:pt x="43917" y="89950"/>
                  </a:cubicBezTo>
                  <a:lnTo>
                    <a:pt x="46562" y="86247"/>
                  </a:lnTo>
                  <a:lnTo>
                    <a:pt x="46562" y="173023"/>
                  </a:lnTo>
                  <a:cubicBezTo>
                    <a:pt x="46562" y="173551"/>
                    <a:pt x="46562" y="173551"/>
                    <a:pt x="46562" y="174081"/>
                  </a:cubicBezTo>
                  <a:lnTo>
                    <a:pt x="6349" y="174081"/>
                  </a:lnTo>
                  <a:cubicBezTo>
                    <a:pt x="2646" y="174081"/>
                    <a:pt x="0" y="176727"/>
                    <a:pt x="0" y="180430"/>
                  </a:cubicBezTo>
                  <a:lnTo>
                    <a:pt x="0" y="240749"/>
                  </a:lnTo>
                  <a:cubicBezTo>
                    <a:pt x="0" y="244454"/>
                    <a:pt x="2646" y="247100"/>
                    <a:pt x="6349" y="247100"/>
                  </a:cubicBezTo>
                  <a:lnTo>
                    <a:pt x="81484" y="247100"/>
                  </a:lnTo>
                  <a:cubicBezTo>
                    <a:pt x="85188" y="247100"/>
                    <a:pt x="87834" y="244454"/>
                    <a:pt x="87834" y="240749"/>
                  </a:cubicBezTo>
                  <a:lnTo>
                    <a:pt x="87834" y="180430"/>
                  </a:lnTo>
                  <a:cubicBezTo>
                    <a:pt x="87834" y="176727"/>
                    <a:pt x="85188" y="174081"/>
                    <a:pt x="81484" y="174081"/>
                  </a:cubicBezTo>
                  <a:lnTo>
                    <a:pt x="80426" y="174081"/>
                  </a:lnTo>
                  <a:cubicBezTo>
                    <a:pt x="80426" y="173551"/>
                    <a:pt x="80426" y="173551"/>
                    <a:pt x="80426" y="173023"/>
                  </a:cubicBezTo>
                  <a:lnTo>
                    <a:pt x="80426" y="95771"/>
                  </a:lnTo>
                  <a:lnTo>
                    <a:pt x="126989" y="95771"/>
                  </a:lnTo>
                  <a:cubicBezTo>
                    <a:pt x="128047" y="95771"/>
                    <a:pt x="129105" y="96829"/>
                    <a:pt x="129105" y="97887"/>
                  </a:cubicBezTo>
                  <a:lnTo>
                    <a:pt x="129105" y="143392"/>
                  </a:lnTo>
                  <a:lnTo>
                    <a:pt x="119581" y="143392"/>
                  </a:lnTo>
                  <a:cubicBezTo>
                    <a:pt x="115877" y="143392"/>
                    <a:pt x="113231" y="146037"/>
                    <a:pt x="113231" y="149741"/>
                  </a:cubicBezTo>
                  <a:lnTo>
                    <a:pt x="113231" y="240221"/>
                  </a:lnTo>
                  <a:cubicBezTo>
                    <a:pt x="113231" y="243924"/>
                    <a:pt x="115877" y="246570"/>
                    <a:pt x="119581" y="246570"/>
                  </a:cubicBezTo>
                  <a:lnTo>
                    <a:pt x="194715" y="246570"/>
                  </a:lnTo>
                  <a:cubicBezTo>
                    <a:pt x="198420" y="246570"/>
                    <a:pt x="201065" y="243924"/>
                    <a:pt x="201065" y="240221"/>
                  </a:cubicBezTo>
                  <a:lnTo>
                    <a:pt x="201065" y="149741"/>
                  </a:lnTo>
                  <a:cubicBezTo>
                    <a:pt x="201594" y="145508"/>
                    <a:pt x="198420" y="142862"/>
                    <a:pt x="195245" y="142862"/>
                  </a:cubicBezTo>
                  <a:close/>
                  <a:moveTo>
                    <a:pt x="75664" y="233342"/>
                  </a:moveTo>
                  <a:lnTo>
                    <a:pt x="13228" y="233342"/>
                  </a:lnTo>
                  <a:lnTo>
                    <a:pt x="13228" y="185721"/>
                  </a:lnTo>
                  <a:lnTo>
                    <a:pt x="75664" y="185721"/>
                  </a:lnTo>
                  <a:lnTo>
                    <a:pt x="75664" y="233342"/>
                  </a:lnTo>
                  <a:close/>
                  <a:moveTo>
                    <a:pt x="127518" y="82543"/>
                  </a:moveTo>
                  <a:lnTo>
                    <a:pt x="74606" y="82543"/>
                  </a:lnTo>
                  <a:cubicBezTo>
                    <a:pt x="70902" y="82543"/>
                    <a:pt x="68256" y="85189"/>
                    <a:pt x="68256" y="88892"/>
                  </a:cubicBezTo>
                  <a:lnTo>
                    <a:pt x="68256" y="165615"/>
                  </a:lnTo>
                  <a:lnTo>
                    <a:pt x="59790" y="165615"/>
                  </a:lnTo>
                  <a:lnTo>
                    <a:pt x="59790" y="66140"/>
                  </a:lnTo>
                  <a:cubicBezTo>
                    <a:pt x="59790" y="63494"/>
                    <a:pt x="58203" y="60849"/>
                    <a:pt x="55557" y="59791"/>
                  </a:cubicBezTo>
                  <a:cubicBezTo>
                    <a:pt x="52912" y="58733"/>
                    <a:pt x="50266" y="59791"/>
                    <a:pt x="48150" y="61908"/>
                  </a:cubicBezTo>
                  <a:lnTo>
                    <a:pt x="33863" y="80955"/>
                  </a:lnTo>
                  <a:cubicBezTo>
                    <a:pt x="32805" y="82013"/>
                    <a:pt x="31747" y="82543"/>
                    <a:pt x="30689" y="83073"/>
                  </a:cubicBezTo>
                  <a:cubicBezTo>
                    <a:pt x="29102" y="83073"/>
                    <a:pt x="28043" y="83073"/>
                    <a:pt x="26985" y="82013"/>
                  </a:cubicBezTo>
                  <a:cubicBezTo>
                    <a:pt x="24868" y="80427"/>
                    <a:pt x="24868" y="77252"/>
                    <a:pt x="25927" y="75664"/>
                  </a:cubicBezTo>
                  <a:lnTo>
                    <a:pt x="63494" y="23810"/>
                  </a:lnTo>
                  <a:cubicBezTo>
                    <a:pt x="64023" y="23282"/>
                    <a:pt x="64552" y="22752"/>
                    <a:pt x="64552" y="22224"/>
                  </a:cubicBezTo>
                  <a:lnTo>
                    <a:pt x="65611" y="20636"/>
                  </a:lnTo>
                  <a:cubicBezTo>
                    <a:pt x="68785" y="16933"/>
                    <a:pt x="72489" y="14816"/>
                    <a:pt x="76722" y="13758"/>
                  </a:cubicBezTo>
                  <a:lnTo>
                    <a:pt x="76722" y="40214"/>
                  </a:lnTo>
                  <a:cubicBezTo>
                    <a:pt x="76722" y="43917"/>
                    <a:pt x="79368" y="46563"/>
                    <a:pt x="83071" y="46563"/>
                  </a:cubicBezTo>
                  <a:cubicBezTo>
                    <a:pt x="86775" y="46563"/>
                    <a:pt x="89421" y="43917"/>
                    <a:pt x="89421" y="40214"/>
                  </a:cubicBezTo>
                  <a:lnTo>
                    <a:pt x="89421" y="13228"/>
                  </a:lnTo>
                  <a:cubicBezTo>
                    <a:pt x="93125" y="14287"/>
                    <a:pt x="96299" y="15874"/>
                    <a:pt x="98945" y="17991"/>
                  </a:cubicBezTo>
                  <a:cubicBezTo>
                    <a:pt x="100003" y="19049"/>
                    <a:pt x="101591" y="19578"/>
                    <a:pt x="103178" y="19578"/>
                  </a:cubicBezTo>
                  <a:lnTo>
                    <a:pt x="160852" y="19578"/>
                  </a:lnTo>
                  <a:cubicBezTo>
                    <a:pt x="163498" y="19578"/>
                    <a:pt x="165614" y="21694"/>
                    <a:pt x="165614" y="24340"/>
                  </a:cubicBezTo>
                  <a:cubicBezTo>
                    <a:pt x="165614" y="26986"/>
                    <a:pt x="163498" y="29102"/>
                    <a:pt x="160852" y="29102"/>
                  </a:cubicBezTo>
                  <a:lnTo>
                    <a:pt x="113231" y="29102"/>
                  </a:lnTo>
                  <a:cubicBezTo>
                    <a:pt x="109527" y="29102"/>
                    <a:pt x="106882" y="31747"/>
                    <a:pt x="106882" y="35452"/>
                  </a:cubicBezTo>
                  <a:lnTo>
                    <a:pt x="106882" y="65612"/>
                  </a:lnTo>
                  <a:cubicBezTo>
                    <a:pt x="106882" y="69315"/>
                    <a:pt x="109527" y="71961"/>
                    <a:pt x="113231" y="71961"/>
                  </a:cubicBezTo>
                  <a:lnTo>
                    <a:pt x="132809" y="71961"/>
                  </a:lnTo>
                  <a:cubicBezTo>
                    <a:pt x="142862" y="71961"/>
                    <a:pt x="150799" y="79897"/>
                    <a:pt x="150799" y="89950"/>
                  </a:cubicBezTo>
                  <a:lnTo>
                    <a:pt x="150799" y="141804"/>
                  </a:lnTo>
                  <a:lnTo>
                    <a:pt x="149211" y="141804"/>
                  </a:lnTo>
                  <a:lnTo>
                    <a:pt x="142333" y="141804"/>
                  </a:lnTo>
                  <a:lnTo>
                    <a:pt x="142333" y="96301"/>
                  </a:lnTo>
                  <a:cubicBezTo>
                    <a:pt x="142333" y="89422"/>
                    <a:pt x="135454" y="82543"/>
                    <a:pt x="127518" y="82543"/>
                  </a:cubicBezTo>
                  <a:close/>
                  <a:moveTo>
                    <a:pt x="188366" y="233342"/>
                  </a:moveTo>
                  <a:lnTo>
                    <a:pt x="125930" y="233342"/>
                  </a:lnTo>
                  <a:lnTo>
                    <a:pt x="125930" y="155562"/>
                  </a:lnTo>
                  <a:lnTo>
                    <a:pt x="134925" y="155562"/>
                  </a:lnTo>
                  <a:cubicBezTo>
                    <a:pt x="135454" y="155562"/>
                    <a:pt x="135454" y="155562"/>
                    <a:pt x="135983" y="155562"/>
                  </a:cubicBezTo>
                  <a:lnTo>
                    <a:pt x="149211" y="155562"/>
                  </a:lnTo>
                  <a:lnTo>
                    <a:pt x="188366" y="155562"/>
                  </a:lnTo>
                  <a:lnTo>
                    <a:pt x="188366" y="233342"/>
                  </a:ln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sp>
          <p:nvSpPr>
            <p:cNvPr id="11" name="Google Shape;696;p15">
              <a:extLst>
                <a:ext uri="{FF2B5EF4-FFF2-40B4-BE49-F238E27FC236}">
                  <a16:creationId xmlns:a16="http://schemas.microsoft.com/office/drawing/2014/main" id="{371B8C4F-C16F-0D25-5458-BA1FAB3ABE7A}"/>
                </a:ext>
              </a:extLst>
            </p:cNvPr>
            <p:cNvSpPr/>
            <p:nvPr/>
          </p:nvSpPr>
          <p:spPr>
            <a:xfrm>
              <a:off x="5329043" y="11667074"/>
              <a:ext cx="58203" cy="63494"/>
            </a:xfrm>
            <a:custGeom>
              <a:avLst/>
              <a:gdLst/>
              <a:ahLst/>
              <a:cxnLst/>
              <a:rect l="l" t="t" r="r" b="b"/>
              <a:pathLst>
                <a:path w="58203" h="63494" extrusionOk="0">
                  <a:moveTo>
                    <a:pt x="29102" y="65610"/>
                  </a:moveTo>
                  <a:cubicBezTo>
                    <a:pt x="44975" y="65610"/>
                    <a:pt x="58203" y="52382"/>
                    <a:pt x="58203" y="36509"/>
                  </a:cubicBezTo>
                  <a:lnTo>
                    <a:pt x="58203" y="29102"/>
                  </a:lnTo>
                  <a:cubicBezTo>
                    <a:pt x="58203" y="13228"/>
                    <a:pt x="44975" y="0"/>
                    <a:pt x="29102" y="0"/>
                  </a:cubicBezTo>
                  <a:cubicBezTo>
                    <a:pt x="13228" y="0"/>
                    <a:pt x="0" y="13228"/>
                    <a:pt x="0" y="29102"/>
                  </a:cubicBezTo>
                  <a:lnTo>
                    <a:pt x="0" y="36509"/>
                  </a:lnTo>
                  <a:cubicBezTo>
                    <a:pt x="0" y="52912"/>
                    <a:pt x="13228" y="65610"/>
                    <a:pt x="29102" y="65610"/>
                  </a:cubicBezTo>
                  <a:close/>
                  <a:moveTo>
                    <a:pt x="12699" y="29102"/>
                  </a:moveTo>
                  <a:cubicBezTo>
                    <a:pt x="12699" y="20107"/>
                    <a:pt x="20107" y="12698"/>
                    <a:pt x="29102" y="12698"/>
                  </a:cubicBezTo>
                  <a:cubicBezTo>
                    <a:pt x="38097" y="12698"/>
                    <a:pt x="45504" y="20107"/>
                    <a:pt x="45504" y="29102"/>
                  </a:cubicBezTo>
                  <a:lnTo>
                    <a:pt x="45504" y="36509"/>
                  </a:lnTo>
                  <a:cubicBezTo>
                    <a:pt x="45504" y="45505"/>
                    <a:pt x="38097" y="52912"/>
                    <a:pt x="29102" y="52912"/>
                  </a:cubicBezTo>
                  <a:cubicBezTo>
                    <a:pt x="20107" y="52912"/>
                    <a:pt x="12699" y="45505"/>
                    <a:pt x="12699" y="36509"/>
                  </a:cubicBezTo>
                  <a:lnTo>
                    <a:pt x="12699" y="29102"/>
                  </a:lnTo>
                  <a:close/>
                </a:path>
              </a:pathLst>
            </a:custGeom>
            <a:solidFill>
              <a:srgbClr val="000000"/>
            </a:solidFill>
            <a:ln>
              <a:noFill/>
            </a:ln>
          </p:spPr>
          <p:txBody>
            <a:bodyPr spcFirstLastPara="1" wrap="square" lIns="68569" tIns="34275" rIns="68569" bIns="34275" anchor="ctr" anchorCtr="0">
              <a:noAutofit/>
            </a:bodyPr>
            <a:lstStyle/>
            <a:p>
              <a:endParaRPr sz="6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59796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819C-9A1B-BB00-27CA-BF5FF2ED6178}"/>
              </a:ext>
            </a:extLst>
          </p:cNvPr>
          <p:cNvSpPr>
            <a:spLocks noGrp="1"/>
          </p:cNvSpPr>
          <p:nvPr>
            <p:ph type="title"/>
          </p:nvPr>
        </p:nvSpPr>
        <p:spPr/>
        <p:txBody>
          <a:bodyPr/>
          <a:lstStyle/>
          <a:p>
            <a:r>
              <a:rPr lang="fr"/>
              <a:t>Résultats de l'auto-évaluation</a:t>
            </a:r>
          </a:p>
        </p:txBody>
      </p:sp>
      <p:sp>
        <p:nvSpPr>
          <p:cNvPr id="4" name="TextBox 3">
            <a:extLst>
              <a:ext uri="{FF2B5EF4-FFF2-40B4-BE49-F238E27FC236}">
                <a16:creationId xmlns:a16="http://schemas.microsoft.com/office/drawing/2014/main" id="{072A21CC-AD44-632B-2DB4-6ED7E7444FF6}"/>
              </a:ext>
            </a:extLst>
          </p:cNvPr>
          <p:cNvSpPr txBox="1"/>
          <p:nvPr/>
        </p:nvSpPr>
        <p:spPr>
          <a:xfrm>
            <a:off x="628650" y="1268044"/>
            <a:ext cx="8058150" cy="3549305"/>
          </a:xfrm>
          <a:prstGeom prst="rect">
            <a:avLst/>
          </a:prstGeom>
          <a:noFill/>
        </p:spPr>
        <p:txBody>
          <a:bodyPr wrap="square">
            <a:spAutoFit/>
          </a:bodyPr>
          <a:lstStyle/>
          <a:p>
            <a:pPr>
              <a:lnSpc>
                <a:spcPct val="115000"/>
              </a:lnSpc>
            </a:pPr>
            <a:r>
              <a:rPr lang="fr" b="1" dirty="0">
                <a:latin typeface="Poppins"/>
                <a:ea typeface="Poppins"/>
                <a:cs typeface="Poppins"/>
                <a:sym typeface="Poppins"/>
              </a:rPr>
              <a:t>Revue documentaire:</a:t>
            </a:r>
          </a:p>
          <a:p>
            <a:pPr marL="446388" lvl="1" indent="-162912">
              <a:lnSpc>
                <a:spcPct val="115000"/>
              </a:lnSpc>
              <a:buSzPts val="1205"/>
              <a:buFont typeface="Poppins"/>
              <a:buChar char="○"/>
            </a:pPr>
            <a:r>
              <a:rPr lang="fr" dirty="0">
                <a:latin typeface="Poppins"/>
                <a:ea typeface="Poppins"/>
                <a:cs typeface="Poppins"/>
                <a:sym typeface="Poppins"/>
              </a:rPr>
              <a:t>Recueillir les données sur la performance de chaque composante du PEV au cours des dernières 5 années.</a:t>
            </a:r>
          </a:p>
          <a:p>
            <a:pPr>
              <a:lnSpc>
                <a:spcPct val="115000"/>
              </a:lnSpc>
            </a:pPr>
            <a:r>
              <a:rPr lang="fr" b="1" dirty="0">
                <a:latin typeface="Poppins"/>
                <a:ea typeface="Poppins"/>
                <a:cs typeface="Poppins"/>
                <a:sym typeface="Poppins"/>
              </a:rPr>
              <a:t>Rapport d’analyse de la situation </a:t>
            </a:r>
            <a:r>
              <a:rPr lang="fr" dirty="0">
                <a:latin typeface="Poppins"/>
                <a:ea typeface="Poppins"/>
                <a:cs typeface="Poppins"/>
                <a:sym typeface="Poppins"/>
              </a:rPr>
              <a:t>:</a:t>
            </a:r>
          </a:p>
          <a:p>
            <a:pPr marL="446388" lvl="1" indent="-162912">
              <a:lnSpc>
                <a:spcPct val="115000"/>
              </a:lnSpc>
              <a:buSzPts val="1205"/>
              <a:buFont typeface="Poppins"/>
              <a:buChar char="○"/>
            </a:pPr>
            <a:r>
              <a:rPr lang="fr" dirty="0">
                <a:latin typeface="Poppins"/>
                <a:ea typeface="Poppins"/>
                <a:cs typeface="Poppins"/>
                <a:sym typeface="Poppins"/>
              </a:rPr>
              <a:t>Fournir un aperçu de la situation actuelle du PEV avant d’effectuer l’auto-évaluation.</a:t>
            </a:r>
          </a:p>
          <a:p>
            <a:pPr>
              <a:lnSpc>
                <a:spcPct val="115000"/>
              </a:lnSpc>
            </a:pPr>
            <a:r>
              <a:rPr lang="fr" b="1" dirty="0">
                <a:latin typeface="Poppins"/>
                <a:ea typeface="Poppins"/>
                <a:cs typeface="Poppins"/>
                <a:sym typeface="Poppins"/>
              </a:rPr>
              <a:t>Outil de monitorage de la performance du PEV national:</a:t>
            </a:r>
            <a:r>
              <a:rPr lang="fr" dirty="0">
                <a:latin typeface="Poppins"/>
                <a:ea typeface="Poppins"/>
                <a:cs typeface="Poppins"/>
                <a:sym typeface="Poppins"/>
              </a:rPr>
              <a:t> </a:t>
            </a:r>
          </a:p>
          <a:p>
            <a:pPr marL="446388" lvl="1" indent="-162912">
              <a:lnSpc>
                <a:spcPct val="115000"/>
              </a:lnSpc>
              <a:buSzPts val="1205"/>
              <a:buFont typeface="Poppins"/>
              <a:buChar char="○"/>
            </a:pPr>
            <a:r>
              <a:rPr lang="fr" dirty="0">
                <a:latin typeface="Poppins"/>
                <a:ea typeface="Poppins"/>
                <a:cs typeface="Poppins"/>
                <a:sym typeface="Poppins"/>
              </a:rPr>
              <a:t>Auto-administrer au niveau national, sous-national et local</a:t>
            </a:r>
          </a:p>
          <a:p>
            <a:pPr>
              <a:lnSpc>
                <a:spcPct val="115000"/>
              </a:lnSpc>
            </a:pPr>
            <a:r>
              <a:rPr lang="fr" b="1" dirty="0">
                <a:latin typeface="Poppins"/>
                <a:ea typeface="Poppins"/>
                <a:cs typeface="Poppins"/>
                <a:sym typeface="Poppins"/>
              </a:rPr>
              <a:t>Rapport final et présentation :</a:t>
            </a:r>
            <a:endParaRPr lang="es-ES" dirty="0">
              <a:latin typeface="Poppins"/>
              <a:ea typeface="Poppins"/>
              <a:cs typeface="Poppins"/>
              <a:sym typeface="Poppins"/>
            </a:endParaRPr>
          </a:p>
          <a:p>
            <a:pPr marL="446388" lvl="1" indent="-162912">
              <a:lnSpc>
                <a:spcPct val="115000"/>
              </a:lnSpc>
              <a:buSzPts val="1205"/>
              <a:buFont typeface="Poppins"/>
              <a:buChar char="○"/>
            </a:pPr>
            <a:r>
              <a:rPr lang="fr" dirty="0">
                <a:latin typeface="Poppins"/>
                <a:ea typeface="Poppins"/>
                <a:cs typeface="Poppins"/>
                <a:sym typeface="Poppins"/>
              </a:rPr>
              <a:t>Decrir l’état actuel de chaque composante du PEV et elaborer des recommandations pour sa amelioration.</a:t>
            </a:r>
          </a:p>
          <a:p>
            <a:pPr>
              <a:lnSpc>
                <a:spcPct val="115000"/>
              </a:lnSpc>
            </a:pPr>
            <a:r>
              <a:rPr lang="fr" b="1" dirty="0">
                <a:latin typeface="Poppins"/>
                <a:ea typeface="Poppins"/>
                <a:cs typeface="Poppins"/>
                <a:sym typeface="Poppins"/>
              </a:rPr>
              <a:t>Plan d'action</a:t>
            </a:r>
            <a:endParaRPr lang="es-ES" dirty="0">
              <a:latin typeface="Poppins"/>
              <a:ea typeface="Poppins"/>
              <a:cs typeface="Poppins"/>
              <a:sym typeface="Poppins"/>
            </a:endParaRPr>
          </a:p>
          <a:p>
            <a:pPr marL="446388" lvl="1" indent="-162912">
              <a:lnSpc>
                <a:spcPct val="115000"/>
              </a:lnSpc>
              <a:buSzPts val="1205"/>
              <a:buFont typeface="Poppins"/>
              <a:buChar char="○"/>
            </a:pPr>
            <a:r>
              <a:rPr lang="fr" dirty="0">
                <a:latin typeface="Poppins"/>
                <a:ea typeface="Poppins"/>
                <a:cs typeface="Poppins"/>
                <a:sym typeface="Poppins"/>
              </a:rPr>
              <a:t>Elaborer un plan de court et moyen durée pour combler les lacunes les plus urgentes du PEV national.</a:t>
            </a:r>
          </a:p>
        </p:txBody>
      </p:sp>
    </p:spTree>
    <p:extLst>
      <p:ext uri="{BB962C8B-B14F-4D97-AF65-F5344CB8AC3E}">
        <p14:creationId xmlns:p14="http://schemas.microsoft.com/office/powerpoint/2010/main" val="361016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ctrTitle"/>
          </p:nvPr>
        </p:nvSpPr>
        <p:spPr/>
        <p:txBody>
          <a:bodyPr/>
          <a:lstStyle/>
          <a:p>
            <a:r>
              <a:rPr lang="fr" dirty="0"/>
              <a:t>Merci</a:t>
            </a:r>
          </a:p>
        </p:txBody>
      </p:sp>
    </p:spTree>
    <p:extLst>
      <p:ext uri="{BB962C8B-B14F-4D97-AF65-F5344CB8AC3E}">
        <p14:creationId xmlns:p14="http://schemas.microsoft.com/office/powerpoint/2010/main" val="338968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C9C0-9E3E-FE47-346A-A802961993B7}"/>
              </a:ext>
            </a:extLst>
          </p:cNvPr>
          <p:cNvSpPr>
            <a:spLocks noGrp="1"/>
          </p:cNvSpPr>
          <p:nvPr>
            <p:ph type="title"/>
          </p:nvPr>
        </p:nvSpPr>
        <p:spPr/>
        <p:txBody>
          <a:bodyPr>
            <a:normAutofit/>
          </a:bodyPr>
          <a:lstStyle/>
          <a:p>
            <a:r>
              <a:rPr lang="en-US" sz="2700" dirty="0"/>
              <a:t>Agenda</a:t>
            </a:r>
          </a:p>
        </p:txBody>
      </p:sp>
      <p:sp>
        <p:nvSpPr>
          <p:cNvPr id="3" name="Google Shape;233;p25">
            <a:extLst>
              <a:ext uri="{FF2B5EF4-FFF2-40B4-BE49-F238E27FC236}">
                <a16:creationId xmlns:a16="http://schemas.microsoft.com/office/drawing/2014/main" id="{3ABD2A24-495F-9728-6C8A-FF09D6BE8BD9}"/>
              </a:ext>
            </a:extLst>
          </p:cNvPr>
          <p:cNvSpPr txBox="1">
            <a:spLocks/>
          </p:cNvSpPr>
          <p:nvPr/>
        </p:nvSpPr>
        <p:spPr>
          <a:xfrm>
            <a:off x="628650" y="1199370"/>
            <a:ext cx="8079415" cy="3553383"/>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244800" indent="-181968">
              <a:lnSpc>
                <a:spcPct val="100000"/>
              </a:lnSpc>
              <a:spcBef>
                <a:spcPts val="1200"/>
              </a:spcBef>
              <a:buSzPts val="1505"/>
              <a:buFont typeface="Poppins"/>
              <a:buChar char="●"/>
            </a:pPr>
            <a:r>
              <a:rPr lang="fr-FR" sz="1800" dirty="0">
                <a:latin typeface="Poppins"/>
                <a:ea typeface="Poppins"/>
                <a:cs typeface="Poppins"/>
                <a:sym typeface="Poppins"/>
              </a:rPr>
              <a:t>État actuel du programme régional d’immunisation des Amériques</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But et objectif de la méthodologie de monitorage de la performance du PEV national.</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Différentes composantes de l’outil</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Items par composante du PEV</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Points clés à considérer</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Guide pour la mise en œuvre du monitorage de la performance du PEV.</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Résultats attendus</a:t>
            </a:r>
          </a:p>
        </p:txBody>
      </p:sp>
    </p:spTree>
    <p:extLst>
      <p:ext uri="{BB962C8B-B14F-4D97-AF65-F5344CB8AC3E}">
        <p14:creationId xmlns:p14="http://schemas.microsoft.com/office/powerpoint/2010/main" val="71684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DBA2-4E2E-E6AF-8271-7B74FD939336}"/>
              </a:ext>
            </a:extLst>
          </p:cNvPr>
          <p:cNvSpPr>
            <a:spLocks noGrp="1"/>
          </p:cNvSpPr>
          <p:nvPr>
            <p:ph type="title"/>
          </p:nvPr>
        </p:nvSpPr>
        <p:spPr/>
        <p:txBody>
          <a:bodyPr>
            <a:normAutofit/>
          </a:bodyPr>
          <a:lstStyle/>
          <a:p>
            <a:r>
              <a:rPr lang="fr-FR" sz="2700" dirty="0">
                <a:latin typeface="Poppins"/>
                <a:ea typeface="Poppins"/>
                <a:cs typeface="Poppins"/>
                <a:sym typeface="Poppins"/>
              </a:rPr>
              <a:t>État actuel du programme régional d’immunisation des Amériques</a:t>
            </a:r>
            <a:endParaRPr lang="en-US" sz="2700" dirty="0"/>
          </a:p>
        </p:txBody>
      </p:sp>
      <p:pic>
        <p:nvPicPr>
          <p:cNvPr id="3" name="Picture 2">
            <a:extLst>
              <a:ext uri="{FF2B5EF4-FFF2-40B4-BE49-F238E27FC236}">
                <a16:creationId xmlns:a16="http://schemas.microsoft.com/office/drawing/2014/main" id="{B84CF70D-3032-0C95-64C0-B50CAB4767D6}"/>
              </a:ext>
            </a:extLst>
          </p:cNvPr>
          <p:cNvPicPr>
            <a:picLocks noChangeAspect="1"/>
          </p:cNvPicPr>
          <p:nvPr/>
        </p:nvPicPr>
        <p:blipFill>
          <a:blip r:embed="rId2"/>
          <a:stretch>
            <a:fillRect/>
          </a:stretch>
        </p:blipFill>
        <p:spPr>
          <a:xfrm>
            <a:off x="797442" y="1512815"/>
            <a:ext cx="7240772" cy="3141587"/>
          </a:xfrm>
          <a:prstGeom prst="rect">
            <a:avLst/>
          </a:prstGeom>
          <a:ln w="3175">
            <a:solidFill>
              <a:schemeClr val="tx1"/>
            </a:solidFill>
          </a:ln>
        </p:spPr>
      </p:pic>
      <p:sp>
        <p:nvSpPr>
          <p:cNvPr id="4" name="Title 1">
            <a:extLst>
              <a:ext uri="{FF2B5EF4-FFF2-40B4-BE49-F238E27FC236}">
                <a16:creationId xmlns:a16="http://schemas.microsoft.com/office/drawing/2014/main" id="{491C44D2-0BAC-40C8-F47F-A775A309B95B}"/>
              </a:ext>
            </a:extLst>
          </p:cNvPr>
          <p:cNvSpPr txBox="1">
            <a:spLocks/>
          </p:cNvSpPr>
          <p:nvPr/>
        </p:nvSpPr>
        <p:spPr>
          <a:xfrm>
            <a:off x="797442" y="4634958"/>
            <a:ext cx="7240772" cy="46939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800" dirty="0">
                <a:latin typeface="+mn-lt"/>
              </a:rPr>
              <a:t>Source: Country reports through the PAHO-WHO/UNICEF Joint Reporting Form (JRF) and country submissions to the electronic the PAHO-WHO/UNICEF Joint Reporting Form (eJRF). </a:t>
            </a:r>
          </a:p>
          <a:p>
            <a:pPr>
              <a:lnSpc>
                <a:spcPct val="110000"/>
              </a:lnSpc>
            </a:pPr>
            <a:r>
              <a:rPr lang="en-US" sz="800" dirty="0">
                <a:latin typeface="+mn-lt"/>
              </a:rPr>
              <a:t>* Preliminary data as of 29 June 2023.</a:t>
            </a:r>
            <a:endParaRPr lang="en-US" sz="800" dirty="0">
              <a:latin typeface="+mn-lt"/>
              <a:cs typeface="Calibri"/>
            </a:endParaRPr>
          </a:p>
        </p:txBody>
      </p:sp>
    </p:spTree>
    <p:extLst>
      <p:ext uri="{BB962C8B-B14F-4D97-AF65-F5344CB8AC3E}">
        <p14:creationId xmlns:p14="http://schemas.microsoft.com/office/powerpoint/2010/main" val="13630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4A96-C2AC-9877-3275-FF6785B1AA7A}"/>
              </a:ext>
            </a:extLst>
          </p:cNvPr>
          <p:cNvSpPr>
            <a:spLocks noGrp="1"/>
          </p:cNvSpPr>
          <p:nvPr>
            <p:ph type="title"/>
          </p:nvPr>
        </p:nvSpPr>
        <p:spPr/>
        <p:txBody>
          <a:bodyPr>
            <a:normAutofit/>
          </a:bodyPr>
          <a:lstStyle/>
          <a:p>
            <a:r>
              <a:rPr lang="fr-FR" sz="2700" dirty="0">
                <a:latin typeface="Poppins"/>
                <a:ea typeface="Poppins"/>
                <a:cs typeface="Poppins"/>
                <a:sym typeface="Poppins"/>
              </a:rPr>
              <a:t>But de la méthodologie</a:t>
            </a:r>
            <a:endParaRPr lang="en-US" sz="2700" dirty="0"/>
          </a:p>
        </p:txBody>
      </p:sp>
      <p:sp>
        <p:nvSpPr>
          <p:cNvPr id="3" name="Text Placeholder 2">
            <a:extLst>
              <a:ext uri="{FF2B5EF4-FFF2-40B4-BE49-F238E27FC236}">
                <a16:creationId xmlns:a16="http://schemas.microsoft.com/office/drawing/2014/main" id="{FEEFF2B1-1FD0-9F11-B3F6-350EFCB17088}"/>
              </a:ext>
            </a:extLst>
          </p:cNvPr>
          <p:cNvSpPr txBox="1">
            <a:spLocks/>
          </p:cNvSpPr>
          <p:nvPr/>
        </p:nvSpPr>
        <p:spPr>
          <a:xfrm>
            <a:off x="628651" y="1286762"/>
            <a:ext cx="4320806" cy="3048000"/>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97" indent="0">
              <a:buNone/>
            </a:pPr>
            <a:r>
              <a:rPr lang="fr" sz="1800" dirty="0">
                <a:latin typeface="Poppins"/>
                <a:ea typeface="Poppins"/>
                <a:cs typeface="Poppins"/>
                <a:sym typeface="Poppins"/>
              </a:rPr>
              <a:t>Auto-évaluer la performance du programme national de vaccination selon les 13 composantes du PEV, en utilisant un outil complet et standardisé pour identifier ses succès et lacunes et établir les priorités du programme.</a:t>
            </a:r>
          </a:p>
        </p:txBody>
      </p:sp>
      <p:pic>
        <p:nvPicPr>
          <p:cNvPr id="4" name="Google Shape;249;p27">
            <a:extLst>
              <a:ext uri="{FF2B5EF4-FFF2-40B4-BE49-F238E27FC236}">
                <a16:creationId xmlns:a16="http://schemas.microsoft.com/office/drawing/2014/main" id="{76809938-BAEE-97AF-64AA-ADEAE1BABFA3}"/>
              </a:ext>
            </a:extLst>
          </p:cNvPr>
          <p:cNvPicPr preferRelativeResize="0"/>
          <p:nvPr/>
        </p:nvPicPr>
        <p:blipFill rotWithShape="1">
          <a:blip r:embed="rId2">
            <a:alphaModFix/>
          </a:blip>
          <a:srcRect l="7433" t="6496" b="2387"/>
          <a:stretch/>
        </p:blipFill>
        <p:spPr>
          <a:xfrm>
            <a:off x="5114261" y="1236651"/>
            <a:ext cx="3694589" cy="3633005"/>
          </a:xfrm>
          <a:prstGeom prst="rect">
            <a:avLst/>
          </a:prstGeom>
          <a:noFill/>
          <a:ln>
            <a:noFill/>
          </a:ln>
        </p:spPr>
      </p:pic>
    </p:spTree>
    <p:extLst>
      <p:ext uri="{BB962C8B-B14F-4D97-AF65-F5344CB8AC3E}">
        <p14:creationId xmlns:p14="http://schemas.microsoft.com/office/powerpoint/2010/main" val="75965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p:txBody>
          <a:bodyPr/>
          <a:lstStyle/>
          <a:p>
            <a:r>
              <a:rPr lang="fr" sz="2700" dirty="0"/>
              <a:t>Objectifs de la méthodologie – </a:t>
            </a:r>
            <a:br>
              <a:rPr lang="fr" sz="2700" dirty="0"/>
            </a:br>
            <a:r>
              <a:rPr lang="fr" sz="2700" dirty="0"/>
              <a:t>Niveau national</a:t>
            </a:r>
            <a:endParaRPr lang="en-US"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p:txBody>
          <a:bodyPr>
            <a:normAutofit/>
          </a:bodyPr>
          <a:lstStyle/>
          <a:p>
            <a:pPr marL="94774" indent="0">
              <a:buNone/>
            </a:pPr>
            <a:r>
              <a:rPr lang="fr" sz="1600" dirty="0"/>
              <a:t>Le protocole offre aux pays </a:t>
            </a:r>
            <a:r>
              <a:rPr lang="fr" sz="1600" dirty="0">
                <a:solidFill>
                  <a:srgbClr val="000000"/>
                </a:solidFill>
              </a:rPr>
              <a:t>une </a:t>
            </a:r>
            <a:r>
              <a:rPr lang="fr" sz="1600" dirty="0"/>
              <a:t>méthodologie et des outils pour :</a:t>
            </a:r>
            <a:endParaRPr lang="es-ES" sz="1600" dirty="0"/>
          </a:p>
          <a:p>
            <a:pPr marL="685800" indent="-342900">
              <a:spcBef>
                <a:spcPts val="1350"/>
              </a:spcBef>
              <a:buFont typeface="+mj-lt"/>
              <a:buAutoNum type="arabicPeriod"/>
            </a:pPr>
            <a:r>
              <a:rPr lang="fr" sz="1600" dirty="0"/>
              <a:t>Réaliser une auto-évaluation visant à reconnaître le niveau de performance des composantes du PEV pour répondre à ses objectifs et stratégies en fonction de contrôler et éliminer les maladies evitables par la vaccination (MEV).</a:t>
            </a:r>
          </a:p>
          <a:p>
            <a:pPr marL="685800" indent="-342900">
              <a:spcBef>
                <a:spcPts val="1350"/>
              </a:spcBef>
              <a:buFont typeface="+mj-lt"/>
              <a:buAutoNum type="arabicPeriod"/>
            </a:pPr>
            <a:r>
              <a:rPr lang="fr" sz="1600" dirty="0"/>
              <a:t>Identifier les difficultés et les défis rencontrés lors de l’auto-évaluation de chaque composante du PEV.</a:t>
            </a:r>
          </a:p>
          <a:p>
            <a:pPr marL="685800" indent="-342900">
              <a:spcBef>
                <a:spcPts val="1350"/>
              </a:spcBef>
              <a:buFont typeface="+mj-lt"/>
              <a:buAutoNum type="arabicPeriod"/>
            </a:pPr>
            <a:r>
              <a:rPr lang="fr" sz="1600" dirty="0"/>
              <a:t>Proposer un Plan d’action à court et moyen terme pour l'amélioration continue du PEV national</a:t>
            </a:r>
            <a:r>
              <a:rPr lang="f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s-MX" sz="1600" dirty="0">
              <a:latin typeface="Arial" panose="020B0604020202020204" pitchFamily="34" charset="0"/>
              <a:ea typeface="Times New Roman" panose="02020603050405020304" pitchFamily="18" charset="0"/>
              <a:cs typeface="Times New Roman" panose="02020603050405020304" pitchFamily="18" charset="0"/>
            </a:endParaRPr>
          </a:p>
          <a:p>
            <a:pPr marL="456724" indent="-361474"/>
            <a:endParaRPr lang="en-US" sz="1400" dirty="0"/>
          </a:p>
        </p:txBody>
      </p:sp>
    </p:spTree>
    <p:extLst>
      <p:ext uri="{BB962C8B-B14F-4D97-AF65-F5344CB8AC3E}">
        <p14:creationId xmlns:p14="http://schemas.microsoft.com/office/powerpoint/2010/main" val="279132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p:txBody>
          <a:bodyPr/>
          <a:lstStyle/>
          <a:p>
            <a:r>
              <a:rPr lang="fr" sz="2700" dirty="0"/>
              <a:t>Objectifs de la méthodologie – </a:t>
            </a:r>
            <a:br>
              <a:rPr lang="fr" sz="2700" dirty="0"/>
            </a:br>
            <a:r>
              <a:rPr lang="fr" sz="2700" dirty="0"/>
              <a:t>Niveau sous-national</a:t>
            </a:r>
            <a:endParaRPr lang="en-US"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p:txBody>
          <a:bodyPr>
            <a:normAutofit/>
          </a:bodyPr>
          <a:lstStyle/>
          <a:p>
            <a:pPr marL="380524" indent="-285750"/>
            <a:r>
              <a:rPr lang="fr" sz="1600" dirty="0"/>
              <a:t>Au niveau sous-national et local, l'outil sert comme moyen de validation des pointages assignés par les autorités de santé publique au niveau national.</a:t>
            </a:r>
          </a:p>
          <a:p>
            <a:pPr marL="380524" indent="-285750"/>
            <a:r>
              <a:rPr lang="fr" sz="1600" dirty="0"/>
              <a:t>Lóutil permet d’examiner la mise en œuvre locale des operations du PEV, aidant à confirmer et à compléter les constants faits au niveau national.</a:t>
            </a:r>
          </a:p>
          <a:p>
            <a:pPr marL="380524" indent="-285750"/>
            <a:r>
              <a:rPr lang="fr" sz="1600" dirty="0"/>
              <a:t>Les pointages générés au niveau sous-national et local ne contribuent pas au pointage finale. Neanmoins, ils jouent un rôle crucial en informant et en affinant l’auto-evaluation au niveau national car ils fournissent une compréhension granulaire des performances du PEV sur le terrain.</a:t>
            </a:r>
          </a:p>
          <a:p>
            <a:pPr marL="94774" indent="0">
              <a:buNone/>
            </a:pPr>
            <a:endParaRPr lang="fr" sz="1600" dirty="0">
              <a:latin typeface="Calibri" panose="020F0502020204030204" pitchFamily="34" charset="0"/>
              <a:ea typeface="Poppins"/>
              <a:cs typeface="Calibri" panose="020F0502020204030204" pitchFamily="34" charset="0"/>
              <a:sym typeface="Poppins"/>
            </a:endParaRPr>
          </a:p>
          <a:p>
            <a:pPr marL="94774" indent="0">
              <a:buNone/>
            </a:pPr>
            <a:endParaRPr lang="fr" sz="1600" dirty="0">
              <a:latin typeface="Calibri" panose="020F0502020204030204" pitchFamily="34" charset="0"/>
              <a:ea typeface="Poppins"/>
              <a:cs typeface="Calibri" panose="020F0502020204030204" pitchFamily="34" charset="0"/>
              <a:sym typeface="Poppins"/>
            </a:endParaRPr>
          </a:p>
          <a:p>
            <a:pPr marL="94774" indent="0">
              <a:buNone/>
            </a:pPr>
            <a:endParaRPr lang="fr" sz="1600" dirty="0">
              <a:latin typeface="Calibri" panose="020F0502020204030204" pitchFamily="34" charset="0"/>
              <a:ea typeface="Poppins"/>
              <a:cs typeface="Calibri" panose="020F0502020204030204" pitchFamily="34" charset="0"/>
              <a:sym typeface="Poppins"/>
            </a:endParaRPr>
          </a:p>
          <a:p>
            <a:pPr marL="94774" indent="0">
              <a:buNone/>
            </a:pPr>
            <a:endParaRPr lang="en-US" sz="1400" dirty="0"/>
          </a:p>
        </p:txBody>
      </p:sp>
    </p:spTree>
    <p:extLst>
      <p:ext uri="{BB962C8B-B14F-4D97-AF65-F5344CB8AC3E}">
        <p14:creationId xmlns:p14="http://schemas.microsoft.com/office/powerpoint/2010/main" val="55723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title"/>
          </p:nvPr>
        </p:nvSpPr>
        <p:spPr>
          <a:xfrm>
            <a:off x="784907" y="343292"/>
            <a:ext cx="8236500" cy="994200"/>
          </a:xfrm>
        </p:spPr>
        <p:txBody>
          <a:bodyPr/>
          <a:lstStyle/>
          <a:p>
            <a:r>
              <a:rPr lang="fr" dirty="0"/>
              <a:t>Description de l'outil</a:t>
            </a:r>
          </a:p>
        </p:txBody>
      </p:sp>
      <p:sp>
        <p:nvSpPr>
          <p:cNvPr id="3" name="Text Placeholder 2">
            <a:extLst>
              <a:ext uri="{FF2B5EF4-FFF2-40B4-BE49-F238E27FC236}">
                <a16:creationId xmlns:a16="http://schemas.microsoft.com/office/drawing/2014/main" id="{05157406-BADF-E6E3-FFC4-53B9ECDB5204}"/>
              </a:ext>
            </a:extLst>
          </p:cNvPr>
          <p:cNvSpPr>
            <a:spLocks noGrp="1"/>
          </p:cNvSpPr>
          <p:nvPr>
            <p:ph type="body" idx="1"/>
          </p:nvPr>
        </p:nvSpPr>
        <p:spPr>
          <a:xfrm>
            <a:off x="784908" y="1421305"/>
            <a:ext cx="7218986" cy="3048000"/>
          </a:xfrm>
        </p:spPr>
        <p:txBody>
          <a:bodyPr>
            <a:normAutofit/>
          </a:bodyPr>
          <a:lstStyle/>
          <a:p>
            <a:pPr marL="0" indent="0">
              <a:lnSpc>
                <a:spcPct val="115000"/>
              </a:lnSpc>
              <a:buNone/>
            </a:pPr>
            <a:r>
              <a:rPr lang="fr" sz="1800" dirty="0"/>
              <a:t>Un total de </a:t>
            </a:r>
            <a:r>
              <a:rPr lang="fr" sz="1800" b="1" dirty="0"/>
              <a:t>196 </a:t>
            </a:r>
            <a:r>
              <a:rPr lang="fr" sz="1800" dirty="0"/>
              <a:t>questions pour 13 composantes :</a:t>
            </a:r>
          </a:p>
          <a:p>
            <a:pPr marL="0" indent="457189">
              <a:lnSpc>
                <a:spcPct val="115000"/>
              </a:lnSpc>
              <a:buNone/>
            </a:pPr>
            <a:r>
              <a:rPr lang="fr" sz="1800" dirty="0"/>
              <a:t>109 au niveau national</a:t>
            </a:r>
          </a:p>
          <a:p>
            <a:pPr marL="0" indent="457189">
              <a:lnSpc>
                <a:spcPct val="115000"/>
              </a:lnSpc>
              <a:buNone/>
            </a:pPr>
            <a:r>
              <a:rPr lang="fr" sz="1800" dirty="0"/>
              <a:t>67 au niveau sous-national</a:t>
            </a:r>
          </a:p>
          <a:p>
            <a:pPr marL="0" indent="457189">
              <a:lnSpc>
                <a:spcPct val="115000"/>
              </a:lnSpc>
              <a:buNone/>
            </a:pPr>
            <a:r>
              <a:rPr lang="fr" sz="1800" dirty="0"/>
              <a:t>20 au niveau local</a:t>
            </a:r>
            <a:endParaRPr lang="en-US" sz="1800" dirty="0"/>
          </a:p>
        </p:txBody>
      </p:sp>
    </p:spTree>
    <p:extLst>
      <p:ext uri="{BB962C8B-B14F-4D97-AF65-F5344CB8AC3E}">
        <p14:creationId xmlns:p14="http://schemas.microsoft.com/office/powerpoint/2010/main" val="123962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F763-A5AC-0007-C7A2-0689CC725E01}"/>
              </a:ext>
            </a:extLst>
          </p:cNvPr>
          <p:cNvSpPr>
            <a:spLocks noGrp="1"/>
          </p:cNvSpPr>
          <p:nvPr>
            <p:ph type="title"/>
          </p:nvPr>
        </p:nvSpPr>
        <p:spPr>
          <a:xfrm>
            <a:off x="628649" y="112572"/>
            <a:ext cx="8236500" cy="994200"/>
          </a:xfrm>
        </p:spPr>
        <p:txBody>
          <a:bodyPr/>
          <a:lstStyle/>
          <a:p>
            <a:r>
              <a:rPr lang="fr" dirty="0"/>
              <a:t>Description de l'outil</a:t>
            </a:r>
          </a:p>
        </p:txBody>
      </p:sp>
      <p:pic>
        <p:nvPicPr>
          <p:cNvPr id="4" name="Google Shape;258;p28">
            <a:extLst>
              <a:ext uri="{FF2B5EF4-FFF2-40B4-BE49-F238E27FC236}">
                <a16:creationId xmlns:a16="http://schemas.microsoft.com/office/drawing/2014/main" id="{663B09F0-28AF-664F-A428-38AADB6BF08E}"/>
              </a:ext>
            </a:extLst>
          </p:cNvPr>
          <p:cNvPicPr preferRelativeResize="0"/>
          <p:nvPr/>
        </p:nvPicPr>
        <p:blipFill>
          <a:blip r:embed="rId2">
            <a:alphaModFix/>
          </a:blip>
          <a:stretch>
            <a:fillRect/>
          </a:stretch>
        </p:blipFill>
        <p:spPr>
          <a:xfrm>
            <a:off x="1803411" y="1625433"/>
            <a:ext cx="6338074" cy="3311401"/>
          </a:xfrm>
          <a:prstGeom prst="rect">
            <a:avLst/>
          </a:prstGeom>
          <a:noFill/>
          <a:ln>
            <a:noFill/>
          </a:ln>
        </p:spPr>
      </p:pic>
      <p:grpSp>
        <p:nvGrpSpPr>
          <p:cNvPr id="5" name="Google Shape;259;p28">
            <a:extLst>
              <a:ext uri="{FF2B5EF4-FFF2-40B4-BE49-F238E27FC236}">
                <a16:creationId xmlns:a16="http://schemas.microsoft.com/office/drawing/2014/main" id="{9AAB9BDC-2460-AE0E-944C-010F03F99364}"/>
              </a:ext>
            </a:extLst>
          </p:cNvPr>
          <p:cNvGrpSpPr/>
          <p:nvPr/>
        </p:nvGrpSpPr>
        <p:grpSpPr>
          <a:xfrm>
            <a:off x="1603641" y="1004140"/>
            <a:ext cx="1236900" cy="491700"/>
            <a:chOff x="526681" y="1086707"/>
            <a:chExt cx="1236900" cy="491700"/>
          </a:xfrm>
        </p:grpSpPr>
        <p:sp>
          <p:nvSpPr>
            <p:cNvPr id="6" name="Google Shape;260;p28">
              <a:extLst>
                <a:ext uri="{FF2B5EF4-FFF2-40B4-BE49-F238E27FC236}">
                  <a16:creationId xmlns:a16="http://schemas.microsoft.com/office/drawing/2014/main" id="{CA5DD6B2-467F-AE77-26E0-338620A7C3FD}"/>
                </a:ext>
              </a:extLst>
            </p:cNvPr>
            <p:cNvSpPr/>
            <p:nvPr/>
          </p:nvSpPr>
          <p:spPr>
            <a:xfrm rot="-5400000">
              <a:off x="899281" y="714107"/>
              <a:ext cx="491700" cy="1236900"/>
            </a:xfrm>
            <a:prstGeom prst="wedgeRectCallout">
              <a:avLst>
                <a:gd name="adj1" fmla="val -128527"/>
                <a:gd name="adj2" fmla="val 8506"/>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7" name="Google Shape;261;p28">
              <a:extLst>
                <a:ext uri="{FF2B5EF4-FFF2-40B4-BE49-F238E27FC236}">
                  <a16:creationId xmlns:a16="http://schemas.microsoft.com/office/drawing/2014/main" id="{0539BCC3-1A3D-F3D9-26C6-12BF7E54B5D5}"/>
                </a:ext>
              </a:extLst>
            </p:cNvPr>
            <p:cNvSpPr txBox="1"/>
            <p:nvPr/>
          </p:nvSpPr>
          <p:spPr>
            <a:xfrm>
              <a:off x="575536" y="1137899"/>
              <a:ext cx="11523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1.Items</a:t>
              </a:r>
              <a:endParaRPr sz="1200" b="1" dirty="0">
                <a:solidFill>
                  <a:schemeClr val="dk1"/>
                </a:solidFill>
                <a:latin typeface="Poppins"/>
                <a:ea typeface="Poppins"/>
                <a:cs typeface="Poppins"/>
                <a:sym typeface="Poppins"/>
              </a:endParaRPr>
            </a:p>
          </p:txBody>
        </p:sp>
      </p:grpSp>
      <p:grpSp>
        <p:nvGrpSpPr>
          <p:cNvPr id="8" name="Google Shape;262;p28">
            <a:extLst>
              <a:ext uri="{FF2B5EF4-FFF2-40B4-BE49-F238E27FC236}">
                <a16:creationId xmlns:a16="http://schemas.microsoft.com/office/drawing/2014/main" id="{4D90454C-1452-7E56-1D61-1F8826508574}"/>
              </a:ext>
            </a:extLst>
          </p:cNvPr>
          <p:cNvGrpSpPr/>
          <p:nvPr/>
        </p:nvGrpSpPr>
        <p:grpSpPr>
          <a:xfrm>
            <a:off x="5831106" y="904712"/>
            <a:ext cx="2408700" cy="515984"/>
            <a:chOff x="6554025" y="939567"/>
            <a:chExt cx="2408700" cy="515984"/>
          </a:xfrm>
        </p:grpSpPr>
        <p:sp>
          <p:nvSpPr>
            <p:cNvPr id="9" name="Google Shape;263;p28">
              <a:extLst>
                <a:ext uri="{FF2B5EF4-FFF2-40B4-BE49-F238E27FC236}">
                  <a16:creationId xmlns:a16="http://schemas.microsoft.com/office/drawing/2014/main" id="{BA6B1F54-1A52-3518-4946-04C3631AC4C8}"/>
                </a:ext>
              </a:extLst>
            </p:cNvPr>
            <p:cNvSpPr/>
            <p:nvPr/>
          </p:nvSpPr>
          <p:spPr>
            <a:xfrm rot="-5400000">
              <a:off x="7512525" y="5351"/>
              <a:ext cx="491700" cy="2408700"/>
            </a:xfrm>
            <a:prstGeom prst="wedgeRectCallout">
              <a:avLst>
                <a:gd name="adj1" fmla="val -131701"/>
                <a:gd name="adj2" fmla="val -47970"/>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10" name="Google Shape;264;p28">
              <a:extLst>
                <a:ext uri="{FF2B5EF4-FFF2-40B4-BE49-F238E27FC236}">
                  <a16:creationId xmlns:a16="http://schemas.microsoft.com/office/drawing/2014/main" id="{73CB1FB5-A348-BC52-1219-BDC922344493}"/>
                </a:ext>
              </a:extLst>
            </p:cNvPr>
            <p:cNvSpPr txBox="1"/>
            <p:nvPr/>
          </p:nvSpPr>
          <p:spPr>
            <a:xfrm>
              <a:off x="6567225" y="939567"/>
              <a:ext cx="23955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3. Échelle de maturité à 5 niveaux</a:t>
              </a:r>
            </a:p>
          </p:txBody>
        </p:sp>
      </p:grpSp>
      <p:grpSp>
        <p:nvGrpSpPr>
          <p:cNvPr id="11" name="Google Shape;265;p28">
            <a:extLst>
              <a:ext uri="{FF2B5EF4-FFF2-40B4-BE49-F238E27FC236}">
                <a16:creationId xmlns:a16="http://schemas.microsoft.com/office/drawing/2014/main" id="{F90252A5-DBF9-6AA8-DB6C-0BF9E0D4580D}"/>
              </a:ext>
            </a:extLst>
          </p:cNvPr>
          <p:cNvGrpSpPr/>
          <p:nvPr/>
        </p:nvGrpSpPr>
        <p:grpSpPr>
          <a:xfrm>
            <a:off x="1567610" y="2958184"/>
            <a:ext cx="1706100" cy="426599"/>
            <a:chOff x="-326325" y="2510706"/>
            <a:chExt cx="1706100" cy="491700"/>
          </a:xfrm>
        </p:grpSpPr>
        <p:sp>
          <p:nvSpPr>
            <p:cNvPr id="12" name="Google Shape;266;p28">
              <a:extLst>
                <a:ext uri="{FF2B5EF4-FFF2-40B4-BE49-F238E27FC236}">
                  <a16:creationId xmlns:a16="http://schemas.microsoft.com/office/drawing/2014/main" id="{BED2E369-7E87-58E9-03D2-47FF8C21EA0C}"/>
                </a:ext>
              </a:extLst>
            </p:cNvPr>
            <p:cNvSpPr/>
            <p:nvPr/>
          </p:nvSpPr>
          <p:spPr>
            <a:xfrm rot="-5400000">
              <a:off x="217100" y="1972956"/>
              <a:ext cx="491700" cy="1567200"/>
            </a:xfrm>
            <a:prstGeom prst="wedgeRectCallout">
              <a:avLst>
                <a:gd name="adj1" fmla="val -123107"/>
                <a:gd name="adj2" fmla="val -2552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13" name="Google Shape;267;p28">
              <a:extLst>
                <a:ext uri="{FF2B5EF4-FFF2-40B4-BE49-F238E27FC236}">
                  <a16:creationId xmlns:a16="http://schemas.microsoft.com/office/drawing/2014/main" id="{BC921F08-69BA-92C6-FBFF-287C0B7CA1B2}"/>
                </a:ext>
              </a:extLst>
            </p:cNvPr>
            <p:cNvSpPr txBox="1"/>
            <p:nvPr/>
          </p:nvSpPr>
          <p:spPr>
            <a:xfrm>
              <a:off x="-326325" y="2572745"/>
              <a:ext cx="17061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4. Sous-sections</a:t>
              </a:r>
              <a:endParaRPr sz="1200" b="1" dirty="0">
                <a:solidFill>
                  <a:schemeClr val="dk1"/>
                </a:solidFill>
                <a:latin typeface="Poppins"/>
                <a:ea typeface="Poppins"/>
                <a:cs typeface="Poppins"/>
                <a:sym typeface="Poppins"/>
              </a:endParaRPr>
            </a:p>
          </p:txBody>
        </p:sp>
      </p:grpSp>
      <p:sp>
        <p:nvSpPr>
          <p:cNvPr id="14" name="Google Shape;268;p28">
            <a:extLst>
              <a:ext uri="{FF2B5EF4-FFF2-40B4-BE49-F238E27FC236}">
                <a16:creationId xmlns:a16="http://schemas.microsoft.com/office/drawing/2014/main" id="{C5FFA772-AB33-9AAF-B77C-61DEC14AB7F7}"/>
              </a:ext>
            </a:extLst>
          </p:cNvPr>
          <p:cNvSpPr/>
          <p:nvPr/>
        </p:nvSpPr>
        <p:spPr>
          <a:xfrm rot="-5400000">
            <a:off x="3990510" y="-118"/>
            <a:ext cx="426600" cy="2500200"/>
          </a:xfrm>
          <a:prstGeom prst="wedgeRectCallout">
            <a:avLst>
              <a:gd name="adj1" fmla="val -181364"/>
              <a:gd name="adj2" fmla="val -7456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latin typeface="Calibri"/>
              <a:ea typeface="Calibri"/>
              <a:cs typeface="Calibri"/>
              <a:sym typeface="Calibri"/>
            </a:endParaRPr>
          </a:p>
        </p:txBody>
      </p:sp>
      <p:sp>
        <p:nvSpPr>
          <p:cNvPr id="15" name="Google Shape;269;p28">
            <a:extLst>
              <a:ext uri="{FF2B5EF4-FFF2-40B4-BE49-F238E27FC236}">
                <a16:creationId xmlns:a16="http://schemas.microsoft.com/office/drawing/2014/main" id="{D634301D-96D9-943C-1200-F7C43C7C8E76}"/>
              </a:ext>
            </a:extLst>
          </p:cNvPr>
          <p:cNvSpPr txBox="1"/>
          <p:nvPr/>
        </p:nvSpPr>
        <p:spPr>
          <a:xfrm>
            <a:off x="2953710" y="997751"/>
            <a:ext cx="2651700" cy="3012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2. Niveau national / sous-national</a:t>
            </a:r>
          </a:p>
        </p:txBody>
      </p:sp>
    </p:spTree>
    <p:extLst>
      <p:ext uri="{BB962C8B-B14F-4D97-AF65-F5344CB8AC3E}">
        <p14:creationId xmlns:p14="http://schemas.microsoft.com/office/powerpoint/2010/main" val="40069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p:nvPr/>
        </p:nvSpPr>
        <p:spPr>
          <a:xfrm>
            <a:off x="692469" y="1489091"/>
            <a:ext cx="2907260" cy="965100"/>
          </a:xfrm>
          <a:prstGeom prst="rect">
            <a:avLst/>
          </a:prstGeom>
          <a:solidFill>
            <a:srgbClr val="FFCB03">
              <a:alpha val="64709"/>
            </a:srgb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5" name="Google Shape;335;p32"/>
          <p:cNvSpPr/>
          <p:nvPr/>
        </p:nvSpPr>
        <p:spPr>
          <a:xfrm>
            <a:off x="1847240" y="1489091"/>
            <a:ext cx="2661600" cy="965100"/>
          </a:xfrm>
          <a:prstGeom prst="chevron">
            <a:avLst>
              <a:gd name="adj" fmla="val 50000"/>
            </a:avLst>
          </a:prstGeom>
          <a:solidFill>
            <a:srgbClr val="FFCB07"/>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6" name="Google Shape;336;p32"/>
          <p:cNvSpPr/>
          <p:nvPr/>
        </p:nvSpPr>
        <p:spPr>
          <a:xfrm>
            <a:off x="3179533" y="1489091"/>
            <a:ext cx="2201534" cy="965100"/>
          </a:xfrm>
          <a:prstGeom prst="chevron">
            <a:avLst>
              <a:gd name="adj" fmla="val 50000"/>
            </a:avLst>
          </a:prstGeom>
          <a:solidFill>
            <a:srgbClr val="F5821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7" name="Google Shape;337;p32"/>
          <p:cNvSpPr/>
          <p:nvPr/>
        </p:nvSpPr>
        <p:spPr>
          <a:xfrm>
            <a:off x="4870227" y="1489091"/>
            <a:ext cx="2428520" cy="965100"/>
          </a:xfrm>
          <a:prstGeom prst="chevron">
            <a:avLst>
              <a:gd name="adj" fmla="val 50000"/>
            </a:avLst>
          </a:prstGeom>
          <a:solidFill>
            <a:srgbClr val="F04E9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8" name="Google Shape;338;p32"/>
          <p:cNvSpPr/>
          <p:nvPr/>
        </p:nvSpPr>
        <p:spPr>
          <a:xfrm>
            <a:off x="6773509" y="1489091"/>
            <a:ext cx="2219700" cy="965100"/>
          </a:xfrm>
          <a:prstGeom prst="chevron">
            <a:avLst>
              <a:gd name="adj" fmla="val 50000"/>
            </a:avLst>
          </a:prstGeom>
          <a:solidFill>
            <a:srgbClr val="30B67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9" name="Google Shape;339;p32"/>
          <p:cNvSpPr/>
          <p:nvPr/>
        </p:nvSpPr>
        <p:spPr>
          <a:xfrm>
            <a:off x="119917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1</a:t>
            </a:r>
          </a:p>
        </p:txBody>
      </p:sp>
      <p:sp>
        <p:nvSpPr>
          <p:cNvPr id="340" name="Google Shape;340;p32"/>
          <p:cNvSpPr/>
          <p:nvPr/>
        </p:nvSpPr>
        <p:spPr>
          <a:xfrm>
            <a:off x="2544353"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2</a:t>
            </a:r>
          </a:p>
        </p:txBody>
      </p:sp>
      <p:sp>
        <p:nvSpPr>
          <p:cNvPr id="341" name="Google Shape;341;p32"/>
          <p:cNvSpPr/>
          <p:nvPr/>
        </p:nvSpPr>
        <p:spPr>
          <a:xfrm>
            <a:off x="388952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3</a:t>
            </a:r>
          </a:p>
        </p:txBody>
      </p:sp>
      <p:sp>
        <p:nvSpPr>
          <p:cNvPr id="342" name="Google Shape;342;p32"/>
          <p:cNvSpPr/>
          <p:nvPr/>
        </p:nvSpPr>
        <p:spPr>
          <a:xfrm>
            <a:off x="5742452"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4</a:t>
            </a:r>
          </a:p>
        </p:txBody>
      </p:sp>
      <p:sp>
        <p:nvSpPr>
          <p:cNvPr id="343" name="Google Shape;343;p32"/>
          <p:cNvSpPr/>
          <p:nvPr/>
        </p:nvSpPr>
        <p:spPr>
          <a:xfrm>
            <a:off x="758785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5</a:t>
            </a:r>
          </a:p>
        </p:txBody>
      </p:sp>
      <p:sp>
        <p:nvSpPr>
          <p:cNvPr id="344" name="Google Shape;344;p32"/>
          <p:cNvSpPr txBox="1">
            <a:spLocks noGrp="1"/>
          </p:cNvSpPr>
          <p:nvPr>
            <p:ph type="ctrTitle" idx="4294967295"/>
          </p:nvPr>
        </p:nvSpPr>
        <p:spPr>
          <a:xfrm>
            <a:off x="765362" y="220166"/>
            <a:ext cx="7872300" cy="764400"/>
          </a:xfrm>
          <a:prstGeom prst="rect">
            <a:avLst/>
          </a:prstGeom>
        </p:spPr>
        <p:txBody>
          <a:bodyPr spcFirstLastPara="1" vert="horz" wrap="square" lIns="68575" tIns="34275" rIns="68575" bIns="34275" rtlCol="0" anchor="ctr" anchorCtr="0">
            <a:noAutofit/>
          </a:bodyPr>
          <a:lstStyle/>
          <a:p>
            <a:r>
              <a:rPr lang="fr" sz="2400" dirty="0">
                <a:latin typeface="Poppins Black"/>
                <a:ea typeface="Poppins Black"/>
                <a:cs typeface="Poppins Black"/>
                <a:sym typeface="Poppins Black"/>
              </a:rPr>
              <a:t>L'échelle de maturite en 5 points</a:t>
            </a:r>
            <a:endParaRPr sz="2400" dirty="0">
              <a:latin typeface="Poppins Black"/>
              <a:ea typeface="Poppins Black"/>
              <a:cs typeface="Poppins Black"/>
              <a:sym typeface="Poppins Black"/>
            </a:endParaRPr>
          </a:p>
        </p:txBody>
      </p:sp>
      <p:sp>
        <p:nvSpPr>
          <p:cNvPr id="2" name="CuadroTexto 1">
            <a:extLst>
              <a:ext uri="{FF2B5EF4-FFF2-40B4-BE49-F238E27FC236}">
                <a16:creationId xmlns:a16="http://schemas.microsoft.com/office/drawing/2014/main" id="{43B5F809-A3BD-29B5-D8D1-ED2C89EC57C4}"/>
              </a:ext>
            </a:extLst>
          </p:cNvPr>
          <p:cNvSpPr txBox="1"/>
          <p:nvPr/>
        </p:nvSpPr>
        <p:spPr>
          <a:xfrm>
            <a:off x="712198" y="2486451"/>
            <a:ext cx="1187048"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initial</a:t>
            </a:r>
          </a:p>
        </p:txBody>
      </p:sp>
      <p:sp>
        <p:nvSpPr>
          <p:cNvPr id="3" name="CuadroTexto 2">
            <a:extLst>
              <a:ext uri="{FF2B5EF4-FFF2-40B4-BE49-F238E27FC236}">
                <a16:creationId xmlns:a16="http://schemas.microsoft.com/office/drawing/2014/main" id="{B114B90D-2520-684F-32FD-1A4DD3C3C70A}"/>
              </a:ext>
            </a:extLst>
          </p:cNvPr>
          <p:cNvSpPr txBox="1"/>
          <p:nvPr/>
        </p:nvSpPr>
        <p:spPr>
          <a:xfrm>
            <a:off x="672763" y="2958716"/>
            <a:ext cx="1400134" cy="1277273"/>
          </a:xfrm>
          <a:prstGeom prst="rect">
            <a:avLst/>
          </a:prstGeom>
          <a:noFill/>
          <a:ln>
            <a:noFill/>
          </a:ln>
        </p:spPr>
        <p:txBody>
          <a:bodyPr wrap="square" rtlCol="0">
            <a:spAutoFit/>
          </a:bodyPr>
          <a:lstStyle/>
          <a:p>
            <a:r>
              <a:rPr lang="fr-FR" sz="1100" dirty="0">
                <a:latin typeface="Poppins" pitchFamily="2" charset="77"/>
                <a:ea typeface="Calibri" panose="020F0502020204030204" pitchFamily="34" charset="0"/>
                <a:cs typeface="Poppins" pitchFamily="2" charset="77"/>
              </a:rPr>
              <a:t>Un ou plusieurs éléments clés d'une composante ne sont pas disponibles ou sont insuffisants</a:t>
            </a:r>
            <a:endParaRPr lang="fr-FR" sz="1100" dirty="0">
              <a:latin typeface="Poppins" pitchFamily="2" charset="77"/>
              <a:cs typeface="Poppins" pitchFamily="2" charset="77"/>
            </a:endParaRPr>
          </a:p>
        </p:txBody>
      </p:sp>
      <p:sp>
        <p:nvSpPr>
          <p:cNvPr id="4" name="CuadroTexto 3">
            <a:extLst>
              <a:ext uri="{FF2B5EF4-FFF2-40B4-BE49-F238E27FC236}">
                <a16:creationId xmlns:a16="http://schemas.microsoft.com/office/drawing/2014/main" id="{7026DD3B-05B9-C79D-6F3F-A58A1C04B375}"/>
              </a:ext>
            </a:extLst>
          </p:cNvPr>
          <p:cNvSpPr txBox="1"/>
          <p:nvPr/>
        </p:nvSpPr>
        <p:spPr>
          <a:xfrm>
            <a:off x="1912788" y="2497330"/>
            <a:ext cx="1564015"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géré</a:t>
            </a:r>
          </a:p>
        </p:txBody>
      </p:sp>
      <p:sp>
        <p:nvSpPr>
          <p:cNvPr id="5" name="CuadroTexto 4">
            <a:extLst>
              <a:ext uri="{FF2B5EF4-FFF2-40B4-BE49-F238E27FC236}">
                <a16:creationId xmlns:a16="http://schemas.microsoft.com/office/drawing/2014/main" id="{E1FBEE29-9E31-2104-1C12-5B0A6709783D}"/>
              </a:ext>
            </a:extLst>
          </p:cNvPr>
          <p:cNvSpPr txBox="1"/>
          <p:nvPr/>
        </p:nvSpPr>
        <p:spPr>
          <a:xfrm>
            <a:off x="2087822" y="2958716"/>
            <a:ext cx="1400134" cy="1785104"/>
          </a:xfrm>
          <a:prstGeom prst="rect">
            <a:avLst/>
          </a:prstGeom>
          <a:noFill/>
          <a:ln>
            <a:noFill/>
          </a:ln>
        </p:spPr>
        <p:txBody>
          <a:bodyPr wrap="square" rtlCol="0">
            <a:spAutoFit/>
          </a:bodyPr>
          <a:lstStyle/>
          <a:p>
            <a:pPr defTabSz="685646"/>
            <a:r>
              <a:rPr lang="fr-FR" sz="1100" dirty="0">
                <a:latin typeface="Poppins" pitchFamily="2" charset="77"/>
                <a:ea typeface="Calibri" panose="020F0502020204030204" pitchFamily="34" charset="0"/>
                <a:cs typeface="Poppins" pitchFamily="2" charset="77"/>
              </a:rPr>
              <a:t>Les éléments disponibles présentent des problèmes d'exhaustivité, doivent être mis à jour, ou ne sont pas mis en œuvre de façon appropriée.</a:t>
            </a:r>
            <a:endParaRPr lang="fr-FR" sz="1100" dirty="0">
              <a:solidFill>
                <a:srgbClr val="999999"/>
              </a:solidFill>
              <a:latin typeface="Poppins" pitchFamily="2" charset="77"/>
              <a:ea typeface="Lato Light" panose="020F0502020204030203" pitchFamily="34" charset="0"/>
              <a:cs typeface="Poppins" pitchFamily="2" charset="77"/>
            </a:endParaRPr>
          </a:p>
        </p:txBody>
      </p:sp>
      <p:sp>
        <p:nvSpPr>
          <p:cNvPr id="6" name="CuadroTexto 5">
            <a:extLst>
              <a:ext uri="{FF2B5EF4-FFF2-40B4-BE49-F238E27FC236}">
                <a16:creationId xmlns:a16="http://schemas.microsoft.com/office/drawing/2014/main" id="{9FBD6ACC-E329-08CE-C822-E30C84F2169F}"/>
              </a:ext>
            </a:extLst>
          </p:cNvPr>
          <p:cNvSpPr txBox="1"/>
          <p:nvPr/>
        </p:nvSpPr>
        <p:spPr>
          <a:xfrm>
            <a:off x="3599729" y="2497330"/>
            <a:ext cx="1400134"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défini</a:t>
            </a:r>
          </a:p>
        </p:txBody>
      </p:sp>
      <p:sp>
        <p:nvSpPr>
          <p:cNvPr id="7" name="CuadroTexto 6">
            <a:extLst>
              <a:ext uri="{FF2B5EF4-FFF2-40B4-BE49-F238E27FC236}">
                <a16:creationId xmlns:a16="http://schemas.microsoft.com/office/drawing/2014/main" id="{3351C22B-4870-DBE2-6DB7-BE5AF91E9D4F}"/>
              </a:ext>
            </a:extLst>
          </p:cNvPr>
          <p:cNvSpPr txBox="1"/>
          <p:nvPr/>
        </p:nvSpPr>
        <p:spPr>
          <a:xfrm>
            <a:off x="3590208" y="2958716"/>
            <a:ext cx="1439758" cy="1315360"/>
          </a:xfrm>
          <a:prstGeom prst="rect">
            <a:avLst/>
          </a:prstGeom>
          <a:noFill/>
          <a:ln>
            <a:noFill/>
          </a:ln>
        </p:spPr>
        <p:txBody>
          <a:bodyPr wrap="square" rtlCol="0">
            <a:spAutoFit/>
          </a:bodyPr>
          <a:lstStyle/>
          <a:p>
            <a:pPr>
              <a:lnSpc>
                <a:spcPct val="90000"/>
              </a:lnSpc>
              <a:buClr>
                <a:srgbClr val="000000"/>
              </a:buClr>
              <a:buSzPts val="1200"/>
            </a:pPr>
            <a:r>
              <a:rPr lang="fr-FR" sz="1100" dirty="0">
                <a:latin typeface="Poppins" pitchFamily="2" charset="77"/>
                <a:ea typeface="Calibri" panose="020F0502020204030204" pitchFamily="34" charset="0"/>
                <a:cs typeface="Poppins" pitchFamily="2" charset="77"/>
              </a:rPr>
              <a:t>Les éléments disponibles sont systématiquement mis en œuvre, mais il y a des biais ou des problèmes reconnus.</a:t>
            </a:r>
            <a:endParaRPr lang="fr-FR" sz="1100" dirty="0">
              <a:latin typeface="Poppins" pitchFamily="2" charset="77"/>
              <a:cs typeface="Poppins" pitchFamily="2" charset="77"/>
            </a:endParaRPr>
          </a:p>
        </p:txBody>
      </p:sp>
      <p:sp>
        <p:nvSpPr>
          <p:cNvPr id="8" name="CuadroTexto 7">
            <a:extLst>
              <a:ext uri="{FF2B5EF4-FFF2-40B4-BE49-F238E27FC236}">
                <a16:creationId xmlns:a16="http://schemas.microsoft.com/office/drawing/2014/main" id="{AD3A140D-C6B1-5E96-A823-03C618FF3D94}"/>
              </a:ext>
            </a:extLst>
          </p:cNvPr>
          <p:cNvSpPr txBox="1"/>
          <p:nvPr/>
        </p:nvSpPr>
        <p:spPr>
          <a:xfrm>
            <a:off x="5223967" y="2485123"/>
            <a:ext cx="1549542" cy="430887"/>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de gestion quantitative</a:t>
            </a:r>
          </a:p>
        </p:txBody>
      </p:sp>
      <p:sp>
        <p:nvSpPr>
          <p:cNvPr id="9" name="CuadroTexto 8">
            <a:extLst>
              <a:ext uri="{FF2B5EF4-FFF2-40B4-BE49-F238E27FC236}">
                <a16:creationId xmlns:a16="http://schemas.microsoft.com/office/drawing/2014/main" id="{5B4F4351-A278-072B-EB99-CA95D2AC0F40}"/>
              </a:ext>
            </a:extLst>
          </p:cNvPr>
          <p:cNvSpPr txBox="1"/>
          <p:nvPr/>
        </p:nvSpPr>
        <p:spPr>
          <a:xfrm>
            <a:off x="5305984" y="2958716"/>
            <a:ext cx="1531678" cy="1446550"/>
          </a:xfrm>
          <a:prstGeom prst="rect">
            <a:avLst/>
          </a:prstGeom>
          <a:noFill/>
          <a:ln>
            <a:noFill/>
          </a:ln>
        </p:spPr>
        <p:txBody>
          <a:bodyPr wrap="square" rtlCol="0">
            <a:spAutoFit/>
          </a:bodyPr>
          <a:lstStyle/>
          <a:p>
            <a:pPr>
              <a:buClr>
                <a:srgbClr val="000000"/>
              </a:buClr>
              <a:buSzPts val="1200"/>
            </a:pPr>
            <a:r>
              <a:rPr lang="fr-FR" sz="1100" dirty="0">
                <a:latin typeface="Poppins" pitchFamily="2" charset="77"/>
                <a:ea typeface="Calibri" panose="020F0502020204030204" pitchFamily="34" charset="0"/>
                <a:cs typeface="Poppins" pitchFamily="2" charset="77"/>
              </a:rPr>
              <a:t>Tous les éléments sont disponibles, fiables, complets et mis à jour. On sait que certains biais ou problèmes peuvent être améliorés.</a:t>
            </a:r>
            <a:endParaRPr lang="fr-FR" sz="1100" dirty="0">
              <a:latin typeface="Poppins" pitchFamily="2" charset="77"/>
              <a:ea typeface="Poppins"/>
              <a:cs typeface="Poppins" pitchFamily="2" charset="77"/>
              <a:sym typeface="Poppins"/>
            </a:endParaRPr>
          </a:p>
        </p:txBody>
      </p:sp>
      <p:sp>
        <p:nvSpPr>
          <p:cNvPr id="10" name="CuadroTexto 9">
            <a:extLst>
              <a:ext uri="{FF2B5EF4-FFF2-40B4-BE49-F238E27FC236}">
                <a16:creationId xmlns:a16="http://schemas.microsoft.com/office/drawing/2014/main" id="{862CB85C-DF72-0F61-5F21-9EF0A505B27F}"/>
              </a:ext>
            </a:extLst>
          </p:cNvPr>
          <p:cNvSpPr txBox="1"/>
          <p:nvPr/>
        </p:nvSpPr>
        <p:spPr>
          <a:xfrm>
            <a:off x="6804686" y="2512954"/>
            <a:ext cx="1594394"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optimisé</a:t>
            </a:r>
          </a:p>
        </p:txBody>
      </p:sp>
      <p:sp>
        <p:nvSpPr>
          <p:cNvPr id="11" name="CuadroTexto 10">
            <a:extLst>
              <a:ext uri="{FF2B5EF4-FFF2-40B4-BE49-F238E27FC236}">
                <a16:creationId xmlns:a16="http://schemas.microsoft.com/office/drawing/2014/main" id="{00933549-21DB-CB74-2766-4D9531BFCE12}"/>
              </a:ext>
            </a:extLst>
          </p:cNvPr>
          <p:cNvSpPr txBox="1"/>
          <p:nvPr/>
        </p:nvSpPr>
        <p:spPr>
          <a:xfrm>
            <a:off x="7007217" y="2958716"/>
            <a:ext cx="1752283" cy="858312"/>
          </a:xfrm>
          <a:prstGeom prst="rect">
            <a:avLst/>
          </a:prstGeom>
          <a:noFill/>
          <a:ln>
            <a:noFill/>
          </a:ln>
        </p:spPr>
        <p:txBody>
          <a:bodyPr wrap="square" rtlCol="0">
            <a:spAutoFit/>
          </a:bodyPr>
          <a:lstStyle/>
          <a:p>
            <a:pPr>
              <a:lnSpc>
                <a:spcPct val="90000"/>
              </a:lnSpc>
              <a:buClr>
                <a:srgbClr val="000000"/>
              </a:buClr>
              <a:buSzPts val="1200"/>
            </a:pPr>
            <a:r>
              <a:rPr lang="fr-FR" sz="1100" dirty="0">
                <a:latin typeface="Poppins" pitchFamily="2" charset="77"/>
                <a:ea typeface="Calibri" panose="020F0502020204030204" pitchFamily="34" charset="0"/>
                <a:cs typeface="Poppins" pitchFamily="2" charset="77"/>
              </a:rPr>
              <a:t>Tous les éléments sont disponibles, mis à jour et mis en œuvre de manière cohérente.</a:t>
            </a:r>
            <a:endParaRPr lang="fr-FR" sz="1100" dirty="0">
              <a:latin typeface="Poppins" pitchFamily="2" charset="77"/>
              <a:cs typeface="Poppins" pitchFamily="2" charset="77"/>
            </a:endParaRPr>
          </a:p>
        </p:txBody>
      </p:sp>
      <p:sp>
        <p:nvSpPr>
          <p:cNvPr id="12" name="CuadroTexto 11">
            <a:extLst>
              <a:ext uri="{FF2B5EF4-FFF2-40B4-BE49-F238E27FC236}">
                <a16:creationId xmlns:a16="http://schemas.microsoft.com/office/drawing/2014/main" id="{51914CD8-5DE0-6DA9-51FA-CE705059AE7A}"/>
              </a:ext>
            </a:extLst>
          </p:cNvPr>
          <p:cNvSpPr txBox="1"/>
          <p:nvPr/>
        </p:nvSpPr>
        <p:spPr>
          <a:xfrm>
            <a:off x="1847241" y="1086059"/>
            <a:ext cx="5493208" cy="338554"/>
          </a:xfrm>
          <a:prstGeom prst="rect">
            <a:avLst/>
          </a:prstGeom>
          <a:noFill/>
        </p:spPr>
        <p:txBody>
          <a:bodyPr wrap="square" rtlCol="0">
            <a:spAutoFit/>
          </a:bodyPr>
          <a:lstStyle/>
          <a:p>
            <a:pPr algn="ctr"/>
            <a:r>
              <a:rPr lang="fr-FR" sz="1600" b="1" dirty="0">
                <a:solidFill>
                  <a:srgbClr val="002060"/>
                </a:solidFill>
                <a:latin typeface="Poppins" pitchFamily="2" charset="77"/>
                <a:cs typeface="Poppins" pitchFamily="2" charset="77"/>
              </a:rPr>
              <a:t>Niveau de performances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17C0D6E002DC4A9954B279402C024D" ma:contentTypeVersion="20" ma:contentTypeDescription="Create a new document." ma:contentTypeScope="" ma:versionID="c9e009728f5cfba670b057a6f188be73">
  <xsd:schema xmlns:xsd="http://www.w3.org/2001/XMLSchema" xmlns:xs="http://www.w3.org/2001/XMLSchema" xmlns:p="http://schemas.microsoft.com/office/2006/metadata/properties" xmlns:ns2="13824d70-7bf2-44bc-87a6-298660e5dadd" xmlns:ns3="824a6a19-c959-42ab-aba9-d8066f14d880" xmlns:ns4="5e13aadc-de86-43ee-b386-40c01ba74c80" targetNamespace="http://schemas.microsoft.com/office/2006/metadata/properties" ma:root="true" ma:fieldsID="fa8fd96ccf753695bffec13620459a90" ns2:_="" ns3:_="" ns4:_="">
    <xsd:import namespace="13824d70-7bf2-44bc-87a6-298660e5dadd"/>
    <xsd:import namespace="824a6a19-c959-42ab-aba9-d8066f14d880"/>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c044fde1cc444aeb99680595bf09c781"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24d70-7bf2-44bc-87a6-298660e5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c044fde1cc444aeb99680595bf09c781" ma:index="25" nillable="true" ma:taxonomy="true" ma:internalName="c044fde1cc444aeb99680595bf09c781" ma:taxonomyFieldName="PAHO_x0020_Keyword" ma:displayName="PAHO Keyword" ma:default="" ma:fieldId="{c044fde1-cc44-4aeb-9968-0595bf09c781}" ma:taxonomyMulti="true" ma:sspId="c0f44cca-6aff-4d49-827c-e4b3bc2e3f13" ma:termSetId="e04e7722-c50b-42ac-a63e-7080933752e3"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a6a19-c959-42ab-aba9-d8066f14d8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a6e248f-8c9f-452a-954e-7ee3bb8c38b6}" ma:internalName="TaxCatchAll" ma:showField="CatchAllData" ma:web="824a6a19-c959-42ab-aba9-d8066f14d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044fde1cc444aeb99680595bf09c781 xmlns="13824d70-7bf2-44bc-87a6-298660e5dadd">
      <Terms xmlns="http://schemas.microsoft.com/office/infopath/2007/PartnerControls"/>
    </c044fde1cc444aeb99680595bf09c781>
    <lcf76f155ced4ddcb4097134ff3c332f xmlns="13824d70-7bf2-44bc-87a6-298660e5dadd">
      <Terms xmlns="http://schemas.microsoft.com/office/infopath/2007/PartnerControls"/>
    </lcf76f155ced4ddcb4097134ff3c332f>
    <TaxCatchAll xmlns="5e13aadc-de86-43ee-b386-40c01ba74c80" xsi:nil="true"/>
    <SharedWithUsers xmlns="824a6a19-c959-42ab-aba9-d8066f14d880">
      <UserInfo>
        <DisplayName>Blanco,  Miriam (OS-)</DisplayName>
        <AccountId>477</AccountId>
        <AccountType/>
      </UserInfo>
      <UserInfo>
        <DisplayName>Capistran,  Bertha (WDC)</DisplayName>
        <AccountId>147</AccountId>
        <AccountType/>
      </UserInfo>
      <UserInfo>
        <DisplayName>Ghiselli, Dr. Margherita (WDC)</DisplayName>
        <AccountId>92</AccountId>
        <AccountType/>
      </UserInfo>
    </SharedWithUsers>
  </documentManagement>
</p:properties>
</file>

<file path=customXml/itemProps1.xml><?xml version="1.0" encoding="utf-8"?>
<ds:datastoreItem xmlns:ds="http://schemas.openxmlformats.org/officeDocument/2006/customXml" ds:itemID="{42342219-373F-4F24-A264-87C6F60B7C2C}">
  <ds:schemaRefs>
    <ds:schemaRef ds:uri="http://schemas.microsoft.com/sharepoint/v3/contenttype/forms"/>
  </ds:schemaRefs>
</ds:datastoreItem>
</file>

<file path=customXml/itemProps2.xml><?xml version="1.0" encoding="utf-8"?>
<ds:datastoreItem xmlns:ds="http://schemas.openxmlformats.org/officeDocument/2006/customXml" ds:itemID="{98FF3DF6-1309-404F-A405-437EDC99D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24d70-7bf2-44bc-87a6-298660e5dadd"/>
    <ds:schemaRef ds:uri="824a6a19-c959-42ab-aba9-d8066f14d880"/>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C8BE9A-FDAD-4BB0-94FC-E810FD8900E2}">
  <ds:schemaRefs>
    <ds:schemaRef ds:uri="http://www.w3.org/XML/1998/namespace"/>
    <ds:schemaRef ds:uri="http://purl.org/dc/terms/"/>
    <ds:schemaRef ds:uri="http://purl.org/dc/elements/1.1/"/>
    <ds:schemaRef ds:uri="5e13aadc-de86-43ee-b386-40c01ba74c80"/>
    <ds:schemaRef ds:uri="http://schemas.microsoft.com/office/2006/metadata/properties"/>
    <ds:schemaRef ds:uri="824a6a19-c959-42ab-aba9-d8066f14d880"/>
    <ds:schemaRef ds:uri="http://schemas.microsoft.com/office/2006/documentManagement/types"/>
    <ds:schemaRef ds:uri="http://schemas.microsoft.com/office/infopath/2007/PartnerControls"/>
    <ds:schemaRef ds:uri="http://schemas.openxmlformats.org/package/2006/metadata/core-properties"/>
    <ds:schemaRef ds:uri="13824d70-7bf2-44bc-87a6-298660e5dad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1800</TotalTime>
  <Words>971</Words>
  <Application>Microsoft Macintosh PowerPoint</Application>
  <PresentationFormat>On-screen Show (16:9)</PresentationFormat>
  <Paragraphs>120</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Poppins</vt:lpstr>
      <vt:lpstr>Lato Light</vt:lpstr>
      <vt:lpstr>Arial</vt:lpstr>
      <vt:lpstr>Poppins ExtraBold</vt:lpstr>
      <vt:lpstr>Calibri</vt:lpstr>
      <vt:lpstr>Lato</vt:lpstr>
      <vt:lpstr>Poppins Black</vt:lpstr>
      <vt:lpstr>Office Theme</vt:lpstr>
      <vt:lpstr>Outil de monitorage de la peformance du programme élargi de vaccination (PEV)</vt:lpstr>
      <vt:lpstr>Agenda</vt:lpstr>
      <vt:lpstr>État actuel du programme régional d’immunisation des Amériques</vt:lpstr>
      <vt:lpstr>But de la méthodologie</vt:lpstr>
      <vt:lpstr>Objectifs de la méthodologie –  Niveau national</vt:lpstr>
      <vt:lpstr>Objectifs de la méthodologie –  Niveau sous-national</vt:lpstr>
      <vt:lpstr>Description de l'outil</vt:lpstr>
      <vt:lpstr>Description de l'outil</vt:lpstr>
      <vt:lpstr>L'échelle de maturite en 5 points</vt:lpstr>
      <vt:lpstr>Procedures d’auto-évaluation</vt:lpstr>
      <vt:lpstr>PowerPoint Presentation</vt:lpstr>
      <vt:lpstr>PowerPoint Presentation</vt:lpstr>
      <vt:lpstr>PowerPoint Presentation</vt:lpstr>
      <vt:lpstr>Résultats de l'auto-évaluation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PAHO's performance monitoring tool for national EPI teams</dc:title>
  <cp:lastModifiedBy>Juanjo J. Vasquez Rojas</cp:lastModifiedBy>
  <cp:revision>128</cp:revision>
  <dcterms:modified xsi:type="dcterms:W3CDTF">2024-06-11T19:58:47Z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0x0101003717C0D6E002DC4A9954B279402C024D</vt:lpwstr>
  </property>
  <property fmtid="{D5CDD505-2E9C-101B-9397-08002B2CF9AE}" pid="3" name="MediaServiceImageTags">
    <vt:lpwstr/>
  </property>
  <property fmtid="{D5CDD505-2E9C-101B-9397-08002B2CF9AE}" pid="4" name="PAHO Keyword">
    <vt:lpwstr/>
  </property>
</Properties>
</file>