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8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59" r:id="rId6"/>
    <p:sldId id="260" r:id="rId7"/>
    <p:sldId id="263" r:id="rId8"/>
    <p:sldId id="264" r:id="rId9"/>
  </p:sldIdLst>
  <p:sldSz cx="9144000" cy="5143500" type="screen16x9"/>
  <p:notesSz cx="20104100" cy="11309350"/>
  <p:defaultTextStyle>
    <a:defPPr>
      <a:defRPr lang="en-US"/>
    </a:defPPr>
    <a:lvl1pPr marL="0" algn="l" defTabSz="415755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1pPr>
    <a:lvl2pPr marL="207878" algn="l" defTabSz="415755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2pPr>
    <a:lvl3pPr marL="415755" algn="l" defTabSz="415755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3pPr>
    <a:lvl4pPr marL="623632" algn="l" defTabSz="415755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4pPr>
    <a:lvl5pPr marL="831509" algn="l" defTabSz="415755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5pPr>
    <a:lvl6pPr marL="1039387" algn="l" defTabSz="415755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6pPr>
    <a:lvl7pPr marL="1247264" algn="l" defTabSz="415755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7pPr>
    <a:lvl8pPr marL="1455141" algn="l" defTabSz="415755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8pPr>
    <a:lvl9pPr marL="1663020" algn="l" defTabSz="415755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9" userDrawn="1">
          <p15:clr>
            <a:srgbClr val="A4A3A4"/>
          </p15:clr>
        </p15:guide>
        <p15:guide id="2" pos="9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/>
    <p:restoredTop sz="94694"/>
  </p:normalViewPr>
  <p:slideViewPr>
    <p:cSldViewPr>
      <p:cViewPr varScale="1">
        <p:scale>
          <a:sx n="153" d="100"/>
          <a:sy n="153" d="100"/>
        </p:scale>
        <p:origin x="176" y="216"/>
      </p:cViewPr>
      <p:guideLst>
        <p:guide orient="horz" pos="1309"/>
        <p:guide pos="9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2.jpg"/><Relationship Id="rId18" Type="http://schemas.openxmlformats.org/officeDocument/2006/relationships/image" Target="../media/image37.jpg"/><Relationship Id="rId26" Type="http://schemas.openxmlformats.org/officeDocument/2006/relationships/image" Target="../media/image45.jpg"/><Relationship Id="rId3" Type="http://schemas.openxmlformats.org/officeDocument/2006/relationships/image" Target="../media/image22.jpg"/><Relationship Id="rId21" Type="http://schemas.openxmlformats.org/officeDocument/2006/relationships/image" Target="../media/image40.jpg"/><Relationship Id="rId7" Type="http://schemas.openxmlformats.org/officeDocument/2006/relationships/image" Target="../media/image26.jpg"/><Relationship Id="rId12" Type="http://schemas.openxmlformats.org/officeDocument/2006/relationships/image" Target="../media/image31.jpg"/><Relationship Id="rId17" Type="http://schemas.openxmlformats.org/officeDocument/2006/relationships/image" Target="../media/image36.jpg"/><Relationship Id="rId25" Type="http://schemas.openxmlformats.org/officeDocument/2006/relationships/image" Target="../media/image44.jpg"/><Relationship Id="rId2" Type="http://schemas.openxmlformats.org/officeDocument/2006/relationships/image" Target="../media/image21.jpg"/><Relationship Id="rId16" Type="http://schemas.openxmlformats.org/officeDocument/2006/relationships/image" Target="../media/image35.jpg"/><Relationship Id="rId20" Type="http://schemas.openxmlformats.org/officeDocument/2006/relationships/image" Target="../media/image39.jpg"/><Relationship Id="rId29" Type="http://schemas.openxmlformats.org/officeDocument/2006/relationships/image" Target="../media/image4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24" Type="http://schemas.openxmlformats.org/officeDocument/2006/relationships/image" Target="../media/image43.jpg"/><Relationship Id="rId5" Type="http://schemas.openxmlformats.org/officeDocument/2006/relationships/image" Target="../media/image24.jpg"/><Relationship Id="rId15" Type="http://schemas.openxmlformats.org/officeDocument/2006/relationships/image" Target="../media/image34.jpg"/><Relationship Id="rId23" Type="http://schemas.openxmlformats.org/officeDocument/2006/relationships/image" Target="../media/image42.jpg"/><Relationship Id="rId28" Type="http://schemas.openxmlformats.org/officeDocument/2006/relationships/image" Target="../media/image47.jpg"/><Relationship Id="rId10" Type="http://schemas.openxmlformats.org/officeDocument/2006/relationships/image" Target="../media/image29.jpg"/><Relationship Id="rId19" Type="http://schemas.openxmlformats.org/officeDocument/2006/relationships/image" Target="../media/image38.jpg"/><Relationship Id="rId31" Type="http://schemas.openxmlformats.org/officeDocument/2006/relationships/image" Target="../media/image50.png"/><Relationship Id="rId4" Type="http://schemas.openxmlformats.org/officeDocument/2006/relationships/image" Target="../media/image23.jpg"/><Relationship Id="rId9" Type="http://schemas.openxmlformats.org/officeDocument/2006/relationships/image" Target="../media/image28.jpg"/><Relationship Id="rId14" Type="http://schemas.openxmlformats.org/officeDocument/2006/relationships/image" Target="../media/image33.jpg"/><Relationship Id="rId22" Type="http://schemas.openxmlformats.org/officeDocument/2006/relationships/image" Target="../media/image41.jpg"/><Relationship Id="rId27" Type="http://schemas.openxmlformats.org/officeDocument/2006/relationships/image" Target="../media/image46.jpg"/><Relationship Id="rId30" Type="http://schemas.openxmlformats.org/officeDocument/2006/relationships/image" Target="../media/image49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0872" y="954486"/>
            <a:ext cx="777706" cy="77765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24224" y="69742"/>
            <a:ext cx="777706" cy="77765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1658" y="1852778"/>
            <a:ext cx="778159" cy="77571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14340" y="1847330"/>
            <a:ext cx="777706" cy="7776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29482" y="957647"/>
            <a:ext cx="777706" cy="77764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08593" y="2749271"/>
            <a:ext cx="738935" cy="76396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31868" y="2735430"/>
            <a:ext cx="777706" cy="777652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42590" y="1851172"/>
            <a:ext cx="775230" cy="77659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406753" y="3627009"/>
            <a:ext cx="784612" cy="77581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46606" y="965972"/>
            <a:ext cx="771211" cy="77115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700843" y="951249"/>
            <a:ext cx="793080" cy="791314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705358" y="1841897"/>
            <a:ext cx="777706" cy="785866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827348" y="1847330"/>
            <a:ext cx="777706" cy="7776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707616" y="72437"/>
            <a:ext cx="773658" cy="773604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941176" y="2736378"/>
            <a:ext cx="782074" cy="7765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409282" y="2736374"/>
            <a:ext cx="782078" cy="77659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941300" y="71090"/>
            <a:ext cx="777706" cy="777648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826439" y="3627009"/>
            <a:ext cx="776644" cy="784177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177994" y="3615322"/>
            <a:ext cx="777706" cy="777652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414721" y="965973"/>
            <a:ext cx="783412" cy="766165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826439" y="2736374"/>
            <a:ext cx="776644" cy="776590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943292" y="3630799"/>
            <a:ext cx="779959" cy="77823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062256" y="3619637"/>
            <a:ext cx="785046" cy="775152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527210" y="1852759"/>
            <a:ext cx="780840" cy="77185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53777" y="2735430"/>
            <a:ext cx="777706" cy="77765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529591" y="3627009"/>
            <a:ext cx="777706" cy="776590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711707" y="3629543"/>
            <a:ext cx="776644" cy="774051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300038" y="3619683"/>
            <a:ext cx="776649" cy="774062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51591" y="955891"/>
            <a:ext cx="782078" cy="782023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35937" y="1"/>
            <a:ext cx="5197097" cy="23506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2007" y="948095"/>
            <a:ext cx="8222175" cy="549351"/>
          </a:xfrm>
        </p:spPr>
        <p:txBody>
          <a:bodyPr lIns="0" tIns="0" rIns="0" bIns="0"/>
          <a:lstStyle>
            <a:lvl1pPr>
              <a:defRPr sz="3570" b="1" i="0">
                <a:solidFill>
                  <a:schemeClr val="bg1"/>
                </a:solidFill>
                <a:latin typeface="DIN Condensed"/>
                <a:cs typeface="DIN Condensed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8083" y="895350"/>
            <a:ext cx="8100721" cy="3779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6" b="1" i="0">
                <a:solidFill>
                  <a:srgbClr val="7030A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78083" y="1350318"/>
            <a:ext cx="8084947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/>
            </a:lvl1pPr>
          </a:lstStyle>
          <a:p>
            <a:endParaRPr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8A236C-94F1-BC4D-BC0D-216CD4AD2E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7850" y="1657350"/>
            <a:ext cx="8032750" cy="1000274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2007" y="948095"/>
            <a:ext cx="8222175" cy="549351"/>
          </a:xfrm>
        </p:spPr>
        <p:txBody>
          <a:bodyPr lIns="0" tIns="0" rIns="0" bIns="0"/>
          <a:lstStyle>
            <a:lvl1pPr>
              <a:defRPr sz="3570" b="1" i="0">
                <a:solidFill>
                  <a:schemeClr val="bg1"/>
                </a:solidFill>
                <a:latin typeface="DIN Condensed"/>
                <a:cs typeface="DIN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7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7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1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2007" y="948095"/>
            <a:ext cx="8222175" cy="549351"/>
          </a:xfrm>
        </p:spPr>
        <p:txBody>
          <a:bodyPr lIns="0" tIns="0" rIns="0" bIns="0"/>
          <a:lstStyle>
            <a:lvl1pPr>
              <a:defRPr sz="3570" b="1" i="0">
                <a:solidFill>
                  <a:schemeClr val="bg1"/>
                </a:solidFill>
                <a:latin typeface="DIN Condensed"/>
                <a:cs typeface="DIN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1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1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2007" y="948095"/>
            <a:ext cx="8300993" cy="12080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850" b="1" i="0">
                <a:solidFill>
                  <a:schemeClr val="bg1"/>
                </a:solidFill>
                <a:latin typeface="DIN Condensed"/>
                <a:cs typeface="DIN Condensed"/>
              </a:defRPr>
            </a:lvl1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69060"/>
            <a:ext cx="82269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CA5DCF5-8676-CD48-A972-C6C58082DDF3}"/>
              </a:ext>
            </a:extLst>
          </p:cNvPr>
          <p:cNvGrpSpPr/>
          <p:nvPr userDrawn="1"/>
        </p:nvGrpSpPr>
        <p:grpSpPr>
          <a:xfrm>
            <a:off x="452493" y="0"/>
            <a:ext cx="6472338" cy="862461"/>
            <a:chOff x="994857" y="0"/>
            <a:chExt cx="14230154" cy="1896349"/>
          </a:xfrm>
        </p:grpSpPr>
        <p:pic>
          <p:nvPicPr>
            <p:cNvPr id="45" name="object 2">
              <a:extLst>
                <a:ext uri="{FF2B5EF4-FFF2-40B4-BE49-F238E27FC236}">
                  <a16:creationId xmlns:a16="http://schemas.microsoft.com/office/drawing/2014/main" id="{E4832D0F-CA19-FB43-8647-931A178F870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4857" y="0"/>
              <a:ext cx="14230154" cy="1896349"/>
            </a:xfrm>
            <a:prstGeom prst="rect">
              <a:avLst/>
            </a:prstGeom>
          </p:spPr>
        </p:pic>
        <p:sp>
          <p:nvSpPr>
            <p:cNvPr id="46" name="object 6">
              <a:extLst>
                <a:ext uri="{FF2B5EF4-FFF2-40B4-BE49-F238E27FC236}">
                  <a16:creationId xmlns:a16="http://schemas.microsoft.com/office/drawing/2014/main" id="{39101757-7FB6-3F4A-A7FC-D53DF20BC5C7}"/>
                </a:ext>
              </a:extLst>
            </p:cNvPr>
            <p:cNvSpPr txBox="1"/>
            <p:nvPr/>
          </p:nvSpPr>
          <p:spPr>
            <a:xfrm>
              <a:off x="12134689" y="287631"/>
              <a:ext cx="430372" cy="366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5776">
                <a:lnSpc>
                  <a:spcPct val="100000"/>
                </a:lnSpc>
                <a:spcBef>
                  <a:spcPts val="45"/>
                </a:spcBef>
              </a:pPr>
              <a:r>
                <a:rPr lang="en-US" sz="1000" b="1" spc="-27" dirty="0">
                  <a:solidFill>
                    <a:srgbClr val="F05253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ava</a:t>
              </a:r>
              <a:endParaRPr sz="955" dirty="0">
                <a:latin typeface="DIN Condensed"/>
                <a:cs typeface="DIN Condensed"/>
              </a:endParaRPr>
            </a:p>
          </p:txBody>
        </p:sp>
      </p:grpSp>
      <p:sp>
        <p:nvSpPr>
          <p:cNvPr id="47" name="object 3">
            <a:extLst>
              <a:ext uri="{FF2B5EF4-FFF2-40B4-BE49-F238E27FC236}">
                <a16:creationId xmlns:a16="http://schemas.microsoft.com/office/drawing/2014/main" id="{65B5C2A5-0569-8B4C-A2A2-A3F6F8AE38BD}"/>
              </a:ext>
            </a:extLst>
          </p:cNvPr>
          <p:cNvSpPr txBox="1"/>
          <p:nvPr userDrawn="1"/>
        </p:nvSpPr>
        <p:spPr>
          <a:xfrm>
            <a:off x="919665" y="149751"/>
            <a:ext cx="3270629" cy="342632"/>
          </a:xfrm>
          <a:prstGeom prst="rect">
            <a:avLst/>
          </a:prstGeom>
        </p:spPr>
        <p:txBody>
          <a:bodyPr vert="horz" wrap="square" lIns="0" tIns="6641" rIns="0" bIns="0" rtlCol="0">
            <a:spAutoFit/>
          </a:bodyPr>
          <a:lstStyle/>
          <a:p>
            <a:pPr marL="5776">
              <a:lnSpc>
                <a:spcPct val="100000"/>
              </a:lnSpc>
              <a:spcBef>
                <a:spcPts val="52"/>
              </a:spcBef>
            </a:pPr>
            <a:r>
              <a:rPr lang="en-US" sz="2183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¿</a:t>
            </a:r>
            <a:r>
              <a:rPr lang="en-US" sz="2183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Estás</a:t>
            </a:r>
            <a:r>
              <a:rPr lang="en-US" sz="2183" b="1" spc="64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183" b="1" spc="43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protegido</a:t>
            </a:r>
            <a:r>
              <a:rPr lang="en-US" sz="2183" b="1" spc="43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?</a:t>
            </a:r>
            <a:endParaRPr lang="en-US" sz="2183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8" name="object 4">
            <a:extLst>
              <a:ext uri="{FF2B5EF4-FFF2-40B4-BE49-F238E27FC236}">
                <a16:creationId xmlns:a16="http://schemas.microsoft.com/office/drawing/2014/main" id="{BE301322-F60E-F244-B63B-40631EC477F3}"/>
              </a:ext>
            </a:extLst>
          </p:cNvPr>
          <p:cNvSpPr/>
          <p:nvPr userDrawn="1"/>
        </p:nvSpPr>
        <p:spPr>
          <a:xfrm>
            <a:off x="5964711" y="4814560"/>
            <a:ext cx="2850641" cy="489224"/>
          </a:xfrm>
          <a:custGeom>
            <a:avLst/>
            <a:gdLst/>
            <a:ahLst/>
            <a:cxnLst/>
            <a:rect l="l" t="t" r="r" b="b"/>
            <a:pathLst>
              <a:path w="6267450" h="1075690">
                <a:moveTo>
                  <a:pt x="5817529" y="0"/>
                </a:moveTo>
                <a:lnTo>
                  <a:pt x="5444" y="0"/>
                </a:lnTo>
                <a:lnTo>
                  <a:pt x="0" y="5444"/>
                </a:lnTo>
                <a:lnTo>
                  <a:pt x="0" y="953248"/>
                </a:lnTo>
                <a:lnTo>
                  <a:pt x="2231" y="1000199"/>
                </a:lnTo>
                <a:lnTo>
                  <a:pt x="8790" y="1045888"/>
                </a:lnTo>
                <a:lnTo>
                  <a:pt x="15903" y="1075336"/>
                </a:lnTo>
                <a:lnTo>
                  <a:pt x="6267421" y="1075336"/>
                </a:lnTo>
                <a:lnTo>
                  <a:pt x="6267421" y="449892"/>
                </a:lnTo>
                <a:lnTo>
                  <a:pt x="6264781" y="400870"/>
                </a:lnTo>
                <a:lnTo>
                  <a:pt x="6257044" y="353377"/>
                </a:lnTo>
                <a:lnTo>
                  <a:pt x="6244485" y="307689"/>
                </a:lnTo>
                <a:lnTo>
                  <a:pt x="6227378" y="264078"/>
                </a:lnTo>
                <a:lnTo>
                  <a:pt x="6205997" y="222820"/>
                </a:lnTo>
                <a:lnTo>
                  <a:pt x="6180617" y="184189"/>
                </a:lnTo>
                <a:lnTo>
                  <a:pt x="6151512" y="148459"/>
                </a:lnTo>
                <a:lnTo>
                  <a:pt x="6118958" y="115905"/>
                </a:lnTo>
                <a:lnTo>
                  <a:pt x="6083227" y="86801"/>
                </a:lnTo>
                <a:lnTo>
                  <a:pt x="6044596" y="61422"/>
                </a:lnTo>
                <a:lnTo>
                  <a:pt x="6003338" y="40042"/>
                </a:lnTo>
                <a:lnTo>
                  <a:pt x="5959728" y="22935"/>
                </a:lnTo>
                <a:lnTo>
                  <a:pt x="5914040" y="10376"/>
                </a:lnTo>
                <a:lnTo>
                  <a:pt x="5866549" y="2639"/>
                </a:lnTo>
                <a:lnTo>
                  <a:pt x="5817529" y="0"/>
                </a:lnTo>
                <a:close/>
              </a:path>
            </a:pathLst>
          </a:custGeom>
          <a:solidFill>
            <a:srgbClr val="8D6DA1"/>
          </a:solidFill>
        </p:spPr>
        <p:txBody>
          <a:bodyPr wrap="square" lIns="0" tIns="0" rIns="0" bIns="0" rtlCol="0"/>
          <a:lstStyle/>
          <a:p>
            <a:endParaRPr sz="387"/>
          </a:p>
        </p:txBody>
      </p:sp>
      <p:sp>
        <p:nvSpPr>
          <p:cNvPr id="49" name="object 5">
            <a:extLst>
              <a:ext uri="{FF2B5EF4-FFF2-40B4-BE49-F238E27FC236}">
                <a16:creationId xmlns:a16="http://schemas.microsoft.com/office/drawing/2014/main" id="{D41DD6A0-4271-EA43-8C84-8A011002D733}"/>
              </a:ext>
            </a:extLst>
          </p:cNvPr>
          <p:cNvSpPr txBox="1"/>
          <p:nvPr userDrawn="1"/>
        </p:nvSpPr>
        <p:spPr>
          <a:xfrm>
            <a:off x="6893626" y="212433"/>
            <a:ext cx="1869374" cy="437593"/>
          </a:xfrm>
          <a:prstGeom prst="rect">
            <a:avLst/>
          </a:prstGeom>
        </p:spPr>
        <p:txBody>
          <a:bodyPr vert="horz" wrap="square" lIns="0" tIns="6641" rIns="0" bIns="0" rtlCol="0">
            <a:spAutoFit/>
          </a:bodyPr>
          <a:lstStyle/>
          <a:p>
            <a:pPr marL="5776">
              <a:lnSpc>
                <a:spcPct val="100000"/>
              </a:lnSpc>
              <a:spcBef>
                <a:spcPts val="52"/>
              </a:spcBef>
            </a:pPr>
            <a:r>
              <a:rPr lang="en-US" sz="1400" b="1" spc="-68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Semana</a:t>
            </a:r>
            <a:r>
              <a:rPr lang="en-US" sz="1400" b="1" spc="-68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de </a:t>
            </a:r>
            <a:r>
              <a:rPr lang="en-US" sz="1400" b="1" spc="-68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Vacunación</a:t>
            </a:r>
            <a:r>
              <a:rPr lang="en-US" sz="1400" b="1" spc="-68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br>
              <a:rPr lang="en-US" sz="1400" b="1" spc="-68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400" b="1" spc="-68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en</a:t>
            </a:r>
            <a:r>
              <a:rPr lang="en-US" sz="1400" b="1" spc="-68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las </a:t>
            </a:r>
            <a:r>
              <a:rPr lang="en-US" sz="1400" b="1" spc="-68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Américas</a:t>
            </a:r>
            <a:endParaRPr lang="en-US" sz="1400" b="1" spc="-68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0" name="object 7">
            <a:extLst>
              <a:ext uri="{FF2B5EF4-FFF2-40B4-BE49-F238E27FC236}">
                <a16:creationId xmlns:a16="http://schemas.microsoft.com/office/drawing/2014/main" id="{CAB66DB4-8749-0D48-87E2-057D42B66975}"/>
              </a:ext>
            </a:extLst>
          </p:cNvPr>
          <p:cNvSpPr txBox="1"/>
          <p:nvPr userDrawn="1"/>
        </p:nvSpPr>
        <p:spPr>
          <a:xfrm>
            <a:off x="5981625" y="4463355"/>
            <a:ext cx="2600235" cy="315779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>
              <a:lnSpc>
                <a:spcPct val="100000"/>
              </a:lnSpc>
              <a:spcBef>
                <a:spcPts val="61"/>
              </a:spcBef>
            </a:pPr>
            <a:r>
              <a:rPr sz="2001" b="1" spc="-68" dirty="0">
                <a:solidFill>
                  <a:srgbClr val="EB2D7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#PonteTodasTusVacunas</a:t>
            </a:r>
            <a:endParaRPr sz="2001" b="1" spc="-68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grpSp>
        <p:nvGrpSpPr>
          <p:cNvPr id="51" name="object 8">
            <a:extLst>
              <a:ext uri="{FF2B5EF4-FFF2-40B4-BE49-F238E27FC236}">
                <a16:creationId xmlns:a16="http://schemas.microsoft.com/office/drawing/2014/main" id="{DA272F84-2406-504F-A335-25AFCF98C680}"/>
              </a:ext>
            </a:extLst>
          </p:cNvPr>
          <p:cNvGrpSpPr/>
          <p:nvPr userDrawn="1"/>
        </p:nvGrpSpPr>
        <p:grpSpPr>
          <a:xfrm>
            <a:off x="2176176" y="4502082"/>
            <a:ext cx="361890" cy="63536"/>
            <a:chOff x="4784564" y="9899022"/>
            <a:chExt cx="795655" cy="139700"/>
          </a:xfrm>
        </p:grpSpPr>
        <p:pic>
          <p:nvPicPr>
            <p:cNvPr id="52" name="object 9">
              <a:extLst>
                <a:ext uri="{FF2B5EF4-FFF2-40B4-BE49-F238E27FC236}">
                  <a16:creationId xmlns:a16="http://schemas.microsoft.com/office/drawing/2014/main" id="{D1519F59-4FB0-C548-82BD-7032FF9DA1F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64950" y="9906058"/>
              <a:ext cx="93442" cy="121022"/>
            </a:xfrm>
            <a:prstGeom prst="rect">
              <a:avLst/>
            </a:prstGeom>
          </p:spPr>
        </p:pic>
        <p:pic>
          <p:nvPicPr>
            <p:cNvPr id="53" name="object 10">
              <a:extLst>
                <a:ext uri="{FF2B5EF4-FFF2-40B4-BE49-F238E27FC236}">
                  <a16:creationId xmlns:a16="http://schemas.microsoft.com/office/drawing/2014/main" id="{6E7C6814-97B6-EE46-B57E-446EE015BFE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81738" y="9906059"/>
              <a:ext cx="155776" cy="121022"/>
            </a:xfrm>
            <a:prstGeom prst="rect">
              <a:avLst/>
            </a:prstGeom>
          </p:spPr>
        </p:pic>
        <p:pic>
          <p:nvPicPr>
            <p:cNvPr id="54" name="object 11">
              <a:extLst>
                <a:ext uri="{FF2B5EF4-FFF2-40B4-BE49-F238E27FC236}">
                  <a16:creationId xmlns:a16="http://schemas.microsoft.com/office/drawing/2014/main" id="{CB2717F1-0572-8C4B-86B2-61C2EB63C78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57672" y="9906058"/>
              <a:ext cx="93442" cy="121022"/>
            </a:xfrm>
            <a:prstGeom prst="rect">
              <a:avLst/>
            </a:prstGeom>
          </p:spPr>
        </p:pic>
        <p:pic>
          <p:nvPicPr>
            <p:cNvPr id="55" name="object 12">
              <a:extLst>
                <a:ext uri="{FF2B5EF4-FFF2-40B4-BE49-F238E27FC236}">
                  <a16:creationId xmlns:a16="http://schemas.microsoft.com/office/drawing/2014/main" id="{4AE8A150-4F8C-514E-A8ED-A79ECCF5B7F5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75301" y="9907746"/>
              <a:ext cx="112425" cy="117640"/>
            </a:xfrm>
            <a:prstGeom prst="rect">
              <a:avLst/>
            </a:prstGeom>
          </p:spPr>
        </p:pic>
        <p:pic>
          <p:nvPicPr>
            <p:cNvPr id="56" name="object 13">
              <a:extLst>
                <a:ext uri="{FF2B5EF4-FFF2-40B4-BE49-F238E27FC236}">
                  <a16:creationId xmlns:a16="http://schemas.microsoft.com/office/drawing/2014/main" id="{505F6F34-0BFA-A74E-98D4-6C534090550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12419" y="9906059"/>
              <a:ext cx="67558" cy="121022"/>
            </a:xfrm>
            <a:prstGeom prst="rect">
              <a:avLst/>
            </a:prstGeom>
          </p:spPr>
        </p:pic>
        <p:pic>
          <p:nvPicPr>
            <p:cNvPr id="57" name="object 14">
              <a:extLst>
                <a:ext uri="{FF2B5EF4-FFF2-40B4-BE49-F238E27FC236}">
                  <a16:creationId xmlns:a16="http://schemas.microsoft.com/office/drawing/2014/main" id="{E376F1B7-8AE1-C84D-8401-F86EEA3FE7D8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84564" y="9899022"/>
              <a:ext cx="139419" cy="139419"/>
            </a:xfrm>
            <a:prstGeom prst="rect">
              <a:avLst/>
            </a:prstGeom>
          </p:spPr>
        </p:pic>
      </p:grpSp>
      <p:grpSp>
        <p:nvGrpSpPr>
          <p:cNvPr id="58" name="object 15">
            <a:extLst>
              <a:ext uri="{FF2B5EF4-FFF2-40B4-BE49-F238E27FC236}">
                <a16:creationId xmlns:a16="http://schemas.microsoft.com/office/drawing/2014/main" id="{C5849CF2-38E6-E047-B1EB-9A0EAE417C77}"/>
              </a:ext>
            </a:extLst>
          </p:cNvPr>
          <p:cNvGrpSpPr/>
          <p:nvPr userDrawn="1"/>
        </p:nvGrpSpPr>
        <p:grpSpPr>
          <a:xfrm>
            <a:off x="1780772" y="4508668"/>
            <a:ext cx="325499" cy="53717"/>
            <a:chOff x="3915223" y="9913502"/>
            <a:chExt cx="715645" cy="118110"/>
          </a:xfrm>
        </p:grpSpPr>
        <p:pic>
          <p:nvPicPr>
            <p:cNvPr id="59" name="object 16">
              <a:extLst>
                <a:ext uri="{FF2B5EF4-FFF2-40B4-BE49-F238E27FC236}">
                  <a16:creationId xmlns:a16="http://schemas.microsoft.com/office/drawing/2014/main" id="{DBBD95C9-98C9-AA48-A661-7876126CFB67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15223" y="9915136"/>
              <a:ext cx="262020" cy="114394"/>
            </a:xfrm>
            <a:prstGeom prst="rect">
              <a:avLst/>
            </a:prstGeom>
          </p:spPr>
        </p:pic>
        <p:pic>
          <p:nvPicPr>
            <p:cNvPr id="60" name="object 17">
              <a:extLst>
                <a:ext uri="{FF2B5EF4-FFF2-40B4-BE49-F238E27FC236}">
                  <a16:creationId xmlns:a16="http://schemas.microsoft.com/office/drawing/2014/main" id="{B45F580C-EAC1-9B4C-A053-778462D91AA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96884" y="9913502"/>
              <a:ext cx="323130" cy="117661"/>
            </a:xfrm>
            <a:prstGeom prst="rect">
              <a:avLst/>
            </a:prstGeom>
          </p:spPr>
        </p:pic>
        <p:pic>
          <p:nvPicPr>
            <p:cNvPr id="61" name="object 18">
              <a:extLst>
                <a:ext uri="{FF2B5EF4-FFF2-40B4-BE49-F238E27FC236}">
                  <a16:creationId xmlns:a16="http://schemas.microsoft.com/office/drawing/2014/main" id="{DB726040-079E-3042-AA3E-9B7C6040CED5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39662" y="9913502"/>
              <a:ext cx="91117" cy="117661"/>
            </a:xfrm>
            <a:prstGeom prst="rect">
              <a:avLst/>
            </a:prstGeom>
          </p:spPr>
        </p:pic>
      </p:grpSp>
      <p:sp>
        <p:nvSpPr>
          <p:cNvPr id="62" name="object 19">
            <a:extLst>
              <a:ext uri="{FF2B5EF4-FFF2-40B4-BE49-F238E27FC236}">
                <a16:creationId xmlns:a16="http://schemas.microsoft.com/office/drawing/2014/main" id="{210701F8-57EE-384C-B96C-28484FD5059B}"/>
              </a:ext>
            </a:extLst>
          </p:cNvPr>
          <p:cNvSpPr/>
          <p:nvPr userDrawn="1"/>
        </p:nvSpPr>
        <p:spPr>
          <a:xfrm>
            <a:off x="2688163" y="4501302"/>
            <a:ext cx="281021" cy="51117"/>
          </a:xfrm>
          <a:custGeom>
            <a:avLst/>
            <a:gdLst/>
            <a:ahLst/>
            <a:cxnLst/>
            <a:rect l="l" t="t" r="r" b="b"/>
            <a:pathLst>
              <a:path w="617854" h="112395">
                <a:moveTo>
                  <a:pt x="86664" y="55968"/>
                </a:moveTo>
                <a:lnTo>
                  <a:pt x="83070" y="30721"/>
                </a:lnTo>
                <a:lnTo>
                  <a:pt x="74561" y="15290"/>
                </a:lnTo>
                <a:lnTo>
                  <a:pt x="73469" y="13309"/>
                </a:lnTo>
                <a:lnTo>
                  <a:pt x="66090" y="7937"/>
                </a:lnTo>
                <a:lnTo>
                  <a:pt x="66090" y="55968"/>
                </a:lnTo>
                <a:lnTo>
                  <a:pt x="64312" y="74955"/>
                </a:lnTo>
                <a:lnTo>
                  <a:pt x="59448" y="87528"/>
                </a:lnTo>
                <a:lnTo>
                  <a:pt x="52222" y="94500"/>
                </a:lnTo>
                <a:lnTo>
                  <a:pt x="43332" y="96647"/>
                </a:lnTo>
                <a:lnTo>
                  <a:pt x="34455" y="94500"/>
                </a:lnTo>
                <a:lnTo>
                  <a:pt x="27228" y="87528"/>
                </a:lnTo>
                <a:lnTo>
                  <a:pt x="22364" y="74955"/>
                </a:lnTo>
                <a:lnTo>
                  <a:pt x="20586" y="55968"/>
                </a:lnTo>
                <a:lnTo>
                  <a:pt x="22364" y="36982"/>
                </a:lnTo>
                <a:lnTo>
                  <a:pt x="27228" y="24409"/>
                </a:lnTo>
                <a:lnTo>
                  <a:pt x="34455" y="17437"/>
                </a:lnTo>
                <a:lnTo>
                  <a:pt x="43332" y="15290"/>
                </a:lnTo>
                <a:lnTo>
                  <a:pt x="52222" y="17437"/>
                </a:lnTo>
                <a:lnTo>
                  <a:pt x="59448" y="24409"/>
                </a:lnTo>
                <a:lnTo>
                  <a:pt x="64312" y="36982"/>
                </a:lnTo>
                <a:lnTo>
                  <a:pt x="66090" y="55968"/>
                </a:lnTo>
                <a:lnTo>
                  <a:pt x="66090" y="7937"/>
                </a:lnTo>
                <a:lnTo>
                  <a:pt x="59639" y="3238"/>
                </a:lnTo>
                <a:lnTo>
                  <a:pt x="43332" y="0"/>
                </a:lnTo>
                <a:lnTo>
                  <a:pt x="27025" y="3238"/>
                </a:lnTo>
                <a:lnTo>
                  <a:pt x="13182" y="13309"/>
                </a:lnTo>
                <a:lnTo>
                  <a:pt x="3594" y="30721"/>
                </a:lnTo>
                <a:lnTo>
                  <a:pt x="0" y="55968"/>
                </a:lnTo>
                <a:lnTo>
                  <a:pt x="3594" y="81216"/>
                </a:lnTo>
                <a:lnTo>
                  <a:pt x="13182" y="98615"/>
                </a:lnTo>
                <a:lnTo>
                  <a:pt x="27025" y="108673"/>
                </a:lnTo>
                <a:lnTo>
                  <a:pt x="43332" y="111912"/>
                </a:lnTo>
                <a:lnTo>
                  <a:pt x="59639" y="108673"/>
                </a:lnTo>
                <a:lnTo>
                  <a:pt x="73469" y="98615"/>
                </a:lnTo>
                <a:lnTo>
                  <a:pt x="74561" y="96647"/>
                </a:lnTo>
                <a:lnTo>
                  <a:pt x="83070" y="81216"/>
                </a:lnTo>
                <a:lnTo>
                  <a:pt x="86664" y="55968"/>
                </a:lnTo>
                <a:close/>
              </a:path>
              <a:path w="617854" h="112395">
                <a:moveTo>
                  <a:pt x="169722" y="34607"/>
                </a:moveTo>
                <a:lnTo>
                  <a:pt x="167551" y="20764"/>
                </a:lnTo>
                <a:lnTo>
                  <a:pt x="165100" y="16840"/>
                </a:lnTo>
                <a:lnTo>
                  <a:pt x="161074" y="10375"/>
                </a:lnTo>
                <a:lnTo>
                  <a:pt x="150393" y="3835"/>
                </a:lnTo>
                <a:lnTo>
                  <a:pt x="149783" y="3746"/>
                </a:lnTo>
                <a:lnTo>
                  <a:pt x="149783" y="22758"/>
                </a:lnTo>
                <a:lnTo>
                  <a:pt x="149783" y="46456"/>
                </a:lnTo>
                <a:lnTo>
                  <a:pt x="144322" y="52539"/>
                </a:lnTo>
                <a:lnTo>
                  <a:pt x="124371" y="52539"/>
                </a:lnTo>
                <a:lnTo>
                  <a:pt x="124371" y="16840"/>
                </a:lnTo>
                <a:lnTo>
                  <a:pt x="144322" y="16840"/>
                </a:lnTo>
                <a:lnTo>
                  <a:pt x="149783" y="22758"/>
                </a:lnTo>
                <a:lnTo>
                  <a:pt x="149783" y="3746"/>
                </a:lnTo>
                <a:lnTo>
                  <a:pt x="135585" y="1562"/>
                </a:lnTo>
                <a:lnTo>
                  <a:pt x="104419" y="1562"/>
                </a:lnTo>
                <a:lnTo>
                  <a:pt x="104419" y="110363"/>
                </a:lnTo>
                <a:lnTo>
                  <a:pt x="124371" y="110363"/>
                </a:lnTo>
                <a:lnTo>
                  <a:pt x="124371" y="67805"/>
                </a:lnTo>
                <a:lnTo>
                  <a:pt x="135585" y="67805"/>
                </a:lnTo>
                <a:lnTo>
                  <a:pt x="150393" y="65506"/>
                </a:lnTo>
                <a:lnTo>
                  <a:pt x="161074" y="58928"/>
                </a:lnTo>
                <a:lnTo>
                  <a:pt x="165036" y="52539"/>
                </a:lnTo>
                <a:lnTo>
                  <a:pt x="167551" y="48475"/>
                </a:lnTo>
                <a:lnTo>
                  <a:pt x="169722" y="34607"/>
                </a:lnTo>
                <a:close/>
              </a:path>
              <a:path w="617854" h="112395">
                <a:moveTo>
                  <a:pt x="244995" y="79184"/>
                </a:moveTo>
                <a:lnTo>
                  <a:pt x="202907" y="36791"/>
                </a:lnTo>
                <a:lnTo>
                  <a:pt x="202907" y="21196"/>
                </a:lnTo>
                <a:lnTo>
                  <a:pt x="208051" y="15900"/>
                </a:lnTo>
                <a:lnTo>
                  <a:pt x="227228" y="15900"/>
                </a:lnTo>
                <a:lnTo>
                  <a:pt x="233616" y="18707"/>
                </a:lnTo>
                <a:lnTo>
                  <a:pt x="238455" y="20586"/>
                </a:lnTo>
                <a:lnTo>
                  <a:pt x="239395" y="3898"/>
                </a:lnTo>
                <a:lnTo>
                  <a:pt x="236270" y="2959"/>
                </a:lnTo>
                <a:lnTo>
                  <a:pt x="228168" y="0"/>
                </a:lnTo>
                <a:lnTo>
                  <a:pt x="216636" y="0"/>
                </a:lnTo>
                <a:lnTo>
                  <a:pt x="203581" y="1892"/>
                </a:lnTo>
                <a:lnTo>
                  <a:pt x="192646" y="7505"/>
                </a:lnTo>
                <a:lnTo>
                  <a:pt x="185127" y="16776"/>
                </a:lnTo>
                <a:lnTo>
                  <a:pt x="182333" y="29616"/>
                </a:lnTo>
                <a:lnTo>
                  <a:pt x="183603" y="39154"/>
                </a:lnTo>
                <a:lnTo>
                  <a:pt x="187185" y="46913"/>
                </a:lnTo>
                <a:lnTo>
                  <a:pt x="192798" y="53162"/>
                </a:lnTo>
                <a:lnTo>
                  <a:pt x="200113" y="58140"/>
                </a:lnTo>
                <a:lnTo>
                  <a:pt x="219913" y="69049"/>
                </a:lnTo>
                <a:lnTo>
                  <a:pt x="224434" y="72491"/>
                </a:lnTo>
                <a:lnTo>
                  <a:pt x="224434" y="91186"/>
                </a:lnTo>
                <a:lnTo>
                  <a:pt x="216636" y="96024"/>
                </a:lnTo>
                <a:lnTo>
                  <a:pt x="197307" y="96024"/>
                </a:lnTo>
                <a:lnTo>
                  <a:pt x="188722" y="91821"/>
                </a:lnTo>
                <a:lnTo>
                  <a:pt x="184835" y="89319"/>
                </a:lnTo>
                <a:lnTo>
                  <a:pt x="183743" y="107086"/>
                </a:lnTo>
                <a:lnTo>
                  <a:pt x="189191" y="110363"/>
                </a:lnTo>
                <a:lnTo>
                  <a:pt x="197612" y="111925"/>
                </a:lnTo>
                <a:lnTo>
                  <a:pt x="208521" y="111925"/>
                </a:lnTo>
                <a:lnTo>
                  <a:pt x="222973" y="109918"/>
                </a:lnTo>
                <a:lnTo>
                  <a:pt x="234530" y="103847"/>
                </a:lnTo>
                <a:lnTo>
                  <a:pt x="242214" y="93637"/>
                </a:lnTo>
                <a:lnTo>
                  <a:pt x="244995" y="79184"/>
                </a:lnTo>
                <a:close/>
              </a:path>
              <a:path w="617854" h="112395">
                <a:moveTo>
                  <a:pt x="328523" y="34607"/>
                </a:moveTo>
                <a:lnTo>
                  <a:pt x="326351" y="20764"/>
                </a:lnTo>
                <a:lnTo>
                  <a:pt x="323900" y="16840"/>
                </a:lnTo>
                <a:lnTo>
                  <a:pt x="319874" y="10375"/>
                </a:lnTo>
                <a:lnTo>
                  <a:pt x="309194" y="3835"/>
                </a:lnTo>
                <a:lnTo>
                  <a:pt x="308584" y="3746"/>
                </a:lnTo>
                <a:lnTo>
                  <a:pt x="308584" y="22758"/>
                </a:lnTo>
                <a:lnTo>
                  <a:pt x="308584" y="46456"/>
                </a:lnTo>
                <a:lnTo>
                  <a:pt x="303123" y="52539"/>
                </a:lnTo>
                <a:lnTo>
                  <a:pt x="283171" y="52539"/>
                </a:lnTo>
                <a:lnTo>
                  <a:pt x="283171" y="16840"/>
                </a:lnTo>
                <a:lnTo>
                  <a:pt x="303123" y="16840"/>
                </a:lnTo>
                <a:lnTo>
                  <a:pt x="308584" y="22758"/>
                </a:lnTo>
                <a:lnTo>
                  <a:pt x="308584" y="3746"/>
                </a:lnTo>
                <a:lnTo>
                  <a:pt x="294386" y="1562"/>
                </a:lnTo>
                <a:lnTo>
                  <a:pt x="263220" y="1562"/>
                </a:lnTo>
                <a:lnTo>
                  <a:pt x="263220" y="110363"/>
                </a:lnTo>
                <a:lnTo>
                  <a:pt x="283171" y="110363"/>
                </a:lnTo>
                <a:lnTo>
                  <a:pt x="283171" y="67805"/>
                </a:lnTo>
                <a:lnTo>
                  <a:pt x="294386" y="67805"/>
                </a:lnTo>
                <a:lnTo>
                  <a:pt x="309194" y="65506"/>
                </a:lnTo>
                <a:lnTo>
                  <a:pt x="319874" y="58928"/>
                </a:lnTo>
                <a:lnTo>
                  <a:pt x="323837" y="52539"/>
                </a:lnTo>
                <a:lnTo>
                  <a:pt x="326351" y="48475"/>
                </a:lnTo>
                <a:lnTo>
                  <a:pt x="328523" y="34607"/>
                </a:lnTo>
                <a:close/>
              </a:path>
              <a:path w="617854" h="112395">
                <a:moveTo>
                  <a:pt x="427799" y="110363"/>
                </a:moveTo>
                <a:lnTo>
                  <a:pt x="419354" y="84175"/>
                </a:lnTo>
                <a:lnTo>
                  <a:pt x="414439" y="68897"/>
                </a:lnTo>
                <a:lnTo>
                  <a:pt x="398056" y="18072"/>
                </a:lnTo>
                <a:lnTo>
                  <a:pt x="395389" y="9804"/>
                </a:lnTo>
                <a:lnTo>
                  <a:pt x="395389" y="68897"/>
                </a:lnTo>
                <a:lnTo>
                  <a:pt x="366395" y="68897"/>
                </a:lnTo>
                <a:lnTo>
                  <a:pt x="381355" y="18072"/>
                </a:lnTo>
                <a:lnTo>
                  <a:pt x="381660" y="18072"/>
                </a:lnTo>
                <a:lnTo>
                  <a:pt x="395389" y="68897"/>
                </a:lnTo>
                <a:lnTo>
                  <a:pt x="395389" y="9804"/>
                </a:lnTo>
                <a:lnTo>
                  <a:pt x="392734" y="1562"/>
                </a:lnTo>
                <a:lnTo>
                  <a:pt x="370916" y="1562"/>
                </a:lnTo>
                <a:lnTo>
                  <a:pt x="334429" y="110363"/>
                </a:lnTo>
                <a:lnTo>
                  <a:pt x="354393" y="110363"/>
                </a:lnTo>
                <a:lnTo>
                  <a:pt x="362178" y="84175"/>
                </a:lnTo>
                <a:lnTo>
                  <a:pt x="399580" y="84175"/>
                </a:lnTo>
                <a:lnTo>
                  <a:pt x="407225" y="110363"/>
                </a:lnTo>
                <a:lnTo>
                  <a:pt x="427799" y="110363"/>
                </a:lnTo>
                <a:close/>
              </a:path>
              <a:path w="617854" h="112395">
                <a:moveTo>
                  <a:pt x="512432" y="1562"/>
                </a:moveTo>
                <a:lnTo>
                  <a:pt x="492467" y="1562"/>
                </a:lnTo>
                <a:lnTo>
                  <a:pt x="492467" y="45834"/>
                </a:lnTo>
                <a:lnTo>
                  <a:pt x="460197" y="45834"/>
                </a:lnTo>
                <a:lnTo>
                  <a:pt x="460197" y="1562"/>
                </a:lnTo>
                <a:lnTo>
                  <a:pt x="440258" y="1562"/>
                </a:lnTo>
                <a:lnTo>
                  <a:pt x="440258" y="110363"/>
                </a:lnTo>
                <a:lnTo>
                  <a:pt x="460197" y="110363"/>
                </a:lnTo>
                <a:lnTo>
                  <a:pt x="460197" y="62357"/>
                </a:lnTo>
                <a:lnTo>
                  <a:pt x="492467" y="62357"/>
                </a:lnTo>
                <a:lnTo>
                  <a:pt x="492467" y="110363"/>
                </a:lnTo>
                <a:lnTo>
                  <a:pt x="512432" y="110363"/>
                </a:lnTo>
                <a:lnTo>
                  <a:pt x="512432" y="1562"/>
                </a:lnTo>
                <a:close/>
              </a:path>
              <a:path w="617854" h="112395">
                <a:moveTo>
                  <a:pt x="617778" y="55968"/>
                </a:moveTo>
                <a:lnTo>
                  <a:pt x="614184" y="30721"/>
                </a:lnTo>
                <a:lnTo>
                  <a:pt x="605675" y="15290"/>
                </a:lnTo>
                <a:lnTo>
                  <a:pt x="604583" y="13309"/>
                </a:lnTo>
                <a:lnTo>
                  <a:pt x="597204" y="7937"/>
                </a:lnTo>
                <a:lnTo>
                  <a:pt x="597204" y="55968"/>
                </a:lnTo>
                <a:lnTo>
                  <a:pt x="595426" y="74955"/>
                </a:lnTo>
                <a:lnTo>
                  <a:pt x="590562" y="87528"/>
                </a:lnTo>
                <a:lnTo>
                  <a:pt x="583323" y="94500"/>
                </a:lnTo>
                <a:lnTo>
                  <a:pt x="574446" y="96647"/>
                </a:lnTo>
                <a:lnTo>
                  <a:pt x="565569" y="94500"/>
                </a:lnTo>
                <a:lnTo>
                  <a:pt x="558330" y="87528"/>
                </a:lnTo>
                <a:lnTo>
                  <a:pt x="553478" y="74955"/>
                </a:lnTo>
                <a:lnTo>
                  <a:pt x="551688" y="55968"/>
                </a:lnTo>
                <a:lnTo>
                  <a:pt x="553478" y="36982"/>
                </a:lnTo>
                <a:lnTo>
                  <a:pt x="558330" y="24409"/>
                </a:lnTo>
                <a:lnTo>
                  <a:pt x="565569" y="17437"/>
                </a:lnTo>
                <a:lnTo>
                  <a:pt x="574446" y="15290"/>
                </a:lnTo>
                <a:lnTo>
                  <a:pt x="583323" y="17437"/>
                </a:lnTo>
                <a:lnTo>
                  <a:pt x="590562" y="24409"/>
                </a:lnTo>
                <a:lnTo>
                  <a:pt x="595426" y="36982"/>
                </a:lnTo>
                <a:lnTo>
                  <a:pt x="597204" y="55968"/>
                </a:lnTo>
                <a:lnTo>
                  <a:pt x="597204" y="7937"/>
                </a:lnTo>
                <a:lnTo>
                  <a:pt x="590753" y="3238"/>
                </a:lnTo>
                <a:lnTo>
                  <a:pt x="574446" y="0"/>
                </a:lnTo>
                <a:lnTo>
                  <a:pt x="558139" y="3238"/>
                </a:lnTo>
                <a:lnTo>
                  <a:pt x="544296" y="13309"/>
                </a:lnTo>
                <a:lnTo>
                  <a:pt x="534695" y="30721"/>
                </a:lnTo>
                <a:lnTo>
                  <a:pt x="531114" y="55968"/>
                </a:lnTo>
                <a:lnTo>
                  <a:pt x="534695" y="81216"/>
                </a:lnTo>
                <a:lnTo>
                  <a:pt x="544296" y="98615"/>
                </a:lnTo>
                <a:lnTo>
                  <a:pt x="558139" y="108673"/>
                </a:lnTo>
                <a:lnTo>
                  <a:pt x="574446" y="111912"/>
                </a:lnTo>
                <a:lnTo>
                  <a:pt x="590753" y="108673"/>
                </a:lnTo>
                <a:lnTo>
                  <a:pt x="604583" y="98615"/>
                </a:lnTo>
                <a:lnTo>
                  <a:pt x="605663" y="96647"/>
                </a:lnTo>
                <a:lnTo>
                  <a:pt x="614184" y="81216"/>
                </a:lnTo>
                <a:lnTo>
                  <a:pt x="617778" y="55968"/>
                </a:lnTo>
                <a:close/>
              </a:path>
            </a:pathLst>
          </a:custGeom>
          <a:solidFill>
            <a:srgbClr val="0099D6"/>
          </a:solidFill>
        </p:spPr>
        <p:txBody>
          <a:bodyPr wrap="square" lIns="0" tIns="0" rIns="0" bIns="0" rtlCol="0"/>
          <a:lstStyle/>
          <a:p>
            <a:endParaRPr sz="387"/>
          </a:p>
        </p:txBody>
      </p:sp>
      <p:pic>
        <p:nvPicPr>
          <p:cNvPr id="63" name="object 20">
            <a:extLst>
              <a:ext uri="{FF2B5EF4-FFF2-40B4-BE49-F238E27FC236}">
                <a16:creationId xmlns:a16="http://schemas.microsoft.com/office/drawing/2014/main" id="{BB64FC8A-452F-A04A-90D6-65ED4130EEFB}"/>
              </a:ext>
            </a:extLst>
          </p:cNvPr>
          <p:cNvPicPr/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1697009" y="4504032"/>
            <a:ext cx="63412" cy="63408"/>
          </a:xfrm>
          <a:prstGeom prst="rect">
            <a:avLst/>
          </a:prstGeom>
        </p:spPr>
      </p:pic>
      <p:pic>
        <p:nvPicPr>
          <p:cNvPr id="64" name="object 21">
            <a:extLst>
              <a:ext uri="{FF2B5EF4-FFF2-40B4-BE49-F238E27FC236}">
                <a16:creationId xmlns:a16="http://schemas.microsoft.com/office/drawing/2014/main" id="{888E1FDE-3DF4-F14E-A0A5-6A2F4A7AD4E2}"/>
              </a:ext>
            </a:extLst>
          </p:cNvPr>
          <p:cNvPicPr/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3033042" y="4493489"/>
            <a:ext cx="63412" cy="63408"/>
          </a:xfrm>
          <a:prstGeom prst="rect">
            <a:avLst/>
          </a:prstGeom>
        </p:spPr>
      </p:pic>
      <p:pic>
        <p:nvPicPr>
          <p:cNvPr id="65" name="object 22">
            <a:extLst>
              <a:ext uri="{FF2B5EF4-FFF2-40B4-BE49-F238E27FC236}">
                <a16:creationId xmlns:a16="http://schemas.microsoft.com/office/drawing/2014/main" id="{954200A6-E5E0-3041-92DE-D3720C65B7D7}"/>
              </a:ext>
            </a:extLst>
          </p:cNvPr>
          <p:cNvPicPr/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2604402" y="4497761"/>
            <a:ext cx="63412" cy="63408"/>
          </a:xfrm>
          <a:prstGeom prst="rect">
            <a:avLst/>
          </a:prstGeom>
        </p:spPr>
      </p:pic>
      <p:grpSp>
        <p:nvGrpSpPr>
          <p:cNvPr id="66" name="object 23">
            <a:extLst>
              <a:ext uri="{FF2B5EF4-FFF2-40B4-BE49-F238E27FC236}">
                <a16:creationId xmlns:a16="http://schemas.microsoft.com/office/drawing/2014/main" id="{078092E6-E381-3E43-A4F0-E7F38974EDB1}"/>
              </a:ext>
            </a:extLst>
          </p:cNvPr>
          <p:cNvGrpSpPr/>
          <p:nvPr userDrawn="1"/>
        </p:nvGrpSpPr>
        <p:grpSpPr>
          <a:xfrm>
            <a:off x="3116805" y="4497468"/>
            <a:ext cx="245785" cy="52561"/>
            <a:chOff x="6852643" y="9888873"/>
            <a:chExt cx="540385" cy="115570"/>
          </a:xfrm>
        </p:grpSpPr>
        <p:pic>
          <p:nvPicPr>
            <p:cNvPr id="67" name="object 24">
              <a:extLst>
                <a:ext uri="{FF2B5EF4-FFF2-40B4-BE49-F238E27FC236}">
                  <a16:creationId xmlns:a16="http://schemas.microsoft.com/office/drawing/2014/main" id="{133C63ED-F8DE-6842-A264-D3BB837BACBB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52643" y="9890483"/>
              <a:ext cx="251886" cy="112039"/>
            </a:xfrm>
            <a:prstGeom prst="rect">
              <a:avLst/>
            </a:prstGeom>
          </p:spPr>
        </p:pic>
        <p:pic>
          <p:nvPicPr>
            <p:cNvPr id="68" name="object 25">
              <a:extLst>
                <a:ext uri="{FF2B5EF4-FFF2-40B4-BE49-F238E27FC236}">
                  <a16:creationId xmlns:a16="http://schemas.microsoft.com/office/drawing/2014/main" id="{83BEEB3D-D5F7-A742-9FAF-B33B68235CFA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127740" y="9888873"/>
              <a:ext cx="264696" cy="115253"/>
            </a:xfrm>
            <a:prstGeom prst="rect">
              <a:avLst/>
            </a:prstGeom>
          </p:spPr>
        </p:pic>
      </p:grpSp>
      <p:sp>
        <p:nvSpPr>
          <p:cNvPr id="69" name="object 26">
            <a:extLst>
              <a:ext uri="{FF2B5EF4-FFF2-40B4-BE49-F238E27FC236}">
                <a16:creationId xmlns:a16="http://schemas.microsoft.com/office/drawing/2014/main" id="{09DD8AE7-C230-D940-B0CC-EE0A728C6C9B}"/>
              </a:ext>
            </a:extLst>
          </p:cNvPr>
          <p:cNvSpPr/>
          <p:nvPr userDrawn="1"/>
        </p:nvSpPr>
        <p:spPr>
          <a:xfrm>
            <a:off x="835145" y="4638993"/>
            <a:ext cx="308170" cy="268294"/>
          </a:xfrm>
          <a:custGeom>
            <a:avLst/>
            <a:gdLst/>
            <a:ahLst/>
            <a:cxnLst/>
            <a:rect l="l" t="t" r="r" b="b"/>
            <a:pathLst>
              <a:path w="677544" h="589915">
                <a:moveTo>
                  <a:pt x="337455" y="0"/>
                </a:moveTo>
                <a:lnTo>
                  <a:pt x="281641" y="2558"/>
                </a:lnTo>
                <a:lnTo>
                  <a:pt x="230359" y="10185"/>
                </a:lnTo>
                <a:lnTo>
                  <a:pt x="183774" y="22805"/>
                </a:lnTo>
                <a:lnTo>
                  <a:pt x="142050" y="40347"/>
                </a:lnTo>
                <a:lnTo>
                  <a:pt x="105354" y="62734"/>
                </a:lnTo>
                <a:lnTo>
                  <a:pt x="73851" y="89894"/>
                </a:lnTo>
                <a:lnTo>
                  <a:pt x="47705" y="121754"/>
                </a:lnTo>
                <a:lnTo>
                  <a:pt x="27081" y="158238"/>
                </a:lnTo>
                <a:lnTo>
                  <a:pt x="12146" y="199273"/>
                </a:lnTo>
                <a:lnTo>
                  <a:pt x="3064" y="244786"/>
                </a:lnTo>
                <a:lnTo>
                  <a:pt x="0" y="294703"/>
                </a:lnTo>
                <a:lnTo>
                  <a:pt x="3064" y="345360"/>
                </a:lnTo>
                <a:lnTo>
                  <a:pt x="12146" y="391333"/>
                </a:lnTo>
                <a:lnTo>
                  <a:pt x="27081" y="432592"/>
                </a:lnTo>
                <a:lnTo>
                  <a:pt x="47705" y="469107"/>
                </a:lnTo>
                <a:lnTo>
                  <a:pt x="73851" y="500849"/>
                </a:lnTo>
                <a:lnTo>
                  <a:pt x="105354" y="527789"/>
                </a:lnTo>
                <a:lnTo>
                  <a:pt x="142050" y="549896"/>
                </a:lnTo>
                <a:lnTo>
                  <a:pt x="183774" y="567142"/>
                </a:lnTo>
                <a:lnTo>
                  <a:pt x="230359" y="579497"/>
                </a:lnTo>
                <a:lnTo>
                  <a:pt x="281641" y="586931"/>
                </a:lnTo>
                <a:lnTo>
                  <a:pt x="337455" y="589416"/>
                </a:lnTo>
                <a:lnTo>
                  <a:pt x="393333" y="586931"/>
                </a:lnTo>
                <a:lnTo>
                  <a:pt x="444784" y="579497"/>
                </a:lnTo>
                <a:lnTo>
                  <a:pt x="491621" y="567142"/>
                </a:lnTo>
                <a:lnTo>
                  <a:pt x="533655" y="549896"/>
                </a:lnTo>
                <a:lnTo>
                  <a:pt x="570696" y="527789"/>
                </a:lnTo>
                <a:lnTo>
                  <a:pt x="602556" y="500849"/>
                </a:lnTo>
                <a:lnTo>
                  <a:pt x="629047" y="469107"/>
                </a:lnTo>
                <a:lnTo>
                  <a:pt x="638700" y="452268"/>
                </a:lnTo>
                <a:lnTo>
                  <a:pt x="337455" y="452268"/>
                </a:lnTo>
                <a:lnTo>
                  <a:pt x="295606" y="441761"/>
                </a:lnTo>
                <a:lnTo>
                  <a:pt x="268450" y="414444"/>
                </a:lnTo>
                <a:lnTo>
                  <a:pt x="252890" y="376623"/>
                </a:lnTo>
                <a:lnTo>
                  <a:pt x="245826" y="334607"/>
                </a:lnTo>
                <a:lnTo>
                  <a:pt x="244160" y="294703"/>
                </a:lnTo>
                <a:lnTo>
                  <a:pt x="245575" y="257950"/>
                </a:lnTo>
                <a:lnTo>
                  <a:pt x="252139" y="216335"/>
                </a:lnTo>
                <a:lnTo>
                  <a:pt x="267324" y="177343"/>
                </a:lnTo>
                <a:lnTo>
                  <a:pt x="294605" y="148459"/>
                </a:lnTo>
                <a:lnTo>
                  <a:pt x="337455" y="137168"/>
                </a:lnTo>
                <a:lnTo>
                  <a:pt x="637891" y="137168"/>
                </a:lnTo>
                <a:lnTo>
                  <a:pt x="629047" y="121754"/>
                </a:lnTo>
                <a:lnTo>
                  <a:pt x="602556" y="89894"/>
                </a:lnTo>
                <a:lnTo>
                  <a:pt x="570696" y="62734"/>
                </a:lnTo>
                <a:lnTo>
                  <a:pt x="533655" y="40347"/>
                </a:lnTo>
                <a:lnTo>
                  <a:pt x="491621" y="22805"/>
                </a:lnTo>
                <a:lnTo>
                  <a:pt x="444784" y="10185"/>
                </a:lnTo>
                <a:lnTo>
                  <a:pt x="393333" y="2558"/>
                </a:lnTo>
                <a:lnTo>
                  <a:pt x="337455" y="0"/>
                </a:lnTo>
                <a:close/>
              </a:path>
              <a:path w="677544" h="589915">
                <a:moveTo>
                  <a:pt x="637891" y="137168"/>
                </a:moveTo>
                <a:lnTo>
                  <a:pt x="337455" y="137168"/>
                </a:lnTo>
                <a:lnTo>
                  <a:pt x="381505" y="148459"/>
                </a:lnTo>
                <a:lnTo>
                  <a:pt x="409397" y="177343"/>
                </a:lnTo>
                <a:lnTo>
                  <a:pt x="424856" y="216335"/>
                </a:lnTo>
                <a:lnTo>
                  <a:pt x="431608" y="257950"/>
                </a:lnTo>
                <a:lnTo>
                  <a:pt x="433379" y="294703"/>
                </a:lnTo>
                <a:lnTo>
                  <a:pt x="431943" y="334607"/>
                </a:lnTo>
                <a:lnTo>
                  <a:pt x="425860" y="376623"/>
                </a:lnTo>
                <a:lnTo>
                  <a:pt x="410903" y="414444"/>
                </a:lnTo>
                <a:lnTo>
                  <a:pt x="382844" y="441761"/>
                </a:lnTo>
                <a:lnTo>
                  <a:pt x="337455" y="452268"/>
                </a:lnTo>
                <a:lnTo>
                  <a:pt x="638700" y="452268"/>
                </a:lnTo>
                <a:lnTo>
                  <a:pt x="649979" y="432592"/>
                </a:lnTo>
                <a:lnTo>
                  <a:pt x="665164" y="391333"/>
                </a:lnTo>
                <a:lnTo>
                  <a:pt x="674414" y="345360"/>
                </a:lnTo>
                <a:lnTo>
                  <a:pt x="677539" y="294703"/>
                </a:lnTo>
                <a:lnTo>
                  <a:pt x="674414" y="244786"/>
                </a:lnTo>
                <a:lnTo>
                  <a:pt x="665164" y="199273"/>
                </a:lnTo>
                <a:lnTo>
                  <a:pt x="649979" y="158238"/>
                </a:lnTo>
                <a:lnTo>
                  <a:pt x="637891" y="137168"/>
                </a:lnTo>
                <a:close/>
              </a:path>
            </a:pathLst>
          </a:custGeom>
          <a:solidFill>
            <a:srgbClr val="0099D6"/>
          </a:solidFill>
        </p:spPr>
        <p:txBody>
          <a:bodyPr wrap="square" lIns="0" tIns="0" rIns="0" bIns="0" rtlCol="0"/>
          <a:lstStyle/>
          <a:p>
            <a:endParaRPr sz="387"/>
          </a:p>
        </p:txBody>
      </p:sp>
      <p:sp>
        <p:nvSpPr>
          <p:cNvPr id="70" name="object 27">
            <a:extLst>
              <a:ext uri="{FF2B5EF4-FFF2-40B4-BE49-F238E27FC236}">
                <a16:creationId xmlns:a16="http://schemas.microsoft.com/office/drawing/2014/main" id="{8FBC25C8-62C0-3842-9452-0226328FC379}"/>
              </a:ext>
            </a:extLst>
          </p:cNvPr>
          <p:cNvSpPr/>
          <p:nvPr userDrawn="1"/>
        </p:nvSpPr>
        <p:spPr>
          <a:xfrm>
            <a:off x="1166735" y="4638996"/>
            <a:ext cx="553954" cy="268294"/>
          </a:xfrm>
          <a:custGeom>
            <a:avLst/>
            <a:gdLst/>
            <a:ahLst/>
            <a:cxnLst/>
            <a:rect l="l" t="t" r="r" b="b"/>
            <a:pathLst>
              <a:path w="1217929" h="589915">
                <a:moveTo>
                  <a:pt x="625208" y="205727"/>
                </a:moveTo>
                <a:lnTo>
                  <a:pt x="619518" y="153250"/>
                </a:lnTo>
                <a:lnTo>
                  <a:pt x="603694" y="110363"/>
                </a:lnTo>
                <a:lnTo>
                  <a:pt x="579640" y="76288"/>
                </a:lnTo>
                <a:lnTo>
                  <a:pt x="549236" y="50215"/>
                </a:lnTo>
                <a:lnTo>
                  <a:pt x="514388" y="31330"/>
                </a:lnTo>
                <a:lnTo>
                  <a:pt x="476961" y="18834"/>
                </a:lnTo>
                <a:lnTo>
                  <a:pt x="438861" y="11938"/>
                </a:lnTo>
                <a:lnTo>
                  <a:pt x="401980" y="9804"/>
                </a:lnTo>
                <a:lnTo>
                  <a:pt x="391515" y="9804"/>
                </a:lnTo>
                <a:lnTo>
                  <a:pt x="391515" y="209816"/>
                </a:lnTo>
                <a:lnTo>
                  <a:pt x="381787" y="248158"/>
                </a:lnTo>
                <a:lnTo>
                  <a:pt x="356209" y="270421"/>
                </a:lnTo>
                <a:lnTo>
                  <a:pt x="320154" y="280758"/>
                </a:lnTo>
                <a:lnTo>
                  <a:pt x="279031" y="283273"/>
                </a:lnTo>
                <a:lnTo>
                  <a:pt x="227584" y="283273"/>
                </a:lnTo>
                <a:lnTo>
                  <a:pt x="227584" y="142049"/>
                </a:lnTo>
                <a:lnTo>
                  <a:pt x="278168" y="142049"/>
                </a:lnTo>
                <a:lnTo>
                  <a:pt x="319786" y="144145"/>
                </a:lnTo>
                <a:lnTo>
                  <a:pt x="356095" y="153276"/>
                </a:lnTo>
                <a:lnTo>
                  <a:pt x="381774" y="173736"/>
                </a:lnTo>
                <a:lnTo>
                  <a:pt x="391515" y="209816"/>
                </a:lnTo>
                <a:lnTo>
                  <a:pt x="391515" y="9804"/>
                </a:lnTo>
                <a:lnTo>
                  <a:pt x="0" y="9804"/>
                </a:lnTo>
                <a:lnTo>
                  <a:pt x="0" y="579628"/>
                </a:lnTo>
                <a:lnTo>
                  <a:pt x="233692" y="579628"/>
                </a:lnTo>
                <a:lnTo>
                  <a:pt x="233692" y="415531"/>
                </a:lnTo>
                <a:lnTo>
                  <a:pt x="401116" y="415531"/>
                </a:lnTo>
                <a:lnTo>
                  <a:pt x="445795" y="412610"/>
                </a:lnTo>
                <a:lnTo>
                  <a:pt x="487629" y="403644"/>
                </a:lnTo>
                <a:lnTo>
                  <a:pt x="525665" y="388327"/>
                </a:lnTo>
                <a:lnTo>
                  <a:pt x="558939" y="366344"/>
                </a:lnTo>
                <a:lnTo>
                  <a:pt x="586498" y="337400"/>
                </a:lnTo>
                <a:lnTo>
                  <a:pt x="607364" y="301193"/>
                </a:lnTo>
                <a:lnTo>
                  <a:pt x="612775" y="283273"/>
                </a:lnTo>
                <a:lnTo>
                  <a:pt x="620585" y="257403"/>
                </a:lnTo>
                <a:lnTo>
                  <a:pt x="625208" y="205727"/>
                </a:lnTo>
                <a:close/>
              </a:path>
              <a:path w="1217929" h="589915">
                <a:moveTo>
                  <a:pt x="1217358" y="398399"/>
                </a:moveTo>
                <a:lnTo>
                  <a:pt x="1211059" y="349275"/>
                </a:lnTo>
                <a:lnTo>
                  <a:pt x="1193647" y="310730"/>
                </a:lnTo>
                <a:lnTo>
                  <a:pt x="1167358" y="281241"/>
                </a:lnTo>
                <a:lnTo>
                  <a:pt x="1134389" y="259308"/>
                </a:lnTo>
                <a:lnTo>
                  <a:pt x="1096987" y="243420"/>
                </a:lnTo>
                <a:lnTo>
                  <a:pt x="1057351" y="232067"/>
                </a:lnTo>
                <a:lnTo>
                  <a:pt x="1017727" y="223735"/>
                </a:lnTo>
                <a:lnTo>
                  <a:pt x="980313" y="216916"/>
                </a:lnTo>
                <a:lnTo>
                  <a:pt x="947343" y="210121"/>
                </a:lnTo>
                <a:lnTo>
                  <a:pt x="921054" y="201828"/>
                </a:lnTo>
                <a:lnTo>
                  <a:pt x="903643" y="190525"/>
                </a:lnTo>
                <a:lnTo>
                  <a:pt x="897343" y="174701"/>
                </a:lnTo>
                <a:lnTo>
                  <a:pt x="907859" y="153339"/>
                </a:lnTo>
                <a:lnTo>
                  <a:pt x="933754" y="142163"/>
                </a:lnTo>
                <a:lnTo>
                  <a:pt x="966508" y="137871"/>
                </a:lnTo>
                <a:lnTo>
                  <a:pt x="997623" y="137172"/>
                </a:lnTo>
                <a:lnTo>
                  <a:pt x="1046429" y="139217"/>
                </a:lnTo>
                <a:lnTo>
                  <a:pt x="1093101" y="145021"/>
                </a:lnTo>
                <a:lnTo>
                  <a:pt x="1137170" y="154038"/>
                </a:lnTo>
                <a:lnTo>
                  <a:pt x="1178128" y="165735"/>
                </a:lnTo>
                <a:lnTo>
                  <a:pt x="1178128" y="19596"/>
                </a:lnTo>
                <a:lnTo>
                  <a:pt x="1128991" y="11366"/>
                </a:lnTo>
                <a:lnTo>
                  <a:pt x="1078064" y="5207"/>
                </a:lnTo>
                <a:lnTo>
                  <a:pt x="1026807" y="1346"/>
                </a:lnTo>
                <a:lnTo>
                  <a:pt x="976693" y="0"/>
                </a:lnTo>
                <a:lnTo>
                  <a:pt x="929449" y="1168"/>
                </a:lnTo>
                <a:lnTo>
                  <a:pt x="881278" y="5219"/>
                </a:lnTo>
                <a:lnTo>
                  <a:pt x="833920" y="13004"/>
                </a:lnTo>
                <a:lnTo>
                  <a:pt x="789101" y="25336"/>
                </a:lnTo>
                <a:lnTo>
                  <a:pt x="748550" y="43065"/>
                </a:lnTo>
                <a:lnTo>
                  <a:pt x="713994" y="67005"/>
                </a:lnTo>
                <a:lnTo>
                  <a:pt x="687184" y="98005"/>
                </a:lnTo>
                <a:lnTo>
                  <a:pt x="669823" y="136893"/>
                </a:lnTo>
                <a:lnTo>
                  <a:pt x="663651" y="184505"/>
                </a:lnTo>
                <a:lnTo>
                  <a:pt x="669937" y="234010"/>
                </a:lnTo>
                <a:lnTo>
                  <a:pt x="687349" y="272935"/>
                </a:lnTo>
                <a:lnTo>
                  <a:pt x="713651" y="302768"/>
                </a:lnTo>
                <a:lnTo>
                  <a:pt x="746620" y="325043"/>
                </a:lnTo>
                <a:lnTo>
                  <a:pt x="784021" y="341274"/>
                </a:lnTo>
                <a:lnTo>
                  <a:pt x="823658" y="352983"/>
                </a:lnTo>
                <a:lnTo>
                  <a:pt x="863295" y="361683"/>
                </a:lnTo>
                <a:lnTo>
                  <a:pt x="900696" y="368884"/>
                </a:lnTo>
                <a:lnTo>
                  <a:pt x="933665" y="376110"/>
                </a:lnTo>
                <a:lnTo>
                  <a:pt x="959967" y="384873"/>
                </a:lnTo>
                <a:lnTo>
                  <a:pt x="977366" y="396697"/>
                </a:lnTo>
                <a:lnTo>
                  <a:pt x="983665" y="413092"/>
                </a:lnTo>
                <a:lnTo>
                  <a:pt x="975042" y="431266"/>
                </a:lnTo>
                <a:lnTo>
                  <a:pt x="951953" y="443395"/>
                </a:lnTo>
                <a:lnTo>
                  <a:pt x="918552" y="450164"/>
                </a:lnTo>
                <a:lnTo>
                  <a:pt x="879030" y="452272"/>
                </a:lnTo>
                <a:lnTo>
                  <a:pt x="825728" y="449846"/>
                </a:lnTo>
                <a:lnTo>
                  <a:pt x="771779" y="442683"/>
                </a:lnTo>
                <a:lnTo>
                  <a:pt x="719124" y="430923"/>
                </a:lnTo>
                <a:lnTo>
                  <a:pt x="669747" y="414718"/>
                </a:lnTo>
                <a:lnTo>
                  <a:pt x="669747" y="562483"/>
                </a:lnTo>
                <a:lnTo>
                  <a:pt x="720737" y="572490"/>
                </a:lnTo>
                <a:lnTo>
                  <a:pt x="769962" y="580072"/>
                </a:lnTo>
                <a:lnTo>
                  <a:pt x="818807" y="585343"/>
                </a:lnTo>
                <a:lnTo>
                  <a:pt x="868654" y="588416"/>
                </a:lnTo>
                <a:lnTo>
                  <a:pt x="920889" y="589419"/>
                </a:lnTo>
                <a:lnTo>
                  <a:pt x="966647" y="587895"/>
                </a:lnTo>
                <a:lnTo>
                  <a:pt x="1012812" y="582904"/>
                </a:lnTo>
                <a:lnTo>
                  <a:pt x="1057821" y="573824"/>
                </a:lnTo>
                <a:lnTo>
                  <a:pt x="1100137" y="560019"/>
                </a:lnTo>
                <a:lnTo>
                  <a:pt x="1138224" y="540880"/>
                </a:lnTo>
                <a:lnTo>
                  <a:pt x="1170533" y="515772"/>
                </a:lnTo>
                <a:lnTo>
                  <a:pt x="1195514" y="484073"/>
                </a:lnTo>
                <a:lnTo>
                  <a:pt x="1211643" y="445160"/>
                </a:lnTo>
                <a:lnTo>
                  <a:pt x="1217358" y="398399"/>
                </a:lnTo>
                <a:close/>
              </a:path>
            </a:pathLst>
          </a:custGeom>
          <a:solidFill>
            <a:srgbClr val="0099D6"/>
          </a:solidFill>
        </p:spPr>
        <p:txBody>
          <a:bodyPr wrap="square" lIns="0" tIns="0" rIns="0" bIns="0" rtlCol="0"/>
          <a:lstStyle/>
          <a:p>
            <a:endParaRPr sz="387"/>
          </a:p>
        </p:txBody>
      </p:sp>
      <p:pic>
        <p:nvPicPr>
          <p:cNvPr id="71" name="object 28">
            <a:extLst>
              <a:ext uri="{FF2B5EF4-FFF2-40B4-BE49-F238E27FC236}">
                <a16:creationId xmlns:a16="http://schemas.microsoft.com/office/drawing/2014/main" id="{2519B6D7-1600-3441-AE8F-C2DF46AC7683}"/>
              </a:ext>
            </a:extLst>
          </p:cNvPr>
          <p:cNvPicPr/>
          <p:nvPr userDrawn="1"/>
        </p:nvPicPr>
        <p:blipFill>
          <a:blip r:embed="rId22" cstate="print"/>
          <a:stretch>
            <a:fillRect/>
          </a:stretch>
        </p:blipFill>
        <p:spPr>
          <a:xfrm>
            <a:off x="1764216" y="4643982"/>
            <a:ext cx="768550" cy="260643"/>
          </a:xfrm>
          <a:prstGeom prst="rect">
            <a:avLst/>
          </a:prstGeom>
        </p:spPr>
      </p:pic>
      <p:grpSp>
        <p:nvGrpSpPr>
          <p:cNvPr id="72" name="object 29">
            <a:extLst>
              <a:ext uri="{FF2B5EF4-FFF2-40B4-BE49-F238E27FC236}">
                <a16:creationId xmlns:a16="http://schemas.microsoft.com/office/drawing/2014/main" id="{E088B77C-F2DB-5C41-9553-42EC13E85716}"/>
              </a:ext>
            </a:extLst>
          </p:cNvPr>
          <p:cNvGrpSpPr/>
          <p:nvPr userDrawn="1"/>
        </p:nvGrpSpPr>
        <p:grpSpPr>
          <a:xfrm>
            <a:off x="2568890" y="4634399"/>
            <a:ext cx="889272" cy="304682"/>
            <a:chOff x="5647989" y="10189954"/>
            <a:chExt cx="1955164" cy="669925"/>
          </a:xfrm>
        </p:grpSpPr>
        <p:pic>
          <p:nvPicPr>
            <p:cNvPr id="73" name="object 30">
              <a:extLst>
                <a:ext uri="{FF2B5EF4-FFF2-40B4-BE49-F238E27FC236}">
                  <a16:creationId xmlns:a16="http://schemas.microsoft.com/office/drawing/2014/main" id="{F0724154-8BCC-7640-9682-01E2326138CE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263947" y="10280659"/>
              <a:ext cx="1339099" cy="342773"/>
            </a:xfrm>
            <a:prstGeom prst="rect">
              <a:avLst/>
            </a:prstGeom>
          </p:spPr>
        </p:pic>
        <p:pic>
          <p:nvPicPr>
            <p:cNvPr id="74" name="object 31">
              <a:extLst>
                <a:ext uri="{FF2B5EF4-FFF2-40B4-BE49-F238E27FC236}">
                  <a16:creationId xmlns:a16="http://schemas.microsoft.com/office/drawing/2014/main" id="{B9F638D8-C883-1F4F-8C12-816719C89D7D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647989" y="10677706"/>
              <a:ext cx="1955056" cy="181820"/>
            </a:xfrm>
            <a:prstGeom prst="rect">
              <a:avLst/>
            </a:prstGeom>
          </p:spPr>
        </p:pic>
        <p:pic>
          <p:nvPicPr>
            <p:cNvPr id="75" name="object 32">
              <a:extLst>
                <a:ext uri="{FF2B5EF4-FFF2-40B4-BE49-F238E27FC236}">
                  <a16:creationId xmlns:a16="http://schemas.microsoft.com/office/drawing/2014/main" id="{56F17F7E-63F8-3F49-8C96-74DCCBCEE06B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652145" y="10189954"/>
              <a:ext cx="567469" cy="500841"/>
            </a:xfrm>
            <a:prstGeom prst="rect">
              <a:avLst/>
            </a:prstGeom>
          </p:spPr>
        </p:pic>
      </p:grpSp>
      <p:sp>
        <p:nvSpPr>
          <p:cNvPr id="76" name="object 33">
            <a:extLst>
              <a:ext uri="{FF2B5EF4-FFF2-40B4-BE49-F238E27FC236}">
                <a16:creationId xmlns:a16="http://schemas.microsoft.com/office/drawing/2014/main" id="{8626CD1E-A2BF-8B47-8177-71CA8ED23FB7}"/>
              </a:ext>
            </a:extLst>
          </p:cNvPr>
          <p:cNvSpPr/>
          <p:nvPr userDrawn="1"/>
        </p:nvSpPr>
        <p:spPr>
          <a:xfrm>
            <a:off x="3599090" y="4596661"/>
            <a:ext cx="0" cy="376593"/>
          </a:xfrm>
          <a:custGeom>
            <a:avLst/>
            <a:gdLst/>
            <a:ahLst/>
            <a:cxnLst/>
            <a:rect l="l" t="t" r="r" b="b"/>
            <a:pathLst>
              <a:path h="828040">
                <a:moveTo>
                  <a:pt x="0" y="827754"/>
                </a:moveTo>
                <a:lnTo>
                  <a:pt x="0" y="0"/>
                </a:lnTo>
              </a:path>
            </a:pathLst>
          </a:custGeom>
          <a:ln w="6628">
            <a:solidFill>
              <a:srgbClr val="4A72B8"/>
            </a:solidFill>
          </a:ln>
        </p:spPr>
        <p:txBody>
          <a:bodyPr wrap="square" lIns="0" tIns="0" rIns="0" bIns="0" rtlCol="0"/>
          <a:lstStyle/>
          <a:p>
            <a:endParaRPr sz="387"/>
          </a:p>
        </p:txBody>
      </p:sp>
      <p:grpSp>
        <p:nvGrpSpPr>
          <p:cNvPr id="77" name="object 34">
            <a:extLst>
              <a:ext uri="{FF2B5EF4-FFF2-40B4-BE49-F238E27FC236}">
                <a16:creationId xmlns:a16="http://schemas.microsoft.com/office/drawing/2014/main" id="{1DC2F9C1-DD0A-1442-A2EA-5D2E3964C4B1}"/>
              </a:ext>
            </a:extLst>
          </p:cNvPr>
          <p:cNvGrpSpPr/>
          <p:nvPr userDrawn="1"/>
        </p:nvGrpSpPr>
        <p:grpSpPr>
          <a:xfrm>
            <a:off x="3731915" y="4577757"/>
            <a:ext cx="489259" cy="414426"/>
            <a:chOff x="8205027" y="10065412"/>
            <a:chExt cx="1075690" cy="911225"/>
          </a:xfrm>
        </p:grpSpPr>
        <p:sp>
          <p:nvSpPr>
            <p:cNvPr id="78" name="object 35">
              <a:extLst>
                <a:ext uri="{FF2B5EF4-FFF2-40B4-BE49-F238E27FC236}">
                  <a16:creationId xmlns:a16="http://schemas.microsoft.com/office/drawing/2014/main" id="{17A6FAED-D2D0-D340-BB18-6832BA66F4AD}"/>
                </a:ext>
              </a:extLst>
            </p:cNvPr>
            <p:cNvSpPr/>
            <p:nvPr/>
          </p:nvSpPr>
          <p:spPr>
            <a:xfrm>
              <a:off x="8508073" y="10839951"/>
              <a:ext cx="396875" cy="39370"/>
            </a:xfrm>
            <a:custGeom>
              <a:avLst/>
              <a:gdLst/>
              <a:ahLst/>
              <a:cxnLst/>
              <a:rect l="l" t="t" r="r" b="b"/>
              <a:pathLst>
                <a:path w="396875" h="39370">
                  <a:moveTo>
                    <a:pt x="8394" y="546"/>
                  </a:moveTo>
                  <a:lnTo>
                    <a:pt x="0" y="546"/>
                  </a:lnTo>
                  <a:lnTo>
                    <a:pt x="0" y="38747"/>
                  </a:lnTo>
                  <a:lnTo>
                    <a:pt x="8394" y="38747"/>
                  </a:lnTo>
                  <a:lnTo>
                    <a:pt x="8394" y="546"/>
                  </a:lnTo>
                  <a:close/>
                </a:path>
                <a:path w="396875" h="39370">
                  <a:moveTo>
                    <a:pt x="78016" y="558"/>
                  </a:moveTo>
                  <a:lnTo>
                    <a:pt x="68973" y="558"/>
                  </a:lnTo>
                  <a:lnTo>
                    <a:pt x="59004" y="27457"/>
                  </a:lnTo>
                  <a:lnTo>
                    <a:pt x="49022" y="558"/>
                  </a:lnTo>
                  <a:lnTo>
                    <a:pt x="39751" y="558"/>
                  </a:lnTo>
                  <a:lnTo>
                    <a:pt x="55168" y="39027"/>
                  </a:lnTo>
                  <a:lnTo>
                    <a:pt x="62598" y="39027"/>
                  </a:lnTo>
                  <a:lnTo>
                    <a:pt x="78016" y="558"/>
                  </a:lnTo>
                  <a:close/>
                </a:path>
                <a:path w="396875" h="39370">
                  <a:moveTo>
                    <a:pt x="138023" y="31267"/>
                  </a:moveTo>
                  <a:lnTo>
                    <a:pt x="117297" y="31267"/>
                  </a:lnTo>
                  <a:lnTo>
                    <a:pt x="117297" y="23253"/>
                  </a:lnTo>
                  <a:lnTo>
                    <a:pt x="135293" y="23253"/>
                  </a:lnTo>
                  <a:lnTo>
                    <a:pt x="135293" y="15773"/>
                  </a:lnTo>
                  <a:lnTo>
                    <a:pt x="117297" y="15773"/>
                  </a:lnTo>
                  <a:lnTo>
                    <a:pt x="117297" y="8026"/>
                  </a:lnTo>
                  <a:lnTo>
                    <a:pt x="137744" y="8026"/>
                  </a:lnTo>
                  <a:lnTo>
                    <a:pt x="137744" y="558"/>
                  </a:lnTo>
                  <a:lnTo>
                    <a:pt x="109004" y="558"/>
                  </a:lnTo>
                  <a:lnTo>
                    <a:pt x="109004" y="38747"/>
                  </a:lnTo>
                  <a:lnTo>
                    <a:pt x="138023" y="38747"/>
                  </a:lnTo>
                  <a:lnTo>
                    <a:pt x="138023" y="31267"/>
                  </a:lnTo>
                  <a:close/>
                </a:path>
                <a:path w="396875" h="39370">
                  <a:moveTo>
                    <a:pt x="203619" y="38747"/>
                  </a:moveTo>
                  <a:lnTo>
                    <a:pt x="195249" y="26504"/>
                  </a:lnTo>
                  <a:lnTo>
                    <a:pt x="194297" y="25107"/>
                  </a:lnTo>
                  <a:lnTo>
                    <a:pt x="196735" y="24193"/>
                  </a:lnTo>
                  <a:lnTo>
                    <a:pt x="198716" y="22758"/>
                  </a:lnTo>
                  <a:lnTo>
                    <a:pt x="201549" y="19100"/>
                  </a:lnTo>
                  <a:lnTo>
                    <a:pt x="201714" y="18872"/>
                  </a:lnTo>
                  <a:lnTo>
                    <a:pt x="202399" y="16662"/>
                  </a:lnTo>
                  <a:lnTo>
                    <a:pt x="202488" y="9512"/>
                  </a:lnTo>
                  <a:lnTo>
                    <a:pt x="201968" y="8140"/>
                  </a:lnTo>
                  <a:lnTo>
                    <a:pt x="201383" y="6604"/>
                  </a:lnTo>
                  <a:lnTo>
                    <a:pt x="196621" y="1854"/>
                  </a:lnTo>
                  <a:lnTo>
                    <a:pt x="193967" y="927"/>
                  </a:lnTo>
                  <a:lnTo>
                    <a:pt x="193967" y="11772"/>
                  </a:lnTo>
                  <a:lnTo>
                    <a:pt x="193967" y="15328"/>
                  </a:lnTo>
                  <a:lnTo>
                    <a:pt x="193421" y="16662"/>
                  </a:lnTo>
                  <a:lnTo>
                    <a:pt x="191198" y="18605"/>
                  </a:lnTo>
                  <a:lnTo>
                    <a:pt x="189611" y="19100"/>
                  </a:lnTo>
                  <a:lnTo>
                    <a:pt x="179044" y="19100"/>
                  </a:lnTo>
                  <a:lnTo>
                    <a:pt x="179044" y="8140"/>
                  </a:lnTo>
                  <a:lnTo>
                    <a:pt x="189445" y="8140"/>
                  </a:lnTo>
                  <a:lnTo>
                    <a:pt x="191071" y="8597"/>
                  </a:lnTo>
                  <a:lnTo>
                    <a:pt x="193382" y="10414"/>
                  </a:lnTo>
                  <a:lnTo>
                    <a:pt x="193967" y="11772"/>
                  </a:lnTo>
                  <a:lnTo>
                    <a:pt x="193967" y="927"/>
                  </a:lnTo>
                  <a:lnTo>
                    <a:pt x="192913" y="558"/>
                  </a:lnTo>
                  <a:lnTo>
                    <a:pt x="170637" y="558"/>
                  </a:lnTo>
                  <a:lnTo>
                    <a:pt x="170637" y="38747"/>
                  </a:lnTo>
                  <a:lnTo>
                    <a:pt x="179044" y="38747"/>
                  </a:lnTo>
                  <a:lnTo>
                    <a:pt x="179044" y="26504"/>
                  </a:lnTo>
                  <a:lnTo>
                    <a:pt x="185623" y="26504"/>
                  </a:lnTo>
                  <a:lnTo>
                    <a:pt x="193802" y="38747"/>
                  </a:lnTo>
                  <a:lnTo>
                    <a:pt x="203619" y="38747"/>
                  </a:lnTo>
                  <a:close/>
                </a:path>
                <a:path w="396875" h="39370">
                  <a:moveTo>
                    <a:pt x="262674" y="25679"/>
                  </a:moveTo>
                  <a:lnTo>
                    <a:pt x="245440" y="14414"/>
                  </a:lnTo>
                  <a:lnTo>
                    <a:pt x="244589" y="14058"/>
                  </a:lnTo>
                  <a:lnTo>
                    <a:pt x="243370" y="13347"/>
                  </a:lnTo>
                  <a:lnTo>
                    <a:pt x="242925" y="12928"/>
                  </a:lnTo>
                  <a:lnTo>
                    <a:pt x="242455" y="12014"/>
                  </a:lnTo>
                  <a:lnTo>
                    <a:pt x="242328" y="11493"/>
                  </a:lnTo>
                  <a:lnTo>
                    <a:pt x="242328" y="9817"/>
                  </a:lnTo>
                  <a:lnTo>
                    <a:pt x="242747" y="9029"/>
                  </a:lnTo>
                  <a:lnTo>
                    <a:pt x="244386" y="7734"/>
                  </a:lnTo>
                  <a:lnTo>
                    <a:pt x="245618" y="7429"/>
                  </a:lnTo>
                  <a:lnTo>
                    <a:pt x="248894" y="7429"/>
                  </a:lnTo>
                  <a:lnTo>
                    <a:pt x="250520" y="7772"/>
                  </a:lnTo>
                  <a:lnTo>
                    <a:pt x="253784" y="9105"/>
                  </a:lnTo>
                  <a:lnTo>
                    <a:pt x="255460" y="10020"/>
                  </a:lnTo>
                  <a:lnTo>
                    <a:pt x="257175" y="11188"/>
                  </a:lnTo>
                  <a:lnTo>
                    <a:pt x="261543" y="4876"/>
                  </a:lnTo>
                  <a:lnTo>
                    <a:pt x="259575" y="3302"/>
                  </a:lnTo>
                  <a:lnTo>
                    <a:pt x="257429" y="2108"/>
                  </a:lnTo>
                  <a:lnTo>
                    <a:pt x="252730" y="431"/>
                  </a:lnTo>
                  <a:lnTo>
                    <a:pt x="250151" y="0"/>
                  </a:lnTo>
                  <a:lnTo>
                    <a:pt x="245389" y="0"/>
                  </a:lnTo>
                  <a:lnTo>
                    <a:pt x="234048" y="9766"/>
                  </a:lnTo>
                  <a:lnTo>
                    <a:pt x="234048" y="13525"/>
                  </a:lnTo>
                  <a:lnTo>
                    <a:pt x="249605" y="24079"/>
                  </a:lnTo>
                  <a:lnTo>
                    <a:pt x="251612" y="24815"/>
                  </a:lnTo>
                  <a:lnTo>
                    <a:pt x="254393" y="27609"/>
                  </a:lnTo>
                  <a:lnTo>
                    <a:pt x="254393" y="29400"/>
                  </a:lnTo>
                  <a:lnTo>
                    <a:pt x="253911" y="30276"/>
                  </a:lnTo>
                  <a:lnTo>
                    <a:pt x="251993" y="31546"/>
                  </a:lnTo>
                  <a:lnTo>
                    <a:pt x="250621" y="31877"/>
                  </a:lnTo>
                  <a:lnTo>
                    <a:pt x="246697" y="31877"/>
                  </a:lnTo>
                  <a:lnTo>
                    <a:pt x="244690" y="31445"/>
                  </a:lnTo>
                  <a:lnTo>
                    <a:pt x="241020" y="29781"/>
                  </a:lnTo>
                  <a:lnTo>
                    <a:pt x="239229" y="28651"/>
                  </a:lnTo>
                  <a:lnTo>
                    <a:pt x="237477" y="27241"/>
                  </a:lnTo>
                  <a:lnTo>
                    <a:pt x="232524" y="33172"/>
                  </a:lnTo>
                  <a:lnTo>
                    <a:pt x="234823" y="35255"/>
                  </a:lnTo>
                  <a:lnTo>
                    <a:pt x="237375" y="36791"/>
                  </a:lnTo>
                  <a:lnTo>
                    <a:pt x="242963" y="38798"/>
                  </a:lnTo>
                  <a:lnTo>
                    <a:pt x="245808" y="39293"/>
                  </a:lnTo>
                  <a:lnTo>
                    <a:pt x="248716" y="39293"/>
                  </a:lnTo>
                  <a:lnTo>
                    <a:pt x="250799" y="39293"/>
                  </a:lnTo>
                  <a:lnTo>
                    <a:pt x="262674" y="29337"/>
                  </a:lnTo>
                  <a:lnTo>
                    <a:pt x="262674" y="25679"/>
                  </a:lnTo>
                  <a:close/>
                </a:path>
                <a:path w="396875" h="39370">
                  <a:moveTo>
                    <a:pt x="332333" y="38747"/>
                  </a:moveTo>
                  <a:lnTo>
                    <a:pt x="328688" y="30187"/>
                  </a:lnTo>
                  <a:lnTo>
                    <a:pt x="325526" y="22758"/>
                  </a:lnTo>
                  <a:lnTo>
                    <a:pt x="320268" y="10388"/>
                  </a:lnTo>
                  <a:lnTo>
                    <a:pt x="317055" y="2844"/>
                  </a:lnTo>
                  <a:lnTo>
                    <a:pt x="317055" y="22758"/>
                  </a:lnTo>
                  <a:lnTo>
                    <a:pt x="306920" y="22758"/>
                  </a:lnTo>
                  <a:lnTo>
                    <a:pt x="311988" y="10388"/>
                  </a:lnTo>
                  <a:lnTo>
                    <a:pt x="317055" y="22758"/>
                  </a:lnTo>
                  <a:lnTo>
                    <a:pt x="317055" y="2844"/>
                  </a:lnTo>
                  <a:lnTo>
                    <a:pt x="315963" y="279"/>
                  </a:lnTo>
                  <a:lnTo>
                    <a:pt x="308216" y="279"/>
                  </a:lnTo>
                  <a:lnTo>
                    <a:pt x="291858" y="38747"/>
                  </a:lnTo>
                  <a:lnTo>
                    <a:pt x="300418" y="38747"/>
                  </a:lnTo>
                  <a:lnTo>
                    <a:pt x="303911" y="30187"/>
                  </a:lnTo>
                  <a:lnTo>
                    <a:pt x="320052" y="30187"/>
                  </a:lnTo>
                  <a:lnTo>
                    <a:pt x="323532" y="38747"/>
                  </a:lnTo>
                  <a:lnTo>
                    <a:pt x="332333" y="38747"/>
                  </a:lnTo>
                  <a:close/>
                </a:path>
                <a:path w="396875" h="39370">
                  <a:moveTo>
                    <a:pt x="396290" y="38747"/>
                  </a:moveTo>
                  <a:lnTo>
                    <a:pt x="387921" y="26504"/>
                  </a:lnTo>
                  <a:lnTo>
                    <a:pt x="386969" y="25107"/>
                  </a:lnTo>
                  <a:lnTo>
                    <a:pt x="389407" y="24193"/>
                  </a:lnTo>
                  <a:lnTo>
                    <a:pt x="391375" y="22758"/>
                  </a:lnTo>
                  <a:lnTo>
                    <a:pt x="394220" y="19100"/>
                  </a:lnTo>
                  <a:lnTo>
                    <a:pt x="394385" y="18872"/>
                  </a:lnTo>
                  <a:lnTo>
                    <a:pt x="395058" y="16662"/>
                  </a:lnTo>
                  <a:lnTo>
                    <a:pt x="395147" y="9512"/>
                  </a:lnTo>
                  <a:lnTo>
                    <a:pt x="394639" y="8140"/>
                  </a:lnTo>
                  <a:lnTo>
                    <a:pt x="394068" y="6604"/>
                  </a:lnTo>
                  <a:lnTo>
                    <a:pt x="389293" y="1854"/>
                  </a:lnTo>
                  <a:lnTo>
                    <a:pt x="386638" y="927"/>
                  </a:lnTo>
                  <a:lnTo>
                    <a:pt x="386638" y="11772"/>
                  </a:lnTo>
                  <a:lnTo>
                    <a:pt x="386638" y="15328"/>
                  </a:lnTo>
                  <a:lnTo>
                    <a:pt x="386080" y="16662"/>
                  </a:lnTo>
                  <a:lnTo>
                    <a:pt x="383857" y="18605"/>
                  </a:lnTo>
                  <a:lnTo>
                    <a:pt x="382282" y="19100"/>
                  </a:lnTo>
                  <a:lnTo>
                    <a:pt x="371703" y="19100"/>
                  </a:lnTo>
                  <a:lnTo>
                    <a:pt x="371703" y="8140"/>
                  </a:lnTo>
                  <a:lnTo>
                    <a:pt x="382117" y="8140"/>
                  </a:lnTo>
                  <a:lnTo>
                    <a:pt x="383743" y="8597"/>
                  </a:lnTo>
                  <a:lnTo>
                    <a:pt x="386041" y="10414"/>
                  </a:lnTo>
                  <a:lnTo>
                    <a:pt x="386638" y="11772"/>
                  </a:lnTo>
                  <a:lnTo>
                    <a:pt x="386638" y="927"/>
                  </a:lnTo>
                  <a:lnTo>
                    <a:pt x="385584" y="558"/>
                  </a:lnTo>
                  <a:lnTo>
                    <a:pt x="363296" y="558"/>
                  </a:lnTo>
                  <a:lnTo>
                    <a:pt x="363296" y="38747"/>
                  </a:lnTo>
                  <a:lnTo>
                    <a:pt x="371703" y="38747"/>
                  </a:lnTo>
                  <a:lnTo>
                    <a:pt x="371703" y="26504"/>
                  </a:lnTo>
                  <a:lnTo>
                    <a:pt x="378294" y="26504"/>
                  </a:lnTo>
                  <a:lnTo>
                    <a:pt x="386473" y="38747"/>
                  </a:lnTo>
                  <a:lnTo>
                    <a:pt x="396290" y="38747"/>
                  </a:lnTo>
                  <a:close/>
                </a:path>
              </a:pathLst>
            </a:custGeom>
            <a:solidFill>
              <a:srgbClr val="F26829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pic>
          <p:nvPicPr>
            <p:cNvPr id="79" name="object 36">
              <a:extLst>
                <a:ext uri="{FF2B5EF4-FFF2-40B4-BE49-F238E27FC236}">
                  <a16:creationId xmlns:a16="http://schemas.microsoft.com/office/drawing/2014/main" id="{A7994838-2E49-C445-B177-BD2CEF26DB39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205027" y="10065412"/>
              <a:ext cx="1075356" cy="910879"/>
            </a:xfrm>
            <a:prstGeom prst="rect">
              <a:avLst/>
            </a:prstGeom>
          </p:spPr>
        </p:pic>
      </p:grpSp>
      <p:sp>
        <p:nvSpPr>
          <p:cNvPr id="80" name="object 37">
            <a:extLst>
              <a:ext uri="{FF2B5EF4-FFF2-40B4-BE49-F238E27FC236}">
                <a16:creationId xmlns:a16="http://schemas.microsoft.com/office/drawing/2014/main" id="{75EC2760-F4D1-4242-B942-22D225F4F70C}"/>
              </a:ext>
            </a:extLst>
          </p:cNvPr>
          <p:cNvSpPr txBox="1"/>
          <p:nvPr userDrawn="1"/>
        </p:nvSpPr>
        <p:spPr>
          <a:xfrm>
            <a:off x="875989" y="4443165"/>
            <a:ext cx="754683" cy="145479"/>
          </a:xfrm>
          <a:prstGeom prst="rect">
            <a:avLst/>
          </a:prstGeom>
        </p:spPr>
        <p:txBody>
          <a:bodyPr vert="horz" wrap="square" lIns="0" tIns="2022" rIns="0" bIns="0" rtlCol="0">
            <a:spAutoFit/>
          </a:bodyPr>
          <a:lstStyle/>
          <a:p>
            <a:pPr marL="5776">
              <a:lnSpc>
                <a:spcPct val="100000"/>
              </a:lnSpc>
              <a:spcBef>
                <a:spcPts val="16"/>
              </a:spcBef>
            </a:pPr>
            <a:r>
              <a:rPr lang="en-US" sz="932" spc="-11" dirty="0" err="1">
                <a:solidFill>
                  <a:srgbClr val="0E96D4"/>
                </a:solidFill>
                <a:latin typeface="Arial"/>
                <a:cs typeface="Arial"/>
              </a:rPr>
              <a:t>www.paho.org</a:t>
            </a:r>
            <a:endParaRPr lang="en-US" sz="932" dirty="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</p:sldLayoutIdLst>
  <p:txStyles>
    <p:titleStyle>
      <a:lvl1pPr>
        <a:defRPr sz="3002" b="0" i="1">
          <a:solidFill>
            <a:srgbClr val="7030A0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07903">
        <a:defRPr>
          <a:latin typeface="+mn-lt"/>
          <a:ea typeface="+mn-ea"/>
          <a:cs typeface="+mn-cs"/>
        </a:defRPr>
      </a:lvl2pPr>
      <a:lvl3pPr marL="415805">
        <a:defRPr>
          <a:latin typeface="+mn-lt"/>
          <a:ea typeface="+mn-ea"/>
          <a:cs typeface="+mn-cs"/>
        </a:defRPr>
      </a:lvl3pPr>
      <a:lvl4pPr marL="623708">
        <a:defRPr>
          <a:latin typeface="+mn-lt"/>
          <a:ea typeface="+mn-ea"/>
          <a:cs typeface="+mn-cs"/>
        </a:defRPr>
      </a:lvl4pPr>
      <a:lvl5pPr marL="831610">
        <a:defRPr>
          <a:latin typeface="+mn-lt"/>
          <a:ea typeface="+mn-ea"/>
          <a:cs typeface="+mn-cs"/>
        </a:defRPr>
      </a:lvl5pPr>
      <a:lvl6pPr marL="1039513">
        <a:defRPr>
          <a:latin typeface="+mn-lt"/>
          <a:ea typeface="+mn-ea"/>
          <a:cs typeface="+mn-cs"/>
        </a:defRPr>
      </a:lvl6pPr>
      <a:lvl7pPr marL="1247415">
        <a:defRPr>
          <a:latin typeface="+mn-lt"/>
          <a:ea typeface="+mn-ea"/>
          <a:cs typeface="+mn-cs"/>
        </a:defRPr>
      </a:lvl7pPr>
      <a:lvl8pPr marL="1455318">
        <a:defRPr>
          <a:latin typeface="+mn-lt"/>
          <a:ea typeface="+mn-ea"/>
          <a:cs typeface="+mn-cs"/>
        </a:defRPr>
      </a:lvl8pPr>
      <a:lvl9pPr marL="166322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07903">
        <a:defRPr>
          <a:latin typeface="+mn-lt"/>
          <a:ea typeface="+mn-ea"/>
          <a:cs typeface="+mn-cs"/>
        </a:defRPr>
      </a:lvl2pPr>
      <a:lvl3pPr marL="415805">
        <a:defRPr>
          <a:latin typeface="+mn-lt"/>
          <a:ea typeface="+mn-ea"/>
          <a:cs typeface="+mn-cs"/>
        </a:defRPr>
      </a:lvl3pPr>
      <a:lvl4pPr marL="623708">
        <a:defRPr>
          <a:latin typeface="+mn-lt"/>
          <a:ea typeface="+mn-ea"/>
          <a:cs typeface="+mn-cs"/>
        </a:defRPr>
      </a:lvl4pPr>
      <a:lvl5pPr marL="831610">
        <a:defRPr>
          <a:latin typeface="+mn-lt"/>
          <a:ea typeface="+mn-ea"/>
          <a:cs typeface="+mn-cs"/>
        </a:defRPr>
      </a:lvl5pPr>
      <a:lvl6pPr marL="1039513">
        <a:defRPr>
          <a:latin typeface="+mn-lt"/>
          <a:ea typeface="+mn-ea"/>
          <a:cs typeface="+mn-cs"/>
        </a:defRPr>
      </a:lvl6pPr>
      <a:lvl7pPr marL="1247415">
        <a:defRPr>
          <a:latin typeface="+mn-lt"/>
          <a:ea typeface="+mn-ea"/>
          <a:cs typeface="+mn-cs"/>
        </a:defRPr>
      </a:lvl7pPr>
      <a:lvl8pPr marL="1455318">
        <a:defRPr>
          <a:latin typeface="+mn-lt"/>
          <a:ea typeface="+mn-ea"/>
          <a:cs typeface="+mn-cs"/>
        </a:defRPr>
      </a:lvl8pPr>
      <a:lvl9pPr marL="166322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jpg"/><Relationship Id="rId18" Type="http://schemas.openxmlformats.org/officeDocument/2006/relationships/image" Target="../media/image36.jpg"/><Relationship Id="rId26" Type="http://schemas.openxmlformats.org/officeDocument/2006/relationships/image" Target="../media/image44.jpg"/><Relationship Id="rId39" Type="http://schemas.openxmlformats.org/officeDocument/2006/relationships/image" Target="../media/image58.png"/><Relationship Id="rId21" Type="http://schemas.openxmlformats.org/officeDocument/2006/relationships/image" Target="../media/image39.jpg"/><Relationship Id="rId34" Type="http://schemas.openxmlformats.org/officeDocument/2006/relationships/image" Target="../media/image53.png"/><Relationship Id="rId42" Type="http://schemas.openxmlformats.org/officeDocument/2006/relationships/image" Target="../media/image61.png"/><Relationship Id="rId7" Type="http://schemas.openxmlformats.org/officeDocument/2006/relationships/image" Target="../media/image25.jpg"/><Relationship Id="rId2" Type="http://schemas.openxmlformats.org/officeDocument/2006/relationships/image" Target="../media/image50.png"/><Relationship Id="rId16" Type="http://schemas.openxmlformats.org/officeDocument/2006/relationships/image" Target="../media/image34.jpg"/><Relationship Id="rId20" Type="http://schemas.openxmlformats.org/officeDocument/2006/relationships/image" Target="../media/image38.jpg"/><Relationship Id="rId29" Type="http://schemas.openxmlformats.org/officeDocument/2006/relationships/image" Target="../media/image47.jpg"/><Relationship Id="rId41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11" Type="http://schemas.openxmlformats.org/officeDocument/2006/relationships/image" Target="../media/image29.jpg"/><Relationship Id="rId24" Type="http://schemas.openxmlformats.org/officeDocument/2006/relationships/image" Target="../media/image42.jpg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40" Type="http://schemas.openxmlformats.org/officeDocument/2006/relationships/image" Target="../media/image59.png"/><Relationship Id="rId5" Type="http://schemas.openxmlformats.org/officeDocument/2006/relationships/image" Target="../media/image23.jpg"/><Relationship Id="rId15" Type="http://schemas.openxmlformats.org/officeDocument/2006/relationships/image" Target="../media/image33.jpg"/><Relationship Id="rId23" Type="http://schemas.openxmlformats.org/officeDocument/2006/relationships/image" Target="../media/image41.jpg"/><Relationship Id="rId28" Type="http://schemas.openxmlformats.org/officeDocument/2006/relationships/image" Target="../media/image46.jpg"/><Relationship Id="rId36" Type="http://schemas.openxmlformats.org/officeDocument/2006/relationships/image" Target="../media/image55.png"/><Relationship Id="rId10" Type="http://schemas.openxmlformats.org/officeDocument/2006/relationships/image" Target="../media/image28.jpg"/><Relationship Id="rId19" Type="http://schemas.openxmlformats.org/officeDocument/2006/relationships/image" Target="../media/image37.jpg"/><Relationship Id="rId31" Type="http://schemas.openxmlformats.org/officeDocument/2006/relationships/image" Target="../media/image49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Relationship Id="rId14" Type="http://schemas.openxmlformats.org/officeDocument/2006/relationships/image" Target="../media/image32.jpg"/><Relationship Id="rId22" Type="http://schemas.openxmlformats.org/officeDocument/2006/relationships/image" Target="../media/image40.jpg"/><Relationship Id="rId27" Type="http://schemas.openxmlformats.org/officeDocument/2006/relationships/image" Target="../media/image45.jpg"/><Relationship Id="rId30" Type="http://schemas.openxmlformats.org/officeDocument/2006/relationships/image" Target="../media/image48.jpg"/><Relationship Id="rId35" Type="http://schemas.openxmlformats.org/officeDocument/2006/relationships/image" Target="../media/image54.png"/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12" Type="http://schemas.openxmlformats.org/officeDocument/2006/relationships/image" Target="../media/image30.jpg"/><Relationship Id="rId17" Type="http://schemas.openxmlformats.org/officeDocument/2006/relationships/image" Target="../media/image35.jpg"/><Relationship Id="rId25" Type="http://schemas.openxmlformats.org/officeDocument/2006/relationships/image" Target="../media/image43.jpg"/><Relationship Id="rId33" Type="http://schemas.openxmlformats.org/officeDocument/2006/relationships/image" Target="../media/image52.png"/><Relationship Id="rId38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26" Type="http://schemas.openxmlformats.org/officeDocument/2006/relationships/image" Target="../media/image86.png"/><Relationship Id="rId3" Type="http://schemas.openxmlformats.org/officeDocument/2006/relationships/image" Target="../media/image63.png"/><Relationship Id="rId21" Type="http://schemas.openxmlformats.org/officeDocument/2006/relationships/image" Target="../media/image81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5" Type="http://schemas.openxmlformats.org/officeDocument/2006/relationships/image" Target="../media/image85.png"/><Relationship Id="rId2" Type="http://schemas.openxmlformats.org/officeDocument/2006/relationships/image" Target="../media/image62.jp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24" Type="http://schemas.openxmlformats.org/officeDocument/2006/relationships/image" Target="../media/image84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Relationship Id="rId27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26" Type="http://schemas.openxmlformats.org/officeDocument/2006/relationships/image" Target="../media/image86.png"/><Relationship Id="rId3" Type="http://schemas.openxmlformats.org/officeDocument/2006/relationships/image" Target="../media/image63.png"/><Relationship Id="rId21" Type="http://schemas.openxmlformats.org/officeDocument/2006/relationships/image" Target="../media/image81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5" Type="http://schemas.openxmlformats.org/officeDocument/2006/relationships/image" Target="../media/image85.png"/><Relationship Id="rId2" Type="http://schemas.openxmlformats.org/officeDocument/2006/relationships/image" Target="../media/image88.jpe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24" Type="http://schemas.openxmlformats.org/officeDocument/2006/relationships/image" Target="../media/image84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Relationship Id="rId27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26" Type="http://schemas.openxmlformats.org/officeDocument/2006/relationships/image" Target="../media/image86.png"/><Relationship Id="rId3" Type="http://schemas.openxmlformats.org/officeDocument/2006/relationships/image" Target="../media/image63.png"/><Relationship Id="rId21" Type="http://schemas.openxmlformats.org/officeDocument/2006/relationships/image" Target="../media/image81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5" Type="http://schemas.openxmlformats.org/officeDocument/2006/relationships/image" Target="../media/image85.png"/><Relationship Id="rId2" Type="http://schemas.openxmlformats.org/officeDocument/2006/relationships/image" Target="../media/image89.jp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24" Type="http://schemas.openxmlformats.org/officeDocument/2006/relationships/image" Target="../media/image84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Relationship Id="rId27" Type="http://schemas.openxmlformats.org/officeDocument/2006/relationships/image" Target="../media/image8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F75AECA7-FF0D-1540-B0FC-E0B59428BAEC}"/>
              </a:ext>
            </a:extLst>
          </p:cNvPr>
          <p:cNvGrpSpPr/>
          <p:nvPr/>
        </p:nvGrpSpPr>
        <p:grpSpPr>
          <a:xfrm>
            <a:off x="636213" y="1"/>
            <a:ext cx="5231187" cy="2350697"/>
            <a:chOff x="1398174" y="0"/>
            <a:chExt cx="11502153" cy="5168632"/>
          </a:xfrm>
        </p:grpSpPr>
        <p:pic>
          <p:nvPicPr>
            <p:cNvPr id="71" name="bg object 45">
              <a:extLst>
                <a:ext uri="{FF2B5EF4-FFF2-40B4-BE49-F238E27FC236}">
                  <a16:creationId xmlns:a16="http://schemas.microsoft.com/office/drawing/2014/main" id="{87F17C33-1408-184E-A020-307210A3E76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8174" y="0"/>
              <a:ext cx="11426395" cy="5168632"/>
            </a:xfrm>
            <a:prstGeom prst="rect">
              <a:avLst/>
            </a:prstGeom>
          </p:spPr>
        </p:pic>
        <p:sp>
          <p:nvSpPr>
            <p:cNvPr id="19" name="object 19"/>
            <p:cNvSpPr txBox="1"/>
            <p:nvPr/>
          </p:nvSpPr>
          <p:spPr>
            <a:xfrm>
              <a:off x="12141984" y="1725572"/>
              <a:ext cx="758343" cy="625725"/>
            </a:xfrm>
            <a:prstGeom prst="rect">
              <a:avLst/>
            </a:prstGeom>
          </p:spPr>
          <p:txBody>
            <a:bodyPr vert="horz" wrap="square" lIns="0" tIns="7508" rIns="0" bIns="0" rtlCol="0">
              <a:spAutoFit/>
            </a:bodyPr>
            <a:lstStyle/>
            <a:p>
              <a:pPr marL="5776">
                <a:spcBef>
                  <a:spcPts val="59"/>
                </a:spcBef>
              </a:pPr>
              <a:r>
                <a:rPr sz="1800" b="1" spc="-27" dirty="0">
                  <a:solidFill>
                    <a:srgbClr val="F05253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ava</a:t>
              </a:r>
              <a:endParaRPr sz="1910" b="1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</p:grpSp>
      <p:pic>
        <p:nvPicPr>
          <p:cNvPr id="42" name="bg object 16">
            <a:extLst>
              <a:ext uri="{FF2B5EF4-FFF2-40B4-BE49-F238E27FC236}">
                <a16:creationId xmlns:a16="http://schemas.microsoft.com/office/drawing/2014/main" id="{285B1855-EB33-E049-BD44-3842C48262B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1086" y="954486"/>
            <a:ext cx="777651" cy="777651"/>
          </a:xfrm>
          <a:prstGeom prst="rect">
            <a:avLst/>
          </a:prstGeom>
        </p:spPr>
      </p:pic>
      <p:pic>
        <p:nvPicPr>
          <p:cNvPr id="43" name="bg object 17">
            <a:extLst>
              <a:ext uri="{FF2B5EF4-FFF2-40B4-BE49-F238E27FC236}">
                <a16:creationId xmlns:a16="http://schemas.microsoft.com/office/drawing/2014/main" id="{15ACB0C8-C9D4-CF4F-B235-B5FD32FC8D3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24066" y="69742"/>
            <a:ext cx="777651" cy="777651"/>
          </a:xfrm>
          <a:prstGeom prst="rect">
            <a:avLst/>
          </a:prstGeom>
        </p:spPr>
      </p:pic>
      <p:pic>
        <p:nvPicPr>
          <p:cNvPr id="44" name="bg object 18">
            <a:extLst>
              <a:ext uri="{FF2B5EF4-FFF2-40B4-BE49-F238E27FC236}">
                <a16:creationId xmlns:a16="http://schemas.microsoft.com/office/drawing/2014/main" id="{6A77327E-DA8E-324A-A327-9284A1A97A8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1934" y="1852778"/>
            <a:ext cx="778104" cy="775713"/>
          </a:xfrm>
          <a:prstGeom prst="rect">
            <a:avLst/>
          </a:prstGeom>
        </p:spPr>
      </p:pic>
      <p:pic>
        <p:nvPicPr>
          <p:cNvPr id="45" name="bg object 19">
            <a:extLst>
              <a:ext uri="{FF2B5EF4-FFF2-40B4-BE49-F238E27FC236}">
                <a16:creationId xmlns:a16="http://schemas.microsoft.com/office/drawing/2014/main" id="{E10855B0-F872-ED46-AFFF-B5D2AA1AE25B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14492" y="1847330"/>
            <a:ext cx="777651" cy="777647"/>
          </a:xfrm>
          <a:prstGeom prst="rect">
            <a:avLst/>
          </a:prstGeom>
        </p:spPr>
      </p:pic>
      <p:pic>
        <p:nvPicPr>
          <p:cNvPr id="46" name="bg object 20">
            <a:extLst>
              <a:ext uri="{FF2B5EF4-FFF2-40B4-BE49-F238E27FC236}">
                <a16:creationId xmlns:a16="http://schemas.microsoft.com/office/drawing/2014/main" id="{C0FE6DEE-7EEC-DF4F-A30B-422755F80111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29324" y="957648"/>
            <a:ext cx="777651" cy="777647"/>
          </a:xfrm>
          <a:prstGeom prst="rect">
            <a:avLst/>
          </a:prstGeom>
        </p:spPr>
      </p:pic>
      <p:pic>
        <p:nvPicPr>
          <p:cNvPr id="47" name="bg object 21">
            <a:extLst>
              <a:ext uri="{FF2B5EF4-FFF2-40B4-BE49-F238E27FC236}">
                <a16:creationId xmlns:a16="http://schemas.microsoft.com/office/drawing/2014/main" id="{AFB901E2-79BD-1541-88FE-EDF347DC97BF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08373" y="2749272"/>
            <a:ext cx="738883" cy="763968"/>
          </a:xfrm>
          <a:prstGeom prst="rect">
            <a:avLst/>
          </a:prstGeom>
        </p:spPr>
      </p:pic>
      <p:pic>
        <p:nvPicPr>
          <p:cNvPr id="48" name="bg object 22">
            <a:extLst>
              <a:ext uri="{FF2B5EF4-FFF2-40B4-BE49-F238E27FC236}">
                <a16:creationId xmlns:a16="http://schemas.microsoft.com/office/drawing/2014/main" id="{A0D63546-796B-4343-B9DE-0021A9B1ADBB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2082" y="2735431"/>
            <a:ext cx="777651" cy="777651"/>
          </a:xfrm>
          <a:prstGeom prst="rect">
            <a:avLst/>
          </a:prstGeom>
        </p:spPr>
      </p:pic>
      <p:pic>
        <p:nvPicPr>
          <p:cNvPr id="49" name="bg object 23">
            <a:extLst>
              <a:ext uri="{FF2B5EF4-FFF2-40B4-BE49-F238E27FC236}">
                <a16:creationId xmlns:a16="http://schemas.microsoft.com/office/drawing/2014/main" id="{C1EA3E23-8C8F-E84E-B980-49FD1F3A4CC2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42495" y="1851173"/>
            <a:ext cx="775175" cy="776589"/>
          </a:xfrm>
          <a:prstGeom prst="rect">
            <a:avLst/>
          </a:prstGeom>
        </p:spPr>
      </p:pic>
      <p:pic>
        <p:nvPicPr>
          <p:cNvPr id="50" name="bg object 24">
            <a:extLst>
              <a:ext uri="{FF2B5EF4-FFF2-40B4-BE49-F238E27FC236}">
                <a16:creationId xmlns:a16="http://schemas.microsoft.com/office/drawing/2014/main" id="{04D69C19-E58A-4940-BDA8-761C1CD19DEE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406905" y="3627009"/>
            <a:ext cx="784557" cy="775819"/>
          </a:xfrm>
          <a:prstGeom prst="rect">
            <a:avLst/>
          </a:prstGeom>
        </p:spPr>
      </p:pic>
      <p:pic>
        <p:nvPicPr>
          <p:cNvPr id="51" name="bg object 25">
            <a:extLst>
              <a:ext uri="{FF2B5EF4-FFF2-40B4-BE49-F238E27FC236}">
                <a16:creationId xmlns:a16="http://schemas.microsoft.com/office/drawing/2014/main" id="{4E3BC74F-3161-7F48-9F16-9FE70697066F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46509" y="965974"/>
            <a:ext cx="771157" cy="771157"/>
          </a:xfrm>
          <a:prstGeom prst="rect">
            <a:avLst/>
          </a:prstGeom>
        </p:spPr>
      </p:pic>
      <p:pic>
        <p:nvPicPr>
          <p:cNvPr id="52" name="bg object 26">
            <a:extLst>
              <a:ext uri="{FF2B5EF4-FFF2-40B4-BE49-F238E27FC236}">
                <a16:creationId xmlns:a16="http://schemas.microsoft.com/office/drawing/2014/main" id="{AFEFE3C4-CED6-7D4F-85D8-FB1F28C1BA51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700623" y="951248"/>
            <a:ext cx="793025" cy="791315"/>
          </a:xfrm>
          <a:prstGeom prst="rect">
            <a:avLst/>
          </a:prstGeom>
        </p:spPr>
      </p:pic>
      <p:pic>
        <p:nvPicPr>
          <p:cNvPr id="53" name="bg object 27">
            <a:extLst>
              <a:ext uri="{FF2B5EF4-FFF2-40B4-BE49-F238E27FC236}">
                <a16:creationId xmlns:a16="http://schemas.microsoft.com/office/drawing/2014/main" id="{FC6362D6-0B82-0846-906B-D19DA98AF127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705139" y="1841895"/>
            <a:ext cx="777651" cy="785867"/>
          </a:xfrm>
          <a:prstGeom prst="rect">
            <a:avLst/>
          </a:prstGeom>
        </p:spPr>
      </p:pic>
      <p:pic>
        <p:nvPicPr>
          <p:cNvPr id="54" name="bg object 28">
            <a:extLst>
              <a:ext uri="{FF2B5EF4-FFF2-40B4-BE49-F238E27FC236}">
                <a16:creationId xmlns:a16="http://schemas.microsoft.com/office/drawing/2014/main" id="{3BC2745A-7378-6A44-BBFF-C7C280BD051E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827190" y="1847330"/>
            <a:ext cx="777651" cy="777647"/>
          </a:xfrm>
          <a:prstGeom prst="rect">
            <a:avLst/>
          </a:prstGeom>
        </p:spPr>
      </p:pic>
      <p:pic>
        <p:nvPicPr>
          <p:cNvPr id="55" name="bg object 29">
            <a:extLst>
              <a:ext uri="{FF2B5EF4-FFF2-40B4-BE49-F238E27FC236}">
                <a16:creationId xmlns:a16="http://schemas.microsoft.com/office/drawing/2014/main" id="{1A72AC03-2A58-2A4D-8089-34E63EF09EFD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707396" y="72438"/>
            <a:ext cx="773604" cy="773604"/>
          </a:xfrm>
          <a:prstGeom prst="rect">
            <a:avLst/>
          </a:prstGeom>
        </p:spPr>
      </p:pic>
      <p:pic>
        <p:nvPicPr>
          <p:cNvPr id="56" name="bg object 30">
            <a:extLst>
              <a:ext uri="{FF2B5EF4-FFF2-40B4-BE49-F238E27FC236}">
                <a16:creationId xmlns:a16="http://schemas.microsoft.com/office/drawing/2014/main" id="{E6ABBA5C-8D4D-4440-8CD3-1C015429C54C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941080" y="2736379"/>
            <a:ext cx="782019" cy="776589"/>
          </a:xfrm>
          <a:prstGeom prst="rect">
            <a:avLst/>
          </a:prstGeom>
        </p:spPr>
      </p:pic>
      <p:pic>
        <p:nvPicPr>
          <p:cNvPr id="57" name="bg object 31">
            <a:extLst>
              <a:ext uri="{FF2B5EF4-FFF2-40B4-BE49-F238E27FC236}">
                <a16:creationId xmlns:a16="http://schemas.microsoft.com/office/drawing/2014/main" id="{E5B0DD48-E593-2A43-8D03-B4CFFA681C01}"/>
              </a:ext>
            </a:extLst>
          </p:cNvPr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409434" y="2736374"/>
            <a:ext cx="782023" cy="776589"/>
          </a:xfrm>
          <a:prstGeom prst="rect">
            <a:avLst/>
          </a:prstGeom>
        </p:spPr>
      </p:pic>
      <p:pic>
        <p:nvPicPr>
          <p:cNvPr id="58" name="bg object 32">
            <a:extLst>
              <a:ext uri="{FF2B5EF4-FFF2-40B4-BE49-F238E27FC236}">
                <a16:creationId xmlns:a16="http://schemas.microsoft.com/office/drawing/2014/main" id="{AA432AF1-5B63-BC48-A389-9DF613F98B6D}"/>
              </a:ext>
            </a:extLst>
          </p:cNvPr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941204" y="71090"/>
            <a:ext cx="777651" cy="777647"/>
          </a:xfrm>
          <a:prstGeom prst="rect">
            <a:avLst/>
          </a:prstGeom>
        </p:spPr>
      </p:pic>
      <p:pic>
        <p:nvPicPr>
          <p:cNvPr id="59" name="bg object 33">
            <a:extLst>
              <a:ext uri="{FF2B5EF4-FFF2-40B4-BE49-F238E27FC236}">
                <a16:creationId xmlns:a16="http://schemas.microsoft.com/office/drawing/2014/main" id="{D2EB4E72-9C0A-C24A-A6BE-45C79B8CCF08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826281" y="3627010"/>
            <a:ext cx="776589" cy="784176"/>
          </a:xfrm>
          <a:prstGeom prst="rect">
            <a:avLst/>
          </a:prstGeom>
        </p:spPr>
      </p:pic>
      <p:pic>
        <p:nvPicPr>
          <p:cNvPr id="60" name="bg object 34">
            <a:extLst>
              <a:ext uri="{FF2B5EF4-FFF2-40B4-BE49-F238E27FC236}">
                <a16:creationId xmlns:a16="http://schemas.microsoft.com/office/drawing/2014/main" id="{08DC8BB6-2228-6946-A91B-695A2442FA3D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178022" y="3615322"/>
            <a:ext cx="777651" cy="777651"/>
          </a:xfrm>
          <a:prstGeom prst="rect">
            <a:avLst/>
          </a:prstGeom>
        </p:spPr>
      </p:pic>
      <p:pic>
        <p:nvPicPr>
          <p:cNvPr id="61" name="bg object 35">
            <a:extLst>
              <a:ext uri="{FF2B5EF4-FFF2-40B4-BE49-F238E27FC236}">
                <a16:creationId xmlns:a16="http://schemas.microsoft.com/office/drawing/2014/main" id="{A0C7AD87-9ED7-0E47-9291-FF78A381218C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414873" y="965972"/>
            <a:ext cx="783357" cy="766165"/>
          </a:xfrm>
          <a:prstGeom prst="rect">
            <a:avLst/>
          </a:prstGeom>
        </p:spPr>
      </p:pic>
      <p:pic>
        <p:nvPicPr>
          <p:cNvPr id="62" name="bg object 36">
            <a:extLst>
              <a:ext uri="{FF2B5EF4-FFF2-40B4-BE49-F238E27FC236}">
                <a16:creationId xmlns:a16="http://schemas.microsoft.com/office/drawing/2014/main" id="{F6AF2C60-23FE-2B40-A449-B5ED1D57A958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826281" y="2736374"/>
            <a:ext cx="776589" cy="776589"/>
          </a:xfrm>
          <a:prstGeom prst="rect">
            <a:avLst/>
          </a:prstGeom>
        </p:spPr>
      </p:pic>
      <p:pic>
        <p:nvPicPr>
          <p:cNvPr id="63" name="bg object 37">
            <a:extLst>
              <a:ext uri="{FF2B5EF4-FFF2-40B4-BE49-F238E27FC236}">
                <a16:creationId xmlns:a16="http://schemas.microsoft.com/office/drawing/2014/main" id="{93173460-8EE0-564F-BC98-41114BF61B22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943195" y="3630798"/>
            <a:ext cx="779904" cy="778234"/>
          </a:xfrm>
          <a:prstGeom prst="rect">
            <a:avLst/>
          </a:prstGeom>
        </p:spPr>
      </p:pic>
      <p:pic>
        <p:nvPicPr>
          <p:cNvPr id="64" name="bg object 38">
            <a:extLst>
              <a:ext uri="{FF2B5EF4-FFF2-40B4-BE49-F238E27FC236}">
                <a16:creationId xmlns:a16="http://schemas.microsoft.com/office/drawing/2014/main" id="{EB3C9CA0-1777-1548-A3F1-30A09A1492E2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062222" y="3619636"/>
            <a:ext cx="784991" cy="775152"/>
          </a:xfrm>
          <a:prstGeom prst="rect">
            <a:avLst/>
          </a:prstGeom>
        </p:spPr>
      </p:pic>
      <p:pic>
        <p:nvPicPr>
          <p:cNvPr id="65" name="bg object 39">
            <a:extLst>
              <a:ext uri="{FF2B5EF4-FFF2-40B4-BE49-F238E27FC236}">
                <a16:creationId xmlns:a16="http://schemas.microsoft.com/office/drawing/2014/main" id="{765671FA-7910-074B-A807-BB1B46BD36A4}"/>
              </a:ext>
            </a:extLst>
          </p:cNvPr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27424" y="1852758"/>
            <a:ext cx="780785" cy="771856"/>
          </a:xfrm>
          <a:prstGeom prst="rect">
            <a:avLst/>
          </a:prstGeom>
        </p:spPr>
      </p:pic>
      <p:pic>
        <p:nvPicPr>
          <p:cNvPr id="66" name="bg object 40">
            <a:extLst>
              <a:ext uri="{FF2B5EF4-FFF2-40B4-BE49-F238E27FC236}">
                <a16:creationId xmlns:a16="http://schemas.microsoft.com/office/drawing/2014/main" id="{59D5AD57-C56F-934C-B300-5615DE08FBC6}"/>
              </a:ext>
            </a:extLst>
          </p:cNvPr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54052" y="2735431"/>
            <a:ext cx="777651" cy="777651"/>
          </a:xfrm>
          <a:prstGeom prst="rect">
            <a:avLst/>
          </a:prstGeom>
        </p:spPr>
      </p:pic>
      <p:pic>
        <p:nvPicPr>
          <p:cNvPr id="67" name="bg object 41">
            <a:extLst>
              <a:ext uri="{FF2B5EF4-FFF2-40B4-BE49-F238E27FC236}">
                <a16:creationId xmlns:a16="http://schemas.microsoft.com/office/drawing/2014/main" id="{6861D510-F20A-304A-AF1B-351FE1473BC5}"/>
              </a:ext>
            </a:extLst>
          </p:cNvPr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529805" y="3627009"/>
            <a:ext cx="777651" cy="776589"/>
          </a:xfrm>
          <a:prstGeom prst="rect">
            <a:avLst/>
          </a:prstGeom>
        </p:spPr>
      </p:pic>
      <p:pic>
        <p:nvPicPr>
          <p:cNvPr id="68" name="bg object 42">
            <a:extLst>
              <a:ext uri="{FF2B5EF4-FFF2-40B4-BE49-F238E27FC236}">
                <a16:creationId xmlns:a16="http://schemas.microsoft.com/office/drawing/2014/main" id="{23DBD868-344A-5B49-87E8-E8C65EF834DD}"/>
              </a:ext>
            </a:extLst>
          </p:cNvPr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7711487" y="3629542"/>
            <a:ext cx="776589" cy="774052"/>
          </a:xfrm>
          <a:prstGeom prst="rect">
            <a:avLst/>
          </a:prstGeom>
        </p:spPr>
      </p:pic>
      <p:pic>
        <p:nvPicPr>
          <p:cNvPr id="69" name="bg object 43">
            <a:extLst>
              <a:ext uri="{FF2B5EF4-FFF2-40B4-BE49-F238E27FC236}">
                <a16:creationId xmlns:a16="http://schemas.microsoft.com/office/drawing/2014/main" id="{35F8643C-CF8C-2141-BF8E-11C01A71DCAC}"/>
              </a:ext>
            </a:extLst>
          </p:cNvPr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300127" y="3619683"/>
            <a:ext cx="776594" cy="774062"/>
          </a:xfrm>
          <a:prstGeom prst="rect">
            <a:avLst/>
          </a:prstGeom>
        </p:spPr>
      </p:pic>
      <p:pic>
        <p:nvPicPr>
          <p:cNvPr id="70" name="bg object 44">
            <a:extLst>
              <a:ext uri="{FF2B5EF4-FFF2-40B4-BE49-F238E27FC236}">
                <a16:creationId xmlns:a16="http://schemas.microsoft.com/office/drawing/2014/main" id="{90AED5EC-754D-5B4C-A8AB-79ED173CEBB9}"/>
              </a:ext>
            </a:extLst>
          </p:cNvPr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51866" y="955891"/>
            <a:ext cx="782023" cy="782023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186" y="76532"/>
            <a:ext cx="3501569" cy="562163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lang="en-US" sz="3600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¿</a:t>
            </a:r>
            <a:r>
              <a:rPr lang="en-US" sz="3600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Estás</a:t>
            </a:r>
            <a:r>
              <a:rPr lang="en-US" sz="3600" spc="64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3600" spc="43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protegido</a:t>
            </a:r>
            <a:r>
              <a:rPr lang="en-US" sz="3600" spc="43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?</a:t>
            </a:r>
            <a:endParaRPr lang="en-US" sz="3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40047" y="4720450"/>
            <a:ext cx="2850441" cy="422801"/>
          </a:xfrm>
          <a:custGeom>
            <a:avLst/>
            <a:gdLst/>
            <a:ahLst/>
            <a:cxnLst/>
            <a:rect l="l" t="t" r="r" b="b"/>
            <a:pathLst>
              <a:path w="6267450" h="929640">
                <a:moveTo>
                  <a:pt x="5817529" y="0"/>
                </a:moveTo>
                <a:lnTo>
                  <a:pt x="5444" y="0"/>
                </a:lnTo>
                <a:lnTo>
                  <a:pt x="0" y="5444"/>
                </a:lnTo>
                <a:lnTo>
                  <a:pt x="0" y="929396"/>
                </a:lnTo>
                <a:lnTo>
                  <a:pt x="6267421" y="929396"/>
                </a:lnTo>
                <a:lnTo>
                  <a:pt x="6267421" y="449892"/>
                </a:lnTo>
                <a:lnTo>
                  <a:pt x="6264781" y="400870"/>
                </a:lnTo>
                <a:lnTo>
                  <a:pt x="6257044" y="353377"/>
                </a:lnTo>
                <a:lnTo>
                  <a:pt x="6244485" y="307689"/>
                </a:lnTo>
                <a:lnTo>
                  <a:pt x="6227378" y="264078"/>
                </a:lnTo>
                <a:lnTo>
                  <a:pt x="6205997" y="222820"/>
                </a:lnTo>
                <a:lnTo>
                  <a:pt x="6180617" y="184189"/>
                </a:lnTo>
                <a:lnTo>
                  <a:pt x="6151512" y="148459"/>
                </a:lnTo>
                <a:lnTo>
                  <a:pt x="6118958" y="115905"/>
                </a:lnTo>
                <a:lnTo>
                  <a:pt x="6083227" y="86801"/>
                </a:lnTo>
                <a:lnTo>
                  <a:pt x="6044596" y="61422"/>
                </a:lnTo>
                <a:lnTo>
                  <a:pt x="6003338" y="40042"/>
                </a:lnTo>
                <a:lnTo>
                  <a:pt x="5959728" y="22935"/>
                </a:lnTo>
                <a:lnTo>
                  <a:pt x="5914040" y="10376"/>
                </a:lnTo>
                <a:lnTo>
                  <a:pt x="5866549" y="2639"/>
                </a:lnTo>
                <a:lnTo>
                  <a:pt x="5817529" y="0"/>
                </a:lnTo>
                <a:close/>
              </a:path>
            </a:pathLst>
          </a:custGeom>
          <a:solidFill>
            <a:srgbClr val="8D6DA1"/>
          </a:solidFill>
        </p:spPr>
        <p:txBody>
          <a:bodyPr wrap="square" lIns="0" tIns="0" rIns="0" bIns="0" rtlCol="0"/>
          <a:lstStyle/>
          <a:p>
            <a:endParaRPr sz="387"/>
          </a:p>
        </p:txBody>
      </p:sp>
      <p:grpSp>
        <p:nvGrpSpPr>
          <p:cNvPr id="4" name="object 4"/>
          <p:cNvGrpSpPr/>
          <p:nvPr/>
        </p:nvGrpSpPr>
        <p:grpSpPr>
          <a:xfrm>
            <a:off x="3609206" y="2401306"/>
            <a:ext cx="1817697" cy="764160"/>
            <a:chOff x="7935088" y="5279909"/>
            <a:chExt cx="3996690" cy="1680210"/>
          </a:xfrm>
        </p:grpSpPr>
        <p:sp>
          <p:nvSpPr>
            <p:cNvPr id="5" name="object 5"/>
            <p:cNvSpPr/>
            <p:nvPr/>
          </p:nvSpPr>
          <p:spPr>
            <a:xfrm>
              <a:off x="10397848" y="5345287"/>
              <a:ext cx="805180" cy="1560830"/>
            </a:xfrm>
            <a:custGeom>
              <a:avLst/>
              <a:gdLst/>
              <a:ahLst/>
              <a:cxnLst/>
              <a:rect l="l" t="t" r="r" b="b"/>
              <a:pathLst>
                <a:path w="805179" h="1560829">
                  <a:moveTo>
                    <a:pt x="757643" y="0"/>
                  </a:moveTo>
                  <a:lnTo>
                    <a:pt x="721070" y="12528"/>
                  </a:lnTo>
                  <a:lnTo>
                    <a:pt x="5446" y="1482388"/>
                  </a:lnTo>
                  <a:lnTo>
                    <a:pt x="0" y="1502964"/>
                  </a:lnTo>
                  <a:lnTo>
                    <a:pt x="2400" y="1523447"/>
                  </a:lnTo>
                  <a:lnTo>
                    <a:pt x="11917" y="1541498"/>
                  </a:lnTo>
                  <a:lnTo>
                    <a:pt x="27822" y="1554783"/>
                  </a:lnTo>
                  <a:lnTo>
                    <a:pt x="35246" y="1558762"/>
                  </a:lnTo>
                  <a:lnTo>
                    <a:pt x="43162" y="1560678"/>
                  </a:lnTo>
                  <a:lnTo>
                    <a:pt x="50973" y="1560678"/>
                  </a:lnTo>
                  <a:lnTo>
                    <a:pt x="88265" y="1543711"/>
                  </a:lnTo>
                  <a:lnTo>
                    <a:pt x="799610" y="78127"/>
                  </a:lnTo>
                  <a:lnTo>
                    <a:pt x="805038" y="57568"/>
                  </a:lnTo>
                  <a:lnTo>
                    <a:pt x="802639" y="37091"/>
                  </a:lnTo>
                  <a:lnTo>
                    <a:pt x="793128" y="19034"/>
                  </a:lnTo>
                  <a:lnTo>
                    <a:pt x="777223" y="5731"/>
                  </a:lnTo>
                  <a:lnTo>
                    <a:pt x="757643" y="0"/>
                  </a:lnTo>
                  <a:close/>
                </a:path>
              </a:pathLst>
            </a:custGeom>
            <a:solidFill>
              <a:srgbClr val="EB2D7C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6" name="object 6"/>
            <p:cNvSpPr/>
            <p:nvPr/>
          </p:nvSpPr>
          <p:spPr>
            <a:xfrm>
              <a:off x="10627805" y="6233203"/>
              <a:ext cx="1022985" cy="161925"/>
            </a:xfrm>
            <a:custGeom>
              <a:avLst/>
              <a:gdLst/>
              <a:ahLst/>
              <a:cxnLst/>
              <a:rect l="l" t="t" r="r" b="b"/>
              <a:pathLst>
                <a:path w="1022984" h="161925">
                  <a:moveTo>
                    <a:pt x="945887" y="0"/>
                  </a:moveTo>
                  <a:lnTo>
                    <a:pt x="76688" y="0"/>
                  </a:lnTo>
                  <a:lnTo>
                    <a:pt x="46842" y="6341"/>
                  </a:lnTo>
                  <a:lnTo>
                    <a:pt x="22465" y="23636"/>
                  </a:lnTo>
                  <a:lnTo>
                    <a:pt x="6027" y="49293"/>
                  </a:lnTo>
                  <a:lnTo>
                    <a:pt x="0" y="80720"/>
                  </a:lnTo>
                  <a:lnTo>
                    <a:pt x="6027" y="112139"/>
                  </a:lnTo>
                  <a:lnTo>
                    <a:pt x="22465" y="137800"/>
                  </a:lnTo>
                  <a:lnTo>
                    <a:pt x="46842" y="155104"/>
                  </a:lnTo>
                  <a:lnTo>
                    <a:pt x="76688" y="161450"/>
                  </a:lnTo>
                  <a:lnTo>
                    <a:pt x="945887" y="161450"/>
                  </a:lnTo>
                  <a:lnTo>
                    <a:pt x="975734" y="155104"/>
                  </a:lnTo>
                  <a:lnTo>
                    <a:pt x="1000110" y="137800"/>
                  </a:lnTo>
                  <a:lnTo>
                    <a:pt x="1016548" y="112139"/>
                  </a:lnTo>
                  <a:lnTo>
                    <a:pt x="1022576" y="80720"/>
                  </a:lnTo>
                  <a:lnTo>
                    <a:pt x="1016548" y="49293"/>
                  </a:lnTo>
                  <a:lnTo>
                    <a:pt x="1000110" y="23636"/>
                  </a:lnTo>
                  <a:lnTo>
                    <a:pt x="975734" y="6341"/>
                  </a:lnTo>
                  <a:lnTo>
                    <a:pt x="945887" y="0"/>
                  </a:lnTo>
                  <a:close/>
                </a:path>
              </a:pathLst>
            </a:custGeom>
            <a:solidFill>
              <a:srgbClr val="29B574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7" name="object 7"/>
            <p:cNvSpPr/>
            <p:nvPr/>
          </p:nvSpPr>
          <p:spPr>
            <a:xfrm>
              <a:off x="11049748" y="5291490"/>
              <a:ext cx="882015" cy="1668780"/>
            </a:xfrm>
            <a:custGeom>
              <a:avLst/>
              <a:gdLst/>
              <a:ahLst/>
              <a:cxnLst/>
              <a:rect l="l" t="t" r="r" b="b"/>
              <a:pathLst>
                <a:path w="882015" h="1668779">
                  <a:moveTo>
                    <a:pt x="96349" y="0"/>
                  </a:moveTo>
                  <a:lnTo>
                    <a:pt x="57078" y="10867"/>
                  </a:lnTo>
                  <a:lnTo>
                    <a:pt x="24891" y="36913"/>
                  </a:lnTo>
                  <a:lnTo>
                    <a:pt x="5360" y="72691"/>
                  </a:lnTo>
                  <a:lnTo>
                    <a:pt x="0" y="113565"/>
                  </a:lnTo>
                  <a:lnTo>
                    <a:pt x="10326" y="154894"/>
                  </a:lnTo>
                  <a:lnTo>
                    <a:pt x="687761" y="1608065"/>
                  </a:lnTo>
                  <a:lnTo>
                    <a:pt x="726207" y="1652472"/>
                  </a:lnTo>
                  <a:lnTo>
                    <a:pt x="779653" y="1668293"/>
                  </a:lnTo>
                  <a:lnTo>
                    <a:pt x="791024" y="1667623"/>
                  </a:lnTo>
                  <a:lnTo>
                    <a:pt x="856815" y="1631191"/>
                  </a:lnTo>
                  <a:lnTo>
                    <a:pt x="876345" y="1595406"/>
                  </a:lnTo>
                  <a:lnTo>
                    <a:pt x="881698" y="1554539"/>
                  </a:lnTo>
                  <a:lnTo>
                    <a:pt x="871368" y="1513220"/>
                  </a:lnTo>
                  <a:lnTo>
                    <a:pt x="193933" y="60081"/>
                  </a:lnTo>
                  <a:lnTo>
                    <a:pt x="169174" y="26203"/>
                  </a:lnTo>
                  <a:lnTo>
                    <a:pt x="135181" y="5644"/>
                  </a:lnTo>
                  <a:lnTo>
                    <a:pt x="96349" y="0"/>
                  </a:lnTo>
                  <a:close/>
                </a:path>
              </a:pathLst>
            </a:custGeom>
            <a:solidFill>
              <a:srgbClr val="8CC541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8" name="object 8"/>
            <p:cNvSpPr/>
            <p:nvPr/>
          </p:nvSpPr>
          <p:spPr>
            <a:xfrm>
              <a:off x="9735487" y="5320777"/>
              <a:ext cx="931544" cy="1570990"/>
            </a:xfrm>
            <a:custGeom>
              <a:avLst/>
              <a:gdLst/>
              <a:ahLst/>
              <a:cxnLst/>
              <a:rect l="l" t="t" r="r" b="b"/>
              <a:pathLst>
                <a:path w="931545" h="1570990">
                  <a:moveTo>
                    <a:pt x="821233" y="0"/>
                  </a:moveTo>
                  <a:lnTo>
                    <a:pt x="776805" y="5767"/>
                  </a:lnTo>
                  <a:lnTo>
                    <a:pt x="737893" y="26974"/>
                  </a:lnTo>
                  <a:lnTo>
                    <a:pt x="709532" y="61990"/>
                  </a:lnTo>
                  <a:lnTo>
                    <a:pt x="11867" y="1410389"/>
                  </a:lnTo>
                  <a:lnTo>
                    <a:pt x="0" y="1453117"/>
                  </a:lnTo>
                  <a:lnTo>
                    <a:pt x="6057" y="1495405"/>
                  </a:lnTo>
                  <a:lnTo>
                    <a:pt x="28334" y="1532451"/>
                  </a:lnTo>
                  <a:lnTo>
                    <a:pt x="65122" y="1559453"/>
                  </a:lnTo>
                  <a:lnTo>
                    <a:pt x="110037" y="1570750"/>
                  </a:lnTo>
                  <a:lnTo>
                    <a:pt x="154470" y="1564975"/>
                  </a:lnTo>
                  <a:lnTo>
                    <a:pt x="193383" y="1543766"/>
                  </a:lnTo>
                  <a:lnTo>
                    <a:pt x="221735" y="1508763"/>
                  </a:lnTo>
                  <a:lnTo>
                    <a:pt x="919410" y="160375"/>
                  </a:lnTo>
                  <a:lnTo>
                    <a:pt x="931281" y="117628"/>
                  </a:lnTo>
                  <a:lnTo>
                    <a:pt x="925219" y="75338"/>
                  </a:lnTo>
                  <a:lnTo>
                    <a:pt x="902937" y="38298"/>
                  </a:lnTo>
                  <a:lnTo>
                    <a:pt x="866145" y="11301"/>
                  </a:lnTo>
                  <a:lnTo>
                    <a:pt x="821233" y="0"/>
                  </a:lnTo>
                  <a:close/>
                </a:path>
              </a:pathLst>
            </a:custGeom>
            <a:solidFill>
              <a:srgbClr val="CC4E9C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9" name="object 9"/>
            <p:cNvSpPr/>
            <p:nvPr/>
          </p:nvSpPr>
          <p:spPr>
            <a:xfrm>
              <a:off x="10322430" y="5279909"/>
              <a:ext cx="382270" cy="566420"/>
            </a:xfrm>
            <a:custGeom>
              <a:avLst/>
              <a:gdLst/>
              <a:ahLst/>
              <a:cxnLst/>
              <a:rect l="l" t="t" r="r" b="b"/>
              <a:pathLst>
                <a:path w="382270" h="566420">
                  <a:moveTo>
                    <a:pt x="299409" y="0"/>
                  </a:moveTo>
                  <a:lnTo>
                    <a:pt x="236901" y="20239"/>
                  </a:lnTo>
                  <a:lnTo>
                    <a:pt x="8901" y="446054"/>
                  </a:lnTo>
                  <a:lnTo>
                    <a:pt x="0" y="478095"/>
                  </a:lnTo>
                  <a:lnTo>
                    <a:pt x="4546" y="509798"/>
                  </a:lnTo>
                  <a:lnTo>
                    <a:pt x="21259" y="537571"/>
                  </a:lnTo>
                  <a:lnTo>
                    <a:pt x="48857" y="557820"/>
                  </a:lnTo>
                  <a:lnTo>
                    <a:pt x="82527" y="566290"/>
                  </a:lnTo>
                  <a:lnTo>
                    <a:pt x="115836" y="561964"/>
                  </a:lnTo>
                  <a:lnTo>
                    <a:pt x="145008" y="546067"/>
                  </a:lnTo>
                  <a:lnTo>
                    <a:pt x="166268" y="519822"/>
                  </a:lnTo>
                  <a:lnTo>
                    <a:pt x="373005" y="120263"/>
                  </a:lnTo>
                  <a:lnTo>
                    <a:pt x="381908" y="88211"/>
                  </a:lnTo>
                  <a:lnTo>
                    <a:pt x="377370" y="56497"/>
                  </a:lnTo>
                  <a:lnTo>
                    <a:pt x="360673" y="28718"/>
                  </a:lnTo>
                  <a:lnTo>
                    <a:pt x="333100" y="8476"/>
                  </a:lnTo>
                  <a:lnTo>
                    <a:pt x="299409" y="0"/>
                  </a:lnTo>
                  <a:close/>
                </a:path>
              </a:pathLst>
            </a:custGeom>
            <a:solidFill>
              <a:srgbClr val="29B574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10" name="object 10"/>
            <p:cNvSpPr/>
            <p:nvPr/>
          </p:nvSpPr>
          <p:spPr>
            <a:xfrm>
              <a:off x="9098169" y="5319985"/>
              <a:ext cx="809625" cy="1519555"/>
            </a:xfrm>
            <a:custGeom>
              <a:avLst/>
              <a:gdLst/>
              <a:ahLst/>
              <a:cxnLst/>
              <a:rect l="l" t="t" r="r" b="b"/>
              <a:pathLst>
                <a:path w="809625" h="1519554">
                  <a:moveTo>
                    <a:pt x="84726" y="0"/>
                  </a:moveTo>
                  <a:lnTo>
                    <a:pt x="51162" y="7176"/>
                  </a:lnTo>
                  <a:lnTo>
                    <a:pt x="23196" y="26184"/>
                  </a:lnTo>
                  <a:lnTo>
                    <a:pt x="5676" y="53019"/>
                  </a:lnTo>
                  <a:lnTo>
                    <a:pt x="0" y="84167"/>
                  </a:lnTo>
                  <a:lnTo>
                    <a:pt x="7561" y="116115"/>
                  </a:lnTo>
                  <a:lnTo>
                    <a:pt x="643646" y="1470200"/>
                  </a:lnTo>
                  <a:lnTo>
                    <a:pt x="663591" y="1496811"/>
                  </a:lnTo>
                  <a:lnTo>
                    <a:pt x="691752" y="1513526"/>
                  </a:lnTo>
                  <a:lnTo>
                    <a:pt x="724441" y="1518983"/>
                  </a:lnTo>
                  <a:lnTo>
                    <a:pt x="757968" y="1511821"/>
                  </a:lnTo>
                  <a:lnTo>
                    <a:pt x="785968" y="1492798"/>
                  </a:lnTo>
                  <a:lnTo>
                    <a:pt x="803526" y="1465956"/>
                  </a:lnTo>
                  <a:lnTo>
                    <a:pt x="809242" y="1434823"/>
                  </a:lnTo>
                  <a:lnTo>
                    <a:pt x="801715" y="1402924"/>
                  </a:lnTo>
                  <a:lnTo>
                    <a:pt x="165630" y="48840"/>
                  </a:lnTo>
                  <a:lnTo>
                    <a:pt x="145647" y="22179"/>
                  </a:lnTo>
                  <a:lnTo>
                    <a:pt x="117450" y="5450"/>
                  </a:lnTo>
                  <a:lnTo>
                    <a:pt x="84726" y="0"/>
                  </a:lnTo>
                  <a:close/>
                </a:path>
              </a:pathLst>
            </a:custGeom>
            <a:solidFill>
              <a:srgbClr val="8CC541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11" name="object 11"/>
            <p:cNvSpPr/>
            <p:nvPr/>
          </p:nvSpPr>
          <p:spPr>
            <a:xfrm>
              <a:off x="9098999" y="5319698"/>
              <a:ext cx="423545" cy="697230"/>
            </a:xfrm>
            <a:custGeom>
              <a:avLst/>
              <a:gdLst/>
              <a:ahLst/>
              <a:cxnLst/>
              <a:rect l="l" t="t" r="r" b="b"/>
              <a:pathLst>
                <a:path w="423545" h="697229">
                  <a:moveTo>
                    <a:pt x="84772" y="0"/>
                  </a:moveTo>
                  <a:lnTo>
                    <a:pt x="51241" y="7189"/>
                  </a:lnTo>
                  <a:lnTo>
                    <a:pt x="23250" y="26181"/>
                  </a:lnTo>
                  <a:lnTo>
                    <a:pt x="5704" y="52977"/>
                  </a:lnTo>
                  <a:lnTo>
                    <a:pt x="0" y="84098"/>
                  </a:lnTo>
                  <a:lnTo>
                    <a:pt x="7536" y="116065"/>
                  </a:lnTo>
                  <a:lnTo>
                    <a:pt x="257371" y="648060"/>
                  </a:lnTo>
                  <a:lnTo>
                    <a:pt x="277327" y="674696"/>
                  </a:lnTo>
                  <a:lnTo>
                    <a:pt x="305481" y="691393"/>
                  </a:lnTo>
                  <a:lnTo>
                    <a:pt x="338176" y="696822"/>
                  </a:lnTo>
                  <a:lnTo>
                    <a:pt x="371755" y="689650"/>
                  </a:lnTo>
                  <a:lnTo>
                    <a:pt x="409872" y="657980"/>
                  </a:lnTo>
                  <a:lnTo>
                    <a:pt x="423014" y="612643"/>
                  </a:lnTo>
                  <a:lnTo>
                    <a:pt x="421009" y="596564"/>
                  </a:lnTo>
                  <a:lnTo>
                    <a:pt x="165615" y="48779"/>
                  </a:lnTo>
                  <a:lnTo>
                    <a:pt x="117447" y="5422"/>
                  </a:lnTo>
                  <a:lnTo>
                    <a:pt x="84772" y="0"/>
                  </a:lnTo>
                  <a:close/>
                </a:path>
              </a:pathLst>
            </a:custGeom>
            <a:solidFill>
              <a:srgbClr val="CFBE2B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12" name="object 12"/>
            <p:cNvSpPr/>
            <p:nvPr/>
          </p:nvSpPr>
          <p:spPr>
            <a:xfrm>
              <a:off x="8479953" y="6441457"/>
              <a:ext cx="544830" cy="456565"/>
            </a:xfrm>
            <a:custGeom>
              <a:avLst/>
              <a:gdLst/>
              <a:ahLst/>
              <a:cxnLst/>
              <a:rect l="l" t="t" r="r" b="b"/>
              <a:pathLst>
                <a:path w="544829" h="456565">
                  <a:moveTo>
                    <a:pt x="514560" y="0"/>
                  </a:moveTo>
                  <a:lnTo>
                    <a:pt x="484257" y="25381"/>
                  </a:lnTo>
                  <a:lnTo>
                    <a:pt x="481197" y="69648"/>
                  </a:lnTo>
                  <a:lnTo>
                    <a:pt x="472246" y="112433"/>
                  </a:lnTo>
                  <a:lnTo>
                    <a:pt x="457746" y="153446"/>
                  </a:lnTo>
                  <a:lnTo>
                    <a:pt x="438042" y="192401"/>
                  </a:lnTo>
                  <a:lnTo>
                    <a:pt x="413477" y="229010"/>
                  </a:lnTo>
                  <a:lnTo>
                    <a:pt x="384393" y="262986"/>
                  </a:lnTo>
                  <a:lnTo>
                    <a:pt x="351134" y="294042"/>
                  </a:lnTo>
                  <a:lnTo>
                    <a:pt x="314043" y="321889"/>
                  </a:lnTo>
                  <a:lnTo>
                    <a:pt x="273464" y="346241"/>
                  </a:lnTo>
                  <a:lnTo>
                    <a:pt x="229739" y="366809"/>
                  </a:lnTo>
                  <a:lnTo>
                    <a:pt x="183212" y="383308"/>
                  </a:lnTo>
                  <a:lnTo>
                    <a:pt x="134226" y="395448"/>
                  </a:lnTo>
                  <a:lnTo>
                    <a:pt x="83124" y="402943"/>
                  </a:lnTo>
                  <a:lnTo>
                    <a:pt x="30250" y="405505"/>
                  </a:lnTo>
                  <a:lnTo>
                    <a:pt x="18455" y="407500"/>
                  </a:lnTo>
                  <a:lnTo>
                    <a:pt x="8842" y="412938"/>
                  </a:lnTo>
                  <a:lnTo>
                    <a:pt x="2370" y="421006"/>
                  </a:lnTo>
                  <a:lnTo>
                    <a:pt x="0" y="430887"/>
                  </a:lnTo>
                  <a:lnTo>
                    <a:pt x="2370" y="440737"/>
                  </a:lnTo>
                  <a:lnTo>
                    <a:pt x="8842" y="448789"/>
                  </a:lnTo>
                  <a:lnTo>
                    <a:pt x="18455" y="454223"/>
                  </a:lnTo>
                  <a:lnTo>
                    <a:pt x="30250" y="456216"/>
                  </a:lnTo>
                  <a:lnTo>
                    <a:pt x="82774" y="453988"/>
                  </a:lnTo>
                  <a:lnTo>
                    <a:pt x="133800" y="447448"/>
                  </a:lnTo>
                  <a:lnTo>
                    <a:pt x="183068" y="436816"/>
                  </a:lnTo>
                  <a:lnTo>
                    <a:pt x="230316" y="422308"/>
                  </a:lnTo>
                  <a:lnTo>
                    <a:pt x="275284" y="404144"/>
                  </a:lnTo>
                  <a:lnTo>
                    <a:pt x="317710" y="382541"/>
                  </a:lnTo>
                  <a:lnTo>
                    <a:pt x="357335" y="357718"/>
                  </a:lnTo>
                  <a:lnTo>
                    <a:pt x="393896" y="329893"/>
                  </a:lnTo>
                  <a:lnTo>
                    <a:pt x="427133" y="299283"/>
                  </a:lnTo>
                  <a:lnTo>
                    <a:pt x="456785" y="266107"/>
                  </a:lnTo>
                  <a:lnTo>
                    <a:pt x="482591" y="230583"/>
                  </a:lnTo>
                  <a:lnTo>
                    <a:pt x="504290" y="192930"/>
                  </a:lnTo>
                  <a:lnTo>
                    <a:pt x="521622" y="153365"/>
                  </a:lnTo>
                  <a:lnTo>
                    <a:pt x="534324" y="112106"/>
                  </a:lnTo>
                  <a:lnTo>
                    <a:pt x="542137" y="69372"/>
                  </a:lnTo>
                  <a:lnTo>
                    <a:pt x="544800" y="25381"/>
                  </a:lnTo>
                  <a:lnTo>
                    <a:pt x="542420" y="15500"/>
                  </a:lnTo>
                  <a:lnTo>
                    <a:pt x="535935" y="7433"/>
                  </a:lnTo>
                  <a:lnTo>
                    <a:pt x="526322" y="1994"/>
                  </a:lnTo>
                  <a:lnTo>
                    <a:pt x="514560" y="0"/>
                  </a:lnTo>
                  <a:close/>
                </a:path>
              </a:pathLst>
            </a:custGeom>
            <a:solidFill>
              <a:srgbClr val="28A8E0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13" name="object 13"/>
            <p:cNvSpPr/>
            <p:nvPr/>
          </p:nvSpPr>
          <p:spPr>
            <a:xfrm>
              <a:off x="8419455" y="5985244"/>
              <a:ext cx="666115" cy="558165"/>
            </a:xfrm>
            <a:custGeom>
              <a:avLst/>
              <a:gdLst/>
              <a:ahLst/>
              <a:cxnLst/>
              <a:rect l="l" t="t" r="r" b="b"/>
              <a:pathLst>
                <a:path w="666115" h="558165">
                  <a:moveTo>
                    <a:pt x="90751" y="0"/>
                  </a:moveTo>
                  <a:lnTo>
                    <a:pt x="55398" y="5979"/>
                  </a:lnTo>
                  <a:lnTo>
                    <a:pt x="26555" y="22282"/>
                  </a:lnTo>
                  <a:lnTo>
                    <a:pt x="7122" y="46453"/>
                  </a:lnTo>
                  <a:lnTo>
                    <a:pt x="0" y="76039"/>
                  </a:lnTo>
                  <a:lnTo>
                    <a:pt x="7122" y="105643"/>
                  </a:lnTo>
                  <a:lnTo>
                    <a:pt x="26555" y="129812"/>
                  </a:lnTo>
                  <a:lnTo>
                    <a:pt x="55398" y="146105"/>
                  </a:lnTo>
                  <a:lnTo>
                    <a:pt x="90751" y="152079"/>
                  </a:lnTo>
                  <a:lnTo>
                    <a:pt x="144058" y="155091"/>
                  </a:lnTo>
                  <a:lnTo>
                    <a:pt x="195208" y="163866"/>
                  </a:lnTo>
                  <a:lnTo>
                    <a:pt x="243729" y="178007"/>
                  </a:lnTo>
                  <a:lnTo>
                    <a:pt x="289148" y="197120"/>
                  </a:lnTo>
                  <a:lnTo>
                    <a:pt x="330992" y="220809"/>
                  </a:lnTo>
                  <a:lnTo>
                    <a:pt x="368789" y="248680"/>
                  </a:lnTo>
                  <a:lnTo>
                    <a:pt x="402068" y="280338"/>
                  </a:lnTo>
                  <a:lnTo>
                    <a:pt x="430355" y="315387"/>
                  </a:lnTo>
                  <a:lnTo>
                    <a:pt x="453178" y="353433"/>
                  </a:lnTo>
                  <a:lnTo>
                    <a:pt x="470065" y="394080"/>
                  </a:lnTo>
                  <a:lnTo>
                    <a:pt x="480544" y="436933"/>
                  </a:lnTo>
                  <a:lnTo>
                    <a:pt x="484142" y="481597"/>
                  </a:lnTo>
                  <a:lnTo>
                    <a:pt x="491283" y="511169"/>
                  </a:lnTo>
                  <a:lnTo>
                    <a:pt x="510760" y="535320"/>
                  </a:lnTo>
                  <a:lnTo>
                    <a:pt x="539655" y="551603"/>
                  </a:lnTo>
                  <a:lnTo>
                    <a:pt x="575050" y="557574"/>
                  </a:lnTo>
                  <a:lnTo>
                    <a:pt x="610350" y="551603"/>
                  </a:lnTo>
                  <a:lnTo>
                    <a:pt x="639199" y="535320"/>
                  </a:lnTo>
                  <a:lnTo>
                    <a:pt x="658661" y="511169"/>
                  </a:lnTo>
                  <a:lnTo>
                    <a:pt x="665801" y="481597"/>
                  </a:lnTo>
                  <a:lnTo>
                    <a:pt x="663447" y="437821"/>
                  </a:lnTo>
                  <a:lnTo>
                    <a:pt x="656520" y="395134"/>
                  </a:lnTo>
                  <a:lnTo>
                    <a:pt x="645225" y="353707"/>
                  </a:lnTo>
                  <a:lnTo>
                    <a:pt x="629767" y="313712"/>
                  </a:lnTo>
                  <a:lnTo>
                    <a:pt x="610350" y="275320"/>
                  </a:lnTo>
                  <a:lnTo>
                    <a:pt x="587178" y="238702"/>
                  </a:lnTo>
                  <a:lnTo>
                    <a:pt x="560457" y="204029"/>
                  </a:lnTo>
                  <a:lnTo>
                    <a:pt x="530391" y="171473"/>
                  </a:lnTo>
                  <a:lnTo>
                    <a:pt x="497185" y="141205"/>
                  </a:lnTo>
                  <a:lnTo>
                    <a:pt x="461042" y="113396"/>
                  </a:lnTo>
                  <a:lnTo>
                    <a:pt x="422168" y="88217"/>
                  </a:lnTo>
                  <a:lnTo>
                    <a:pt x="380767" y="65840"/>
                  </a:lnTo>
                  <a:lnTo>
                    <a:pt x="337043" y="46435"/>
                  </a:lnTo>
                  <a:lnTo>
                    <a:pt x="291202" y="30175"/>
                  </a:lnTo>
                  <a:lnTo>
                    <a:pt x="243448" y="17230"/>
                  </a:lnTo>
                  <a:lnTo>
                    <a:pt x="193985" y="7772"/>
                  </a:lnTo>
                  <a:lnTo>
                    <a:pt x="143017" y="1971"/>
                  </a:lnTo>
                  <a:lnTo>
                    <a:pt x="90751" y="0"/>
                  </a:lnTo>
                  <a:close/>
                </a:path>
              </a:pathLst>
            </a:custGeom>
            <a:solidFill>
              <a:srgbClr val="EB2D7C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14" name="object 14"/>
            <p:cNvSpPr/>
            <p:nvPr/>
          </p:nvSpPr>
          <p:spPr>
            <a:xfrm>
              <a:off x="7935088" y="6390801"/>
              <a:ext cx="666115" cy="557530"/>
            </a:xfrm>
            <a:custGeom>
              <a:avLst/>
              <a:gdLst/>
              <a:ahLst/>
              <a:cxnLst/>
              <a:rect l="l" t="t" r="r" b="b"/>
              <a:pathLst>
                <a:path w="666115" h="557529">
                  <a:moveTo>
                    <a:pt x="90803" y="0"/>
                  </a:moveTo>
                  <a:lnTo>
                    <a:pt x="55495" y="5964"/>
                  </a:lnTo>
                  <a:lnTo>
                    <a:pt x="26628" y="22242"/>
                  </a:lnTo>
                  <a:lnTo>
                    <a:pt x="7148" y="46409"/>
                  </a:lnTo>
                  <a:lnTo>
                    <a:pt x="0" y="76039"/>
                  </a:lnTo>
                  <a:lnTo>
                    <a:pt x="2354" y="119799"/>
                  </a:lnTo>
                  <a:lnTo>
                    <a:pt x="9281" y="162472"/>
                  </a:lnTo>
                  <a:lnTo>
                    <a:pt x="20575" y="203885"/>
                  </a:lnTo>
                  <a:lnTo>
                    <a:pt x="36033" y="243869"/>
                  </a:lnTo>
                  <a:lnTo>
                    <a:pt x="55451" y="282252"/>
                  </a:lnTo>
                  <a:lnTo>
                    <a:pt x="78622" y="318861"/>
                  </a:lnTo>
                  <a:lnTo>
                    <a:pt x="105344" y="353527"/>
                  </a:lnTo>
                  <a:lnTo>
                    <a:pt x="135411" y="386077"/>
                  </a:lnTo>
                  <a:lnTo>
                    <a:pt x="168620" y="416340"/>
                  </a:lnTo>
                  <a:lnTo>
                    <a:pt x="204765" y="444145"/>
                  </a:lnTo>
                  <a:lnTo>
                    <a:pt x="243643" y="469321"/>
                  </a:lnTo>
                  <a:lnTo>
                    <a:pt x="285048" y="491696"/>
                  </a:lnTo>
                  <a:lnTo>
                    <a:pt x="328777" y="511099"/>
                  </a:lnTo>
                  <a:lnTo>
                    <a:pt x="374624" y="527358"/>
                  </a:lnTo>
                  <a:lnTo>
                    <a:pt x="422386" y="540302"/>
                  </a:lnTo>
                  <a:lnTo>
                    <a:pt x="471858" y="549760"/>
                  </a:lnTo>
                  <a:lnTo>
                    <a:pt x="522835" y="555561"/>
                  </a:lnTo>
                  <a:lnTo>
                    <a:pt x="575113" y="557532"/>
                  </a:lnTo>
                  <a:lnTo>
                    <a:pt x="610443" y="551561"/>
                  </a:lnTo>
                  <a:lnTo>
                    <a:pt x="639307" y="535276"/>
                  </a:lnTo>
                  <a:lnTo>
                    <a:pt x="658776" y="511123"/>
                  </a:lnTo>
                  <a:lnTo>
                    <a:pt x="665916" y="481545"/>
                  </a:lnTo>
                  <a:lnTo>
                    <a:pt x="658776" y="451937"/>
                  </a:lnTo>
                  <a:lnTo>
                    <a:pt x="639307" y="427768"/>
                  </a:lnTo>
                  <a:lnTo>
                    <a:pt x="610443" y="411478"/>
                  </a:lnTo>
                  <a:lnTo>
                    <a:pt x="575113" y="405505"/>
                  </a:lnTo>
                  <a:lnTo>
                    <a:pt x="521792" y="402492"/>
                  </a:lnTo>
                  <a:lnTo>
                    <a:pt x="470633" y="393714"/>
                  </a:lnTo>
                  <a:lnTo>
                    <a:pt x="422106" y="379569"/>
                  </a:lnTo>
                  <a:lnTo>
                    <a:pt x="376685" y="360452"/>
                  </a:lnTo>
                  <a:lnTo>
                    <a:pt x="334841" y="336760"/>
                  </a:lnTo>
                  <a:lnTo>
                    <a:pt x="297045" y="308887"/>
                  </a:lnTo>
                  <a:lnTo>
                    <a:pt x="263770" y="277230"/>
                  </a:lnTo>
                  <a:lnTo>
                    <a:pt x="235487" y="242184"/>
                  </a:lnTo>
                  <a:lnTo>
                    <a:pt x="212668" y="204147"/>
                  </a:lnTo>
                  <a:lnTo>
                    <a:pt x="195784" y="163513"/>
                  </a:lnTo>
                  <a:lnTo>
                    <a:pt x="185308" y="120678"/>
                  </a:lnTo>
                  <a:lnTo>
                    <a:pt x="181711" y="76039"/>
                  </a:lnTo>
                  <a:lnTo>
                    <a:pt x="174561" y="46409"/>
                  </a:lnTo>
                  <a:lnTo>
                    <a:pt x="155069" y="22242"/>
                  </a:lnTo>
                  <a:lnTo>
                    <a:pt x="126171" y="5964"/>
                  </a:lnTo>
                  <a:lnTo>
                    <a:pt x="90803" y="0"/>
                  </a:lnTo>
                  <a:close/>
                </a:path>
              </a:pathLst>
            </a:custGeom>
            <a:solidFill>
              <a:srgbClr val="8CC541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15" name="object 15"/>
            <p:cNvSpPr/>
            <p:nvPr/>
          </p:nvSpPr>
          <p:spPr>
            <a:xfrm>
              <a:off x="8021023" y="5355500"/>
              <a:ext cx="424815" cy="421005"/>
            </a:xfrm>
            <a:custGeom>
              <a:avLst/>
              <a:gdLst/>
              <a:ahLst/>
              <a:cxnLst/>
              <a:rect l="l" t="t" r="r" b="b"/>
              <a:pathLst>
                <a:path w="424815" h="421004">
                  <a:moveTo>
                    <a:pt x="396416" y="0"/>
                  </a:moveTo>
                  <a:lnTo>
                    <a:pt x="346045" y="6791"/>
                  </a:lnTo>
                  <a:lnTo>
                    <a:pt x="297892" y="18162"/>
                  </a:lnTo>
                  <a:lnTo>
                    <a:pt x="252255" y="33809"/>
                  </a:lnTo>
                  <a:lnTo>
                    <a:pt x="209433" y="53430"/>
                  </a:lnTo>
                  <a:lnTo>
                    <a:pt x="169724" y="76721"/>
                  </a:lnTo>
                  <a:lnTo>
                    <a:pt x="133428" y="103378"/>
                  </a:lnTo>
                  <a:lnTo>
                    <a:pt x="100844" y="133098"/>
                  </a:lnTo>
                  <a:lnTo>
                    <a:pt x="72269" y="165577"/>
                  </a:lnTo>
                  <a:lnTo>
                    <a:pt x="48003" y="200512"/>
                  </a:lnTo>
                  <a:lnTo>
                    <a:pt x="28344" y="237600"/>
                  </a:lnTo>
                  <a:lnTo>
                    <a:pt x="13591" y="276538"/>
                  </a:lnTo>
                  <a:lnTo>
                    <a:pt x="4044" y="317021"/>
                  </a:lnTo>
                  <a:lnTo>
                    <a:pt x="0" y="358747"/>
                  </a:lnTo>
                  <a:lnTo>
                    <a:pt x="1758" y="401411"/>
                  </a:lnTo>
                  <a:lnTo>
                    <a:pt x="4693" y="409592"/>
                  </a:lnTo>
                  <a:lnTo>
                    <a:pt x="10933" y="415941"/>
                  </a:lnTo>
                  <a:lnTo>
                    <a:pt x="19572" y="419842"/>
                  </a:lnTo>
                  <a:lnTo>
                    <a:pt x="29705" y="420678"/>
                  </a:lnTo>
                  <a:lnTo>
                    <a:pt x="39488" y="418138"/>
                  </a:lnTo>
                  <a:lnTo>
                    <a:pt x="47122" y="412846"/>
                  </a:lnTo>
                  <a:lnTo>
                    <a:pt x="51855" y="405558"/>
                  </a:lnTo>
                  <a:lnTo>
                    <a:pt x="52939" y="397035"/>
                  </a:lnTo>
                  <a:lnTo>
                    <a:pt x="51634" y="353194"/>
                  </a:lnTo>
                  <a:lnTo>
                    <a:pt x="57235" y="310541"/>
                  </a:lnTo>
                  <a:lnTo>
                    <a:pt x="69325" y="269501"/>
                  </a:lnTo>
                  <a:lnTo>
                    <a:pt x="87486" y="230498"/>
                  </a:lnTo>
                  <a:lnTo>
                    <a:pt x="111299" y="193958"/>
                  </a:lnTo>
                  <a:lnTo>
                    <a:pt x="140346" y="160306"/>
                  </a:lnTo>
                  <a:lnTo>
                    <a:pt x="174211" y="129968"/>
                  </a:lnTo>
                  <a:lnTo>
                    <a:pt x="212475" y="103369"/>
                  </a:lnTo>
                  <a:lnTo>
                    <a:pt x="254719" y="80934"/>
                  </a:lnTo>
                  <a:lnTo>
                    <a:pt x="300527" y="63088"/>
                  </a:lnTo>
                  <a:lnTo>
                    <a:pt x="349479" y="50258"/>
                  </a:lnTo>
                  <a:lnTo>
                    <a:pt x="401159" y="42867"/>
                  </a:lnTo>
                  <a:lnTo>
                    <a:pt x="410940" y="40327"/>
                  </a:lnTo>
                  <a:lnTo>
                    <a:pt x="418555" y="35035"/>
                  </a:lnTo>
                  <a:lnTo>
                    <a:pt x="423271" y="27748"/>
                  </a:lnTo>
                  <a:lnTo>
                    <a:pt x="424352" y="19224"/>
                  </a:lnTo>
                  <a:lnTo>
                    <a:pt x="421426" y="11068"/>
                  </a:lnTo>
                  <a:lnTo>
                    <a:pt x="415202" y="4731"/>
                  </a:lnTo>
                  <a:lnTo>
                    <a:pt x="406569" y="834"/>
                  </a:lnTo>
                  <a:lnTo>
                    <a:pt x="396416" y="0"/>
                  </a:lnTo>
                  <a:close/>
                </a:path>
              </a:pathLst>
            </a:custGeom>
            <a:solidFill>
              <a:srgbClr val="EE3787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16" name="object 16"/>
            <p:cNvSpPr/>
            <p:nvPr/>
          </p:nvSpPr>
          <p:spPr>
            <a:xfrm>
              <a:off x="7971644" y="5690499"/>
              <a:ext cx="600710" cy="438784"/>
            </a:xfrm>
            <a:custGeom>
              <a:avLst/>
              <a:gdLst/>
              <a:ahLst/>
              <a:cxnLst/>
              <a:rect l="l" t="t" r="r" b="b"/>
              <a:pathLst>
                <a:path w="600709" h="438785">
                  <a:moveTo>
                    <a:pt x="69599" y="0"/>
                  </a:moveTo>
                  <a:lnTo>
                    <a:pt x="40323" y="7601"/>
                  </a:lnTo>
                  <a:lnTo>
                    <a:pt x="17464" y="23452"/>
                  </a:lnTo>
                  <a:lnTo>
                    <a:pt x="3272" y="45275"/>
                  </a:lnTo>
                  <a:lnTo>
                    <a:pt x="0" y="70793"/>
                  </a:lnTo>
                  <a:lnTo>
                    <a:pt x="7758" y="114845"/>
                  </a:lnTo>
                  <a:lnTo>
                    <a:pt x="20881" y="157058"/>
                  </a:lnTo>
                  <a:lnTo>
                    <a:pt x="39041" y="197206"/>
                  </a:lnTo>
                  <a:lnTo>
                    <a:pt x="61914" y="235066"/>
                  </a:lnTo>
                  <a:lnTo>
                    <a:pt x="89171" y="270412"/>
                  </a:lnTo>
                  <a:lnTo>
                    <a:pt x="120487" y="303021"/>
                  </a:lnTo>
                  <a:lnTo>
                    <a:pt x="155535" y="332668"/>
                  </a:lnTo>
                  <a:lnTo>
                    <a:pt x="193989" y="359127"/>
                  </a:lnTo>
                  <a:lnTo>
                    <a:pt x="235522" y="382175"/>
                  </a:lnTo>
                  <a:lnTo>
                    <a:pt x="279808" y="401587"/>
                  </a:lnTo>
                  <a:lnTo>
                    <a:pt x="326520" y="417139"/>
                  </a:lnTo>
                  <a:lnTo>
                    <a:pt x="375332" y="428605"/>
                  </a:lnTo>
                  <a:lnTo>
                    <a:pt x="425918" y="435762"/>
                  </a:lnTo>
                  <a:lnTo>
                    <a:pt x="477951" y="438384"/>
                  </a:lnTo>
                  <a:lnTo>
                    <a:pt x="531104" y="436248"/>
                  </a:lnTo>
                  <a:lnTo>
                    <a:pt x="560426" y="428636"/>
                  </a:lnTo>
                  <a:lnTo>
                    <a:pt x="583283" y="412771"/>
                  </a:lnTo>
                  <a:lnTo>
                    <a:pt x="597450" y="390936"/>
                  </a:lnTo>
                  <a:lnTo>
                    <a:pt x="600704" y="365412"/>
                  </a:lnTo>
                  <a:lnTo>
                    <a:pt x="591915" y="340901"/>
                  </a:lnTo>
                  <a:lnTo>
                    <a:pt x="573228" y="321878"/>
                  </a:lnTo>
                  <a:lnTo>
                    <a:pt x="547324" y="310196"/>
                  </a:lnTo>
                  <a:lnTo>
                    <a:pt x="516884" y="307707"/>
                  </a:lnTo>
                  <a:lnTo>
                    <a:pt x="467480" y="308884"/>
                  </a:lnTo>
                  <a:lnTo>
                    <a:pt x="419652" y="304110"/>
                  </a:lnTo>
                  <a:lnTo>
                    <a:pt x="373965" y="293777"/>
                  </a:lnTo>
                  <a:lnTo>
                    <a:pt x="330988" y="278273"/>
                  </a:lnTo>
                  <a:lnTo>
                    <a:pt x="291284" y="257986"/>
                  </a:lnTo>
                  <a:lnTo>
                    <a:pt x="255423" y="233307"/>
                  </a:lnTo>
                  <a:lnTo>
                    <a:pt x="223969" y="204624"/>
                  </a:lnTo>
                  <a:lnTo>
                    <a:pt x="197488" y="172327"/>
                  </a:lnTo>
                  <a:lnTo>
                    <a:pt x="176548" y="136805"/>
                  </a:lnTo>
                  <a:lnTo>
                    <a:pt x="161715" y="98447"/>
                  </a:lnTo>
                  <a:lnTo>
                    <a:pt x="153555" y="57642"/>
                  </a:lnTo>
                  <a:lnTo>
                    <a:pt x="144753" y="33162"/>
                  </a:lnTo>
                  <a:lnTo>
                    <a:pt x="126031" y="14159"/>
                  </a:lnTo>
                  <a:lnTo>
                    <a:pt x="100082" y="2486"/>
                  </a:lnTo>
                  <a:lnTo>
                    <a:pt x="69599" y="0"/>
                  </a:lnTo>
                  <a:close/>
                </a:path>
              </a:pathLst>
            </a:custGeom>
            <a:solidFill>
              <a:srgbClr val="5288C7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17" name="object 17"/>
            <p:cNvSpPr/>
            <p:nvPr/>
          </p:nvSpPr>
          <p:spPr>
            <a:xfrm>
              <a:off x="8343062" y="5310547"/>
              <a:ext cx="601345" cy="438784"/>
            </a:xfrm>
            <a:custGeom>
              <a:avLst/>
              <a:gdLst/>
              <a:ahLst/>
              <a:cxnLst/>
              <a:rect l="l" t="t" r="r" b="b"/>
              <a:pathLst>
                <a:path w="601345" h="438785">
                  <a:moveTo>
                    <a:pt x="122806" y="0"/>
                  </a:moveTo>
                  <a:lnTo>
                    <a:pt x="69641" y="2136"/>
                  </a:lnTo>
                  <a:lnTo>
                    <a:pt x="17465" y="25597"/>
                  </a:lnTo>
                  <a:lnTo>
                    <a:pt x="0" y="72940"/>
                  </a:lnTo>
                  <a:lnTo>
                    <a:pt x="8802" y="97448"/>
                  </a:lnTo>
                  <a:lnTo>
                    <a:pt x="27514" y="116465"/>
                  </a:lnTo>
                  <a:lnTo>
                    <a:pt x="53432" y="128143"/>
                  </a:lnTo>
                  <a:lnTo>
                    <a:pt x="83850" y="130634"/>
                  </a:lnTo>
                  <a:lnTo>
                    <a:pt x="133272" y="129457"/>
                  </a:lnTo>
                  <a:lnTo>
                    <a:pt x="181111" y="134232"/>
                  </a:lnTo>
                  <a:lnTo>
                    <a:pt x="226805" y="144568"/>
                  </a:lnTo>
                  <a:lnTo>
                    <a:pt x="269785" y="160076"/>
                  </a:lnTo>
                  <a:lnTo>
                    <a:pt x="309488" y="180365"/>
                  </a:lnTo>
                  <a:lnTo>
                    <a:pt x="345347" y="205046"/>
                  </a:lnTo>
                  <a:lnTo>
                    <a:pt x="376797" y="233727"/>
                  </a:lnTo>
                  <a:lnTo>
                    <a:pt x="403271" y="266019"/>
                  </a:lnTo>
                  <a:lnTo>
                    <a:pt x="424206" y="301532"/>
                  </a:lnTo>
                  <a:lnTo>
                    <a:pt x="439034" y="339875"/>
                  </a:lnTo>
                  <a:lnTo>
                    <a:pt x="447190" y="380658"/>
                  </a:lnTo>
                  <a:lnTo>
                    <a:pt x="456001" y="405184"/>
                  </a:lnTo>
                  <a:lnTo>
                    <a:pt x="474738" y="424199"/>
                  </a:lnTo>
                  <a:lnTo>
                    <a:pt x="500689" y="435867"/>
                  </a:lnTo>
                  <a:lnTo>
                    <a:pt x="531146" y="438353"/>
                  </a:lnTo>
                  <a:lnTo>
                    <a:pt x="560432" y="430755"/>
                  </a:lnTo>
                  <a:lnTo>
                    <a:pt x="583310" y="414906"/>
                  </a:lnTo>
                  <a:lnTo>
                    <a:pt x="597517" y="393069"/>
                  </a:lnTo>
                  <a:lnTo>
                    <a:pt x="600787" y="367507"/>
                  </a:lnTo>
                  <a:lnTo>
                    <a:pt x="593031" y="323470"/>
                  </a:lnTo>
                  <a:lnTo>
                    <a:pt x="579910" y="281271"/>
                  </a:lnTo>
                  <a:lnTo>
                    <a:pt x="561751" y="241135"/>
                  </a:lnTo>
                  <a:lnTo>
                    <a:pt x="538880" y="203285"/>
                  </a:lnTo>
                  <a:lnTo>
                    <a:pt x="511624" y="167946"/>
                  </a:lnTo>
                  <a:lnTo>
                    <a:pt x="480308" y="135344"/>
                  </a:lnTo>
                  <a:lnTo>
                    <a:pt x="445259" y="105704"/>
                  </a:lnTo>
                  <a:lnTo>
                    <a:pt x="406804" y="79248"/>
                  </a:lnTo>
                  <a:lnTo>
                    <a:pt x="365268" y="56203"/>
                  </a:lnTo>
                  <a:lnTo>
                    <a:pt x="320978" y="36794"/>
                  </a:lnTo>
                  <a:lnTo>
                    <a:pt x="274261" y="21244"/>
                  </a:lnTo>
                  <a:lnTo>
                    <a:pt x="225442" y="9778"/>
                  </a:lnTo>
                  <a:lnTo>
                    <a:pt x="174849" y="2622"/>
                  </a:lnTo>
                  <a:lnTo>
                    <a:pt x="122806" y="0"/>
                  </a:lnTo>
                  <a:close/>
                </a:path>
              </a:pathLst>
            </a:custGeom>
            <a:solidFill>
              <a:srgbClr val="FDB71A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276600" y="3217487"/>
            <a:ext cx="2590800" cy="205305"/>
          </a:xfrm>
          <a:prstGeom prst="rect">
            <a:avLst/>
          </a:prstGeom>
        </p:spPr>
        <p:txBody>
          <a:bodyPr vert="horz" wrap="square" lIns="0" tIns="5199" rIns="0" bIns="0" rtlCol="0">
            <a:spAutoFit/>
          </a:bodyPr>
          <a:lstStyle/>
          <a:p>
            <a:pPr marL="5776" algn="ctr">
              <a:spcBef>
                <a:spcPts val="41"/>
              </a:spcBef>
            </a:pPr>
            <a:r>
              <a:rPr sz="1300" b="1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Semana de Vacunación en las Américas</a:t>
            </a:r>
            <a:endParaRPr sz="13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28227" y="4657503"/>
            <a:ext cx="2816795" cy="283123"/>
          </a:xfrm>
          <a:prstGeom prst="rect">
            <a:avLst/>
          </a:prstGeom>
        </p:spPr>
        <p:txBody>
          <a:bodyPr vert="horz" wrap="square" lIns="0" tIns="6065" rIns="0" bIns="0" rtlCol="0">
            <a:spAutoFit/>
          </a:bodyPr>
          <a:lstStyle/>
          <a:p>
            <a:pPr marL="5776" algn="r">
              <a:spcBef>
                <a:spcPts val="48"/>
              </a:spcBef>
            </a:pPr>
            <a:r>
              <a:rPr sz="1800" b="1" spc="104" dirty="0">
                <a:solidFill>
                  <a:srgbClr val="EB2D7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#PonteTodasTusVacunas</a:t>
            </a:r>
            <a:endParaRPr sz="18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1553" y="4313670"/>
            <a:ext cx="682457" cy="117560"/>
          </a:xfrm>
          <a:prstGeom prst="rect">
            <a:avLst/>
          </a:prstGeom>
        </p:spPr>
        <p:txBody>
          <a:bodyPr vert="horz" wrap="square" lIns="0" tIns="5488" rIns="0" bIns="0" rtlCol="0">
            <a:spAutoFit/>
          </a:bodyPr>
          <a:lstStyle/>
          <a:p>
            <a:pPr marL="5776">
              <a:spcBef>
                <a:spcPts val="16"/>
              </a:spcBef>
            </a:pPr>
            <a:r>
              <a:rPr lang="en-US" sz="728" spc="-11" dirty="0" err="1">
                <a:solidFill>
                  <a:srgbClr val="0E96D4"/>
                </a:solidFill>
                <a:latin typeface="Arial"/>
                <a:cs typeface="Arial"/>
              </a:rPr>
              <a:t>www.paho.org</a:t>
            </a:r>
            <a:endParaRPr lang="en-US" sz="728" dirty="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632558" y="4850049"/>
            <a:ext cx="466144" cy="153837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148830" y="4847835"/>
            <a:ext cx="499348" cy="158546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767040" y="4590271"/>
            <a:ext cx="697737" cy="211400"/>
          </a:xfrm>
          <a:custGeom>
            <a:avLst/>
            <a:gdLst/>
            <a:ahLst/>
            <a:cxnLst/>
            <a:rect l="l" t="t" r="r" b="b"/>
            <a:pathLst>
              <a:path w="1534160" h="464820">
                <a:moveTo>
                  <a:pt x="533946" y="232244"/>
                </a:moveTo>
                <a:lnTo>
                  <a:pt x="530275" y="184632"/>
                </a:lnTo>
                <a:lnTo>
                  <a:pt x="519455" y="142227"/>
                </a:lnTo>
                <a:lnTo>
                  <a:pt x="501726" y="105130"/>
                </a:lnTo>
                <a:lnTo>
                  <a:pt x="477393" y="73444"/>
                </a:lnTo>
                <a:lnTo>
                  <a:pt x="446709" y="47294"/>
                </a:lnTo>
                <a:lnTo>
                  <a:pt x="409956" y="26758"/>
                </a:lnTo>
                <a:lnTo>
                  <a:pt x="367398" y="11963"/>
                </a:lnTo>
                <a:lnTo>
                  <a:pt x="341541" y="7150"/>
                </a:lnTo>
                <a:lnTo>
                  <a:pt x="341541" y="232244"/>
                </a:lnTo>
                <a:lnTo>
                  <a:pt x="339686" y="272008"/>
                </a:lnTo>
                <a:lnTo>
                  <a:pt x="330796" y="312432"/>
                </a:lnTo>
                <a:lnTo>
                  <a:pt x="308381" y="343801"/>
                </a:lnTo>
                <a:lnTo>
                  <a:pt x="265950" y="356412"/>
                </a:lnTo>
                <a:lnTo>
                  <a:pt x="226618" y="343801"/>
                </a:lnTo>
                <a:lnTo>
                  <a:pt x="204431" y="312432"/>
                </a:lnTo>
                <a:lnTo>
                  <a:pt x="194614" y="272008"/>
                </a:lnTo>
                <a:lnTo>
                  <a:pt x="192405" y="232244"/>
                </a:lnTo>
                <a:lnTo>
                  <a:pt x="194322" y="195211"/>
                </a:lnTo>
                <a:lnTo>
                  <a:pt x="203669" y="154495"/>
                </a:lnTo>
                <a:lnTo>
                  <a:pt x="225755" y="121615"/>
                </a:lnTo>
                <a:lnTo>
                  <a:pt x="265950" y="108089"/>
                </a:lnTo>
                <a:lnTo>
                  <a:pt x="307238" y="121615"/>
                </a:lnTo>
                <a:lnTo>
                  <a:pt x="329768" y="154495"/>
                </a:lnTo>
                <a:lnTo>
                  <a:pt x="339293" y="195211"/>
                </a:lnTo>
                <a:lnTo>
                  <a:pt x="341541" y="232244"/>
                </a:lnTo>
                <a:lnTo>
                  <a:pt x="341541" y="7150"/>
                </a:lnTo>
                <a:lnTo>
                  <a:pt x="319303" y="3009"/>
                </a:lnTo>
                <a:lnTo>
                  <a:pt x="265950" y="0"/>
                </a:lnTo>
                <a:lnTo>
                  <a:pt x="212661" y="3009"/>
                </a:lnTo>
                <a:lnTo>
                  <a:pt x="164757" y="11963"/>
                </a:lnTo>
                <a:lnTo>
                  <a:pt x="122478" y="26758"/>
                </a:lnTo>
                <a:lnTo>
                  <a:pt x="86042" y="47294"/>
                </a:lnTo>
                <a:lnTo>
                  <a:pt x="55702" y="73444"/>
                </a:lnTo>
                <a:lnTo>
                  <a:pt x="31686" y="105130"/>
                </a:lnTo>
                <a:lnTo>
                  <a:pt x="14236" y="142227"/>
                </a:lnTo>
                <a:lnTo>
                  <a:pt x="3594" y="184632"/>
                </a:lnTo>
                <a:lnTo>
                  <a:pt x="0" y="232244"/>
                </a:lnTo>
                <a:lnTo>
                  <a:pt x="3594" y="280530"/>
                </a:lnTo>
                <a:lnTo>
                  <a:pt x="14236" y="323303"/>
                </a:lnTo>
                <a:lnTo>
                  <a:pt x="31686" y="360502"/>
                </a:lnTo>
                <a:lnTo>
                  <a:pt x="55702" y="392099"/>
                </a:lnTo>
                <a:lnTo>
                  <a:pt x="86042" y="418058"/>
                </a:lnTo>
                <a:lnTo>
                  <a:pt x="122478" y="438302"/>
                </a:lnTo>
                <a:lnTo>
                  <a:pt x="164757" y="452831"/>
                </a:lnTo>
                <a:lnTo>
                  <a:pt x="212661" y="461568"/>
                </a:lnTo>
                <a:lnTo>
                  <a:pt x="265950" y="464502"/>
                </a:lnTo>
                <a:lnTo>
                  <a:pt x="319303" y="461568"/>
                </a:lnTo>
                <a:lnTo>
                  <a:pt x="367398" y="452831"/>
                </a:lnTo>
                <a:lnTo>
                  <a:pt x="409956" y="438302"/>
                </a:lnTo>
                <a:lnTo>
                  <a:pt x="446709" y="418058"/>
                </a:lnTo>
                <a:lnTo>
                  <a:pt x="477393" y="392099"/>
                </a:lnTo>
                <a:lnTo>
                  <a:pt x="501726" y="360502"/>
                </a:lnTo>
                <a:lnTo>
                  <a:pt x="519455" y="323303"/>
                </a:lnTo>
                <a:lnTo>
                  <a:pt x="530275" y="280530"/>
                </a:lnTo>
                <a:lnTo>
                  <a:pt x="533946" y="232244"/>
                </a:lnTo>
                <a:close/>
              </a:path>
              <a:path w="1534160" h="464820">
                <a:moveTo>
                  <a:pt x="1067257" y="162115"/>
                </a:moveTo>
                <a:lnTo>
                  <a:pt x="1059903" y="111937"/>
                </a:lnTo>
                <a:lnTo>
                  <a:pt x="1059434" y="108686"/>
                </a:lnTo>
                <a:lnTo>
                  <a:pt x="1038301" y="68338"/>
                </a:lnTo>
                <a:lnTo>
                  <a:pt x="1007389" y="39560"/>
                </a:lnTo>
                <a:lnTo>
                  <a:pt x="970241" y="20866"/>
                </a:lnTo>
                <a:lnTo>
                  <a:pt x="930389" y="10756"/>
                </a:lnTo>
                <a:lnTo>
                  <a:pt x="891349" y="7721"/>
                </a:lnTo>
                <a:lnTo>
                  <a:pt x="883107" y="7721"/>
                </a:lnTo>
                <a:lnTo>
                  <a:pt x="883107" y="165341"/>
                </a:lnTo>
                <a:lnTo>
                  <a:pt x="875436" y="195567"/>
                </a:lnTo>
                <a:lnTo>
                  <a:pt x="855268" y="213118"/>
                </a:lnTo>
                <a:lnTo>
                  <a:pt x="826846" y="221246"/>
                </a:lnTo>
                <a:lnTo>
                  <a:pt x="794448" y="223240"/>
                </a:lnTo>
                <a:lnTo>
                  <a:pt x="753897" y="223240"/>
                </a:lnTo>
                <a:lnTo>
                  <a:pt x="753897" y="111937"/>
                </a:lnTo>
                <a:lnTo>
                  <a:pt x="793762" y="111937"/>
                </a:lnTo>
                <a:lnTo>
                  <a:pt x="826566" y="113588"/>
                </a:lnTo>
                <a:lnTo>
                  <a:pt x="855179" y="120777"/>
                </a:lnTo>
                <a:lnTo>
                  <a:pt x="875436" y="136906"/>
                </a:lnTo>
                <a:lnTo>
                  <a:pt x="883107" y="165341"/>
                </a:lnTo>
                <a:lnTo>
                  <a:pt x="883107" y="7721"/>
                </a:lnTo>
                <a:lnTo>
                  <a:pt x="574548" y="7721"/>
                </a:lnTo>
                <a:lnTo>
                  <a:pt x="574548" y="456780"/>
                </a:lnTo>
                <a:lnTo>
                  <a:pt x="758710" y="456780"/>
                </a:lnTo>
                <a:lnTo>
                  <a:pt x="758710" y="327469"/>
                </a:lnTo>
                <a:lnTo>
                  <a:pt x="890651" y="327469"/>
                </a:lnTo>
                <a:lnTo>
                  <a:pt x="937145" y="323354"/>
                </a:lnTo>
                <a:lnTo>
                  <a:pt x="979208" y="310616"/>
                </a:lnTo>
                <a:lnTo>
                  <a:pt x="1015047" y="288696"/>
                </a:lnTo>
                <a:lnTo>
                  <a:pt x="1042860" y="257022"/>
                </a:lnTo>
                <a:lnTo>
                  <a:pt x="1060856" y="215023"/>
                </a:lnTo>
                <a:lnTo>
                  <a:pt x="1067257" y="162115"/>
                </a:lnTo>
                <a:close/>
              </a:path>
              <a:path w="1534160" h="464820">
                <a:moveTo>
                  <a:pt x="1533931" y="313969"/>
                </a:moveTo>
                <a:lnTo>
                  <a:pt x="1526870" y="268554"/>
                </a:lnTo>
                <a:lnTo>
                  <a:pt x="1507693" y="234797"/>
                </a:lnTo>
                <a:lnTo>
                  <a:pt x="1445158" y="194005"/>
                </a:lnTo>
                <a:lnTo>
                  <a:pt x="1407820" y="182880"/>
                </a:lnTo>
                <a:lnTo>
                  <a:pt x="1370495" y="175183"/>
                </a:lnTo>
                <a:lnTo>
                  <a:pt x="1336205" y="168859"/>
                </a:lnTo>
                <a:lnTo>
                  <a:pt x="1307960" y="161874"/>
                </a:lnTo>
                <a:lnTo>
                  <a:pt x="1288783" y="152158"/>
                </a:lnTo>
                <a:lnTo>
                  <a:pt x="1281722" y="137668"/>
                </a:lnTo>
                <a:lnTo>
                  <a:pt x="1290015" y="120827"/>
                </a:lnTo>
                <a:lnTo>
                  <a:pt x="1310411" y="112014"/>
                </a:lnTo>
                <a:lnTo>
                  <a:pt x="1336230" y="108635"/>
                </a:lnTo>
                <a:lnTo>
                  <a:pt x="1360754" y="108077"/>
                </a:lnTo>
                <a:lnTo>
                  <a:pt x="1399209" y="109702"/>
                </a:lnTo>
                <a:lnTo>
                  <a:pt x="1436001" y="114274"/>
                </a:lnTo>
                <a:lnTo>
                  <a:pt x="1470723" y="121386"/>
                </a:lnTo>
                <a:lnTo>
                  <a:pt x="1503006" y="130606"/>
                </a:lnTo>
                <a:lnTo>
                  <a:pt x="1503006" y="15430"/>
                </a:lnTo>
                <a:lnTo>
                  <a:pt x="1464284" y="8953"/>
                </a:lnTo>
                <a:lnTo>
                  <a:pt x="1424152" y="4102"/>
                </a:lnTo>
                <a:lnTo>
                  <a:pt x="1383753" y="1054"/>
                </a:lnTo>
                <a:lnTo>
                  <a:pt x="1344269" y="0"/>
                </a:lnTo>
                <a:lnTo>
                  <a:pt x="1296200" y="1574"/>
                </a:lnTo>
                <a:lnTo>
                  <a:pt x="1247571" y="7213"/>
                </a:lnTo>
                <a:lnTo>
                  <a:pt x="1201293" y="18338"/>
                </a:lnTo>
                <a:lnTo>
                  <a:pt x="1160259" y="36309"/>
                </a:lnTo>
                <a:lnTo>
                  <a:pt x="1127353" y="62560"/>
                </a:lnTo>
                <a:lnTo>
                  <a:pt x="1105484" y="98450"/>
                </a:lnTo>
                <a:lnTo>
                  <a:pt x="1097559" y="145402"/>
                </a:lnTo>
                <a:lnTo>
                  <a:pt x="1104620" y="191173"/>
                </a:lnTo>
                <a:lnTo>
                  <a:pt x="1123784" y="225285"/>
                </a:lnTo>
                <a:lnTo>
                  <a:pt x="1186332" y="266712"/>
                </a:lnTo>
                <a:lnTo>
                  <a:pt x="1223657" y="278168"/>
                </a:lnTo>
                <a:lnTo>
                  <a:pt x="1260983" y="286219"/>
                </a:lnTo>
                <a:lnTo>
                  <a:pt x="1295285" y="292912"/>
                </a:lnTo>
                <a:lnTo>
                  <a:pt x="1323530" y="300316"/>
                </a:lnTo>
                <a:lnTo>
                  <a:pt x="1342694" y="310515"/>
                </a:lnTo>
                <a:lnTo>
                  <a:pt x="1349756" y="325539"/>
                </a:lnTo>
                <a:lnTo>
                  <a:pt x="1342961" y="339864"/>
                </a:lnTo>
                <a:lnTo>
                  <a:pt x="1324762" y="349427"/>
                </a:lnTo>
                <a:lnTo>
                  <a:pt x="1298448" y="354761"/>
                </a:lnTo>
                <a:lnTo>
                  <a:pt x="1267294" y="356425"/>
                </a:lnTo>
                <a:lnTo>
                  <a:pt x="1225283" y="354507"/>
                </a:lnTo>
                <a:lnTo>
                  <a:pt x="1182763" y="348869"/>
                </a:lnTo>
                <a:lnTo>
                  <a:pt x="1141272" y="339598"/>
                </a:lnTo>
                <a:lnTo>
                  <a:pt x="1102360" y="326821"/>
                </a:lnTo>
                <a:lnTo>
                  <a:pt x="1102360" y="443293"/>
                </a:lnTo>
                <a:lnTo>
                  <a:pt x="1152321" y="452843"/>
                </a:lnTo>
                <a:lnTo>
                  <a:pt x="1200556" y="459435"/>
                </a:lnTo>
                <a:lnTo>
                  <a:pt x="1249159" y="463257"/>
                </a:lnTo>
                <a:lnTo>
                  <a:pt x="1300276" y="464489"/>
                </a:lnTo>
                <a:lnTo>
                  <a:pt x="1346758" y="462470"/>
                </a:lnTo>
                <a:lnTo>
                  <a:pt x="1393190" y="455688"/>
                </a:lnTo>
                <a:lnTo>
                  <a:pt x="1436954" y="443128"/>
                </a:lnTo>
                <a:lnTo>
                  <a:pt x="1475511" y="423710"/>
                </a:lnTo>
                <a:lnTo>
                  <a:pt x="1506245" y="396417"/>
                </a:lnTo>
                <a:lnTo>
                  <a:pt x="1526578" y="360184"/>
                </a:lnTo>
                <a:lnTo>
                  <a:pt x="1533931" y="313969"/>
                </a:lnTo>
                <a:close/>
              </a:path>
            </a:pathLst>
          </a:custGeom>
          <a:solidFill>
            <a:srgbClr val="0099D6"/>
          </a:solidFill>
        </p:spPr>
        <p:txBody>
          <a:bodyPr wrap="square" lIns="0" tIns="0" rIns="0" bIns="0" rtlCol="0"/>
          <a:lstStyle/>
          <a:p>
            <a:endParaRPr sz="387"/>
          </a:p>
        </p:txBody>
      </p:sp>
      <p:grpSp>
        <p:nvGrpSpPr>
          <p:cNvPr id="25" name="object 25"/>
          <p:cNvGrpSpPr/>
          <p:nvPr/>
        </p:nvGrpSpPr>
        <p:grpSpPr>
          <a:xfrm>
            <a:off x="2025633" y="4497690"/>
            <a:ext cx="709866" cy="601279"/>
            <a:chOff x="4453185" y="9889364"/>
            <a:chExt cx="1560830" cy="1322070"/>
          </a:xfrm>
        </p:grpSpPr>
        <p:sp>
          <p:nvSpPr>
            <p:cNvPr id="26" name="object 26"/>
            <p:cNvSpPr/>
            <p:nvPr/>
          </p:nvSpPr>
          <p:spPr>
            <a:xfrm>
              <a:off x="4893018" y="11013357"/>
              <a:ext cx="740410" cy="57785"/>
            </a:xfrm>
            <a:custGeom>
              <a:avLst/>
              <a:gdLst/>
              <a:ahLst/>
              <a:cxnLst/>
              <a:rect l="l" t="t" r="r" b="b"/>
              <a:pathLst>
                <a:path w="740410" h="57784">
                  <a:moveTo>
                    <a:pt x="12179" y="965"/>
                  </a:moveTo>
                  <a:lnTo>
                    <a:pt x="0" y="965"/>
                  </a:lnTo>
                  <a:lnTo>
                    <a:pt x="0" y="56400"/>
                  </a:lnTo>
                  <a:lnTo>
                    <a:pt x="12179" y="56400"/>
                  </a:lnTo>
                  <a:lnTo>
                    <a:pt x="12179" y="965"/>
                  </a:lnTo>
                  <a:close/>
                </a:path>
                <a:path w="740410" h="57784">
                  <a:moveTo>
                    <a:pt x="113245" y="965"/>
                  </a:moveTo>
                  <a:lnTo>
                    <a:pt x="100114" y="965"/>
                  </a:lnTo>
                  <a:lnTo>
                    <a:pt x="85648" y="39992"/>
                  </a:lnTo>
                  <a:lnTo>
                    <a:pt x="71170" y="965"/>
                  </a:lnTo>
                  <a:lnTo>
                    <a:pt x="57696" y="965"/>
                  </a:lnTo>
                  <a:lnTo>
                    <a:pt x="80086" y="56794"/>
                  </a:lnTo>
                  <a:lnTo>
                    <a:pt x="90855" y="56794"/>
                  </a:lnTo>
                  <a:lnTo>
                    <a:pt x="113245" y="965"/>
                  </a:lnTo>
                  <a:close/>
                </a:path>
                <a:path w="740410" h="57784">
                  <a:moveTo>
                    <a:pt x="200317" y="45542"/>
                  </a:moveTo>
                  <a:lnTo>
                    <a:pt x="170256" y="45542"/>
                  </a:lnTo>
                  <a:lnTo>
                    <a:pt x="170256" y="33896"/>
                  </a:lnTo>
                  <a:lnTo>
                    <a:pt x="196354" y="33896"/>
                  </a:lnTo>
                  <a:lnTo>
                    <a:pt x="196354" y="23050"/>
                  </a:lnTo>
                  <a:lnTo>
                    <a:pt x="170256" y="23050"/>
                  </a:lnTo>
                  <a:lnTo>
                    <a:pt x="170256" y="11811"/>
                  </a:lnTo>
                  <a:lnTo>
                    <a:pt x="199948" y="11811"/>
                  </a:lnTo>
                  <a:lnTo>
                    <a:pt x="199948" y="965"/>
                  </a:lnTo>
                  <a:lnTo>
                    <a:pt x="158216" y="965"/>
                  </a:lnTo>
                  <a:lnTo>
                    <a:pt x="158216" y="56388"/>
                  </a:lnTo>
                  <a:lnTo>
                    <a:pt x="200317" y="56388"/>
                  </a:lnTo>
                  <a:lnTo>
                    <a:pt x="200317" y="45542"/>
                  </a:lnTo>
                  <a:close/>
                </a:path>
                <a:path w="740410" h="57784">
                  <a:moveTo>
                    <a:pt x="295541" y="56388"/>
                  </a:moveTo>
                  <a:lnTo>
                    <a:pt x="283413" y="38646"/>
                  </a:lnTo>
                  <a:lnTo>
                    <a:pt x="282016" y="36588"/>
                  </a:lnTo>
                  <a:lnTo>
                    <a:pt x="285546" y="35267"/>
                  </a:lnTo>
                  <a:lnTo>
                    <a:pt x="288417" y="33185"/>
                  </a:lnTo>
                  <a:lnTo>
                    <a:pt x="292531" y="27876"/>
                  </a:lnTo>
                  <a:lnTo>
                    <a:pt x="292785" y="27559"/>
                  </a:lnTo>
                  <a:lnTo>
                    <a:pt x="293751" y="24333"/>
                  </a:lnTo>
                  <a:lnTo>
                    <a:pt x="293878" y="13970"/>
                  </a:lnTo>
                  <a:lnTo>
                    <a:pt x="293128" y="11976"/>
                  </a:lnTo>
                  <a:lnTo>
                    <a:pt x="292290" y="9740"/>
                  </a:lnTo>
                  <a:lnTo>
                    <a:pt x="285381" y="2844"/>
                  </a:lnTo>
                  <a:lnTo>
                    <a:pt x="281533" y="1498"/>
                  </a:lnTo>
                  <a:lnTo>
                    <a:pt x="281533" y="17246"/>
                  </a:lnTo>
                  <a:lnTo>
                    <a:pt x="281533" y="22402"/>
                  </a:lnTo>
                  <a:lnTo>
                    <a:pt x="280720" y="24333"/>
                  </a:lnTo>
                  <a:lnTo>
                    <a:pt x="277507" y="27165"/>
                  </a:lnTo>
                  <a:lnTo>
                    <a:pt x="275209" y="27876"/>
                  </a:lnTo>
                  <a:lnTo>
                    <a:pt x="259854" y="27876"/>
                  </a:lnTo>
                  <a:lnTo>
                    <a:pt x="259854" y="11976"/>
                  </a:lnTo>
                  <a:lnTo>
                    <a:pt x="274967" y="11976"/>
                  </a:lnTo>
                  <a:lnTo>
                    <a:pt x="277329" y="12636"/>
                  </a:lnTo>
                  <a:lnTo>
                    <a:pt x="280670" y="15278"/>
                  </a:lnTo>
                  <a:lnTo>
                    <a:pt x="281533" y="17246"/>
                  </a:lnTo>
                  <a:lnTo>
                    <a:pt x="281533" y="1498"/>
                  </a:lnTo>
                  <a:lnTo>
                    <a:pt x="280009" y="965"/>
                  </a:lnTo>
                  <a:lnTo>
                    <a:pt x="247662" y="965"/>
                  </a:lnTo>
                  <a:lnTo>
                    <a:pt x="247662" y="56388"/>
                  </a:lnTo>
                  <a:lnTo>
                    <a:pt x="259854" y="56388"/>
                  </a:lnTo>
                  <a:lnTo>
                    <a:pt x="259854" y="38646"/>
                  </a:lnTo>
                  <a:lnTo>
                    <a:pt x="269430" y="38646"/>
                  </a:lnTo>
                  <a:lnTo>
                    <a:pt x="281305" y="56388"/>
                  </a:lnTo>
                  <a:lnTo>
                    <a:pt x="295541" y="56388"/>
                  </a:lnTo>
                  <a:close/>
                </a:path>
                <a:path w="740410" h="57784">
                  <a:moveTo>
                    <a:pt x="381254" y="37414"/>
                  </a:moveTo>
                  <a:lnTo>
                    <a:pt x="356222" y="21082"/>
                  </a:lnTo>
                  <a:lnTo>
                    <a:pt x="355003" y="20561"/>
                  </a:lnTo>
                  <a:lnTo>
                    <a:pt x="353225" y="19519"/>
                  </a:lnTo>
                  <a:lnTo>
                    <a:pt x="352577" y="18910"/>
                  </a:lnTo>
                  <a:lnTo>
                    <a:pt x="351917" y="17602"/>
                  </a:lnTo>
                  <a:lnTo>
                    <a:pt x="351726" y="16827"/>
                  </a:lnTo>
                  <a:lnTo>
                    <a:pt x="351726" y="14401"/>
                  </a:lnTo>
                  <a:lnTo>
                    <a:pt x="352336" y="13258"/>
                  </a:lnTo>
                  <a:lnTo>
                    <a:pt x="354711" y="11391"/>
                  </a:lnTo>
                  <a:lnTo>
                    <a:pt x="356489" y="10934"/>
                  </a:lnTo>
                  <a:lnTo>
                    <a:pt x="361238" y="10934"/>
                  </a:lnTo>
                  <a:lnTo>
                    <a:pt x="363613" y="11430"/>
                  </a:lnTo>
                  <a:lnTo>
                    <a:pt x="368350" y="13373"/>
                  </a:lnTo>
                  <a:lnTo>
                    <a:pt x="370789" y="14693"/>
                  </a:lnTo>
                  <a:lnTo>
                    <a:pt x="373265" y="16383"/>
                  </a:lnTo>
                  <a:lnTo>
                    <a:pt x="379603" y="7226"/>
                  </a:lnTo>
                  <a:lnTo>
                    <a:pt x="376745" y="4953"/>
                  </a:lnTo>
                  <a:lnTo>
                    <a:pt x="373634" y="3213"/>
                  </a:lnTo>
                  <a:lnTo>
                    <a:pt x="366826" y="774"/>
                  </a:lnTo>
                  <a:lnTo>
                    <a:pt x="363080" y="152"/>
                  </a:lnTo>
                  <a:lnTo>
                    <a:pt x="356171" y="152"/>
                  </a:lnTo>
                  <a:lnTo>
                    <a:pt x="339712" y="14338"/>
                  </a:lnTo>
                  <a:lnTo>
                    <a:pt x="339712" y="19773"/>
                  </a:lnTo>
                  <a:lnTo>
                    <a:pt x="362280" y="35102"/>
                  </a:lnTo>
                  <a:lnTo>
                    <a:pt x="365188" y="36169"/>
                  </a:lnTo>
                  <a:lnTo>
                    <a:pt x="369227" y="40233"/>
                  </a:lnTo>
                  <a:lnTo>
                    <a:pt x="369227" y="42837"/>
                  </a:lnTo>
                  <a:lnTo>
                    <a:pt x="368541" y="44094"/>
                  </a:lnTo>
                  <a:lnTo>
                    <a:pt x="365734" y="45948"/>
                  </a:lnTo>
                  <a:lnTo>
                    <a:pt x="363766" y="46418"/>
                  </a:lnTo>
                  <a:lnTo>
                    <a:pt x="358076" y="46418"/>
                  </a:lnTo>
                  <a:lnTo>
                    <a:pt x="355142" y="45796"/>
                  </a:lnTo>
                  <a:lnTo>
                    <a:pt x="349821" y="43383"/>
                  </a:lnTo>
                  <a:lnTo>
                    <a:pt x="347230" y="41732"/>
                  </a:lnTo>
                  <a:lnTo>
                    <a:pt x="344690" y="39687"/>
                  </a:lnTo>
                  <a:lnTo>
                    <a:pt x="337489" y="48298"/>
                  </a:lnTo>
                  <a:lnTo>
                    <a:pt x="340817" y="51320"/>
                  </a:lnTo>
                  <a:lnTo>
                    <a:pt x="344512" y="53555"/>
                  </a:lnTo>
                  <a:lnTo>
                    <a:pt x="352640" y="56464"/>
                  </a:lnTo>
                  <a:lnTo>
                    <a:pt x="356768" y="57175"/>
                  </a:lnTo>
                  <a:lnTo>
                    <a:pt x="360997" y="57175"/>
                  </a:lnTo>
                  <a:lnTo>
                    <a:pt x="364020" y="57175"/>
                  </a:lnTo>
                  <a:lnTo>
                    <a:pt x="381254" y="42735"/>
                  </a:lnTo>
                  <a:lnTo>
                    <a:pt x="381254" y="37414"/>
                  </a:lnTo>
                  <a:close/>
                </a:path>
                <a:path w="740410" h="57784">
                  <a:moveTo>
                    <a:pt x="482346" y="56400"/>
                  </a:moveTo>
                  <a:lnTo>
                    <a:pt x="477062" y="43980"/>
                  </a:lnTo>
                  <a:lnTo>
                    <a:pt x="472478" y="33197"/>
                  </a:lnTo>
                  <a:lnTo>
                    <a:pt x="464832" y="15227"/>
                  </a:lnTo>
                  <a:lnTo>
                    <a:pt x="460184" y="4305"/>
                  </a:lnTo>
                  <a:lnTo>
                    <a:pt x="460184" y="33197"/>
                  </a:lnTo>
                  <a:lnTo>
                    <a:pt x="445465" y="33197"/>
                  </a:lnTo>
                  <a:lnTo>
                    <a:pt x="452818" y="15227"/>
                  </a:lnTo>
                  <a:lnTo>
                    <a:pt x="460184" y="33197"/>
                  </a:lnTo>
                  <a:lnTo>
                    <a:pt x="460184" y="4305"/>
                  </a:lnTo>
                  <a:lnTo>
                    <a:pt x="458597" y="571"/>
                  </a:lnTo>
                  <a:lnTo>
                    <a:pt x="447357" y="571"/>
                  </a:lnTo>
                  <a:lnTo>
                    <a:pt x="423621" y="56400"/>
                  </a:lnTo>
                  <a:lnTo>
                    <a:pt x="436029" y="56400"/>
                  </a:lnTo>
                  <a:lnTo>
                    <a:pt x="441096" y="43980"/>
                  </a:lnTo>
                  <a:lnTo>
                    <a:pt x="464527" y="43980"/>
                  </a:lnTo>
                  <a:lnTo>
                    <a:pt x="469582" y="56400"/>
                  </a:lnTo>
                  <a:lnTo>
                    <a:pt x="482346" y="56400"/>
                  </a:lnTo>
                  <a:close/>
                </a:path>
                <a:path w="740410" h="57784">
                  <a:moveTo>
                    <a:pt x="575183" y="56388"/>
                  </a:moveTo>
                  <a:lnTo>
                    <a:pt x="563054" y="38646"/>
                  </a:lnTo>
                  <a:lnTo>
                    <a:pt x="561644" y="36588"/>
                  </a:lnTo>
                  <a:lnTo>
                    <a:pt x="565175" y="35267"/>
                  </a:lnTo>
                  <a:lnTo>
                    <a:pt x="568045" y="33185"/>
                  </a:lnTo>
                  <a:lnTo>
                    <a:pt x="572173" y="27876"/>
                  </a:lnTo>
                  <a:lnTo>
                    <a:pt x="572427" y="27559"/>
                  </a:lnTo>
                  <a:lnTo>
                    <a:pt x="573392" y="24333"/>
                  </a:lnTo>
                  <a:lnTo>
                    <a:pt x="573519" y="13970"/>
                  </a:lnTo>
                  <a:lnTo>
                    <a:pt x="572770" y="11976"/>
                  </a:lnTo>
                  <a:lnTo>
                    <a:pt x="571944" y="9740"/>
                  </a:lnTo>
                  <a:lnTo>
                    <a:pt x="565010" y="2844"/>
                  </a:lnTo>
                  <a:lnTo>
                    <a:pt x="561162" y="1498"/>
                  </a:lnTo>
                  <a:lnTo>
                    <a:pt x="561162" y="17246"/>
                  </a:lnTo>
                  <a:lnTo>
                    <a:pt x="561162" y="22402"/>
                  </a:lnTo>
                  <a:lnTo>
                    <a:pt x="560362" y="24333"/>
                  </a:lnTo>
                  <a:lnTo>
                    <a:pt x="557149" y="27165"/>
                  </a:lnTo>
                  <a:lnTo>
                    <a:pt x="554837" y="27876"/>
                  </a:lnTo>
                  <a:lnTo>
                    <a:pt x="539496" y="27876"/>
                  </a:lnTo>
                  <a:lnTo>
                    <a:pt x="539496" y="11976"/>
                  </a:lnTo>
                  <a:lnTo>
                    <a:pt x="554596" y="11976"/>
                  </a:lnTo>
                  <a:lnTo>
                    <a:pt x="556958" y="12636"/>
                  </a:lnTo>
                  <a:lnTo>
                    <a:pt x="560311" y="15278"/>
                  </a:lnTo>
                  <a:lnTo>
                    <a:pt x="561162" y="17246"/>
                  </a:lnTo>
                  <a:lnTo>
                    <a:pt x="561162" y="1498"/>
                  </a:lnTo>
                  <a:lnTo>
                    <a:pt x="559638" y="965"/>
                  </a:lnTo>
                  <a:lnTo>
                    <a:pt x="527291" y="965"/>
                  </a:lnTo>
                  <a:lnTo>
                    <a:pt x="527291" y="56388"/>
                  </a:lnTo>
                  <a:lnTo>
                    <a:pt x="539496" y="56388"/>
                  </a:lnTo>
                  <a:lnTo>
                    <a:pt x="539496" y="38646"/>
                  </a:lnTo>
                  <a:lnTo>
                    <a:pt x="549059" y="38646"/>
                  </a:lnTo>
                  <a:lnTo>
                    <a:pt x="560933" y="56388"/>
                  </a:lnTo>
                  <a:lnTo>
                    <a:pt x="575183" y="56388"/>
                  </a:lnTo>
                  <a:close/>
                </a:path>
                <a:path w="740410" h="57784">
                  <a:moveTo>
                    <a:pt x="633691" y="939"/>
                  </a:moveTo>
                  <a:lnTo>
                    <a:pt x="621487" y="939"/>
                  </a:lnTo>
                  <a:lnTo>
                    <a:pt x="621487" y="56400"/>
                  </a:lnTo>
                  <a:lnTo>
                    <a:pt x="633691" y="56400"/>
                  </a:lnTo>
                  <a:lnTo>
                    <a:pt x="633691" y="939"/>
                  </a:lnTo>
                  <a:close/>
                </a:path>
                <a:path w="740410" h="57784">
                  <a:moveTo>
                    <a:pt x="740333" y="32804"/>
                  </a:moveTo>
                  <a:lnTo>
                    <a:pt x="740244" y="23914"/>
                  </a:lnTo>
                  <a:lnTo>
                    <a:pt x="739648" y="20853"/>
                  </a:lnTo>
                  <a:lnTo>
                    <a:pt x="736752" y="13931"/>
                  </a:lnTo>
                  <a:lnTo>
                    <a:pt x="734936" y="11264"/>
                  </a:lnTo>
                  <a:lnTo>
                    <a:pt x="734720" y="10934"/>
                  </a:lnTo>
                  <a:lnTo>
                    <a:pt x="729475" y="5803"/>
                  </a:lnTo>
                  <a:lnTo>
                    <a:pt x="727633" y="4597"/>
                  </a:lnTo>
                  <a:lnTo>
                    <a:pt x="727633" y="31203"/>
                  </a:lnTo>
                  <a:lnTo>
                    <a:pt x="727202" y="33451"/>
                  </a:lnTo>
                  <a:lnTo>
                    <a:pt x="713486" y="46101"/>
                  </a:lnTo>
                  <a:lnTo>
                    <a:pt x="708558" y="46101"/>
                  </a:lnTo>
                  <a:lnTo>
                    <a:pt x="706323" y="45631"/>
                  </a:lnTo>
                  <a:lnTo>
                    <a:pt x="704278" y="44691"/>
                  </a:lnTo>
                  <a:lnTo>
                    <a:pt x="702221" y="43802"/>
                  </a:lnTo>
                  <a:lnTo>
                    <a:pt x="694220" y="26136"/>
                  </a:lnTo>
                  <a:lnTo>
                    <a:pt x="694639" y="23914"/>
                  </a:lnTo>
                  <a:lnTo>
                    <a:pt x="708418" y="11264"/>
                  </a:lnTo>
                  <a:lnTo>
                    <a:pt x="713333" y="11264"/>
                  </a:lnTo>
                  <a:lnTo>
                    <a:pt x="727633" y="31203"/>
                  </a:lnTo>
                  <a:lnTo>
                    <a:pt x="727633" y="4597"/>
                  </a:lnTo>
                  <a:lnTo>
                    <a:pt x="726389" y="3771"/>
                  </a:lnTo>
                  <a:lnTo>
                    <a:pt x="719201" y="762"/>
                  </a:lnTo>
                  <a:lnTo>
                    <a:pt x="715276" y="0"/>
                  </a:lnTo>
                  <a:lnTo>
                    <a:pt x="706729" y="0"/>
                  </a:lnTo>
                  <a:lnTo>
                    <a:pt x="702779" y="762"/>
                  </a:lnTo>
                  <a:lnTo>
                    <a:pt x="695553" y="3771"/>
                  </a:lnTo>
                  <a:lnTo>
                    <a:pt x="692442" y="5829"/>
                  </a:lnTo>
                  <a:lnTo>
                    <a:pt x="689838" y="8445"/>
                  </a:lnTo>
                  <a:lnTo>
                    <a:pt x="687209" y="11036"/>
                  </a:lnTo>
                  <a:lnTo>
                    <a:pt x="685177" y="14097"/>
                  </a:lnTo>
                  <a:lnTo>
                    <a:pt x="682218" y="20993"/>
                  </a:lnTo>
                  <a:lnTo>
                    <a:pt x="681647" y="23914"/>
                  </a:lnTo>
                  <a:lnTo>
                    <a:pt x="681570" y="33286"/>
                  </a:lnTo>
                  <a:lnTo>
                    <a:pt x="682193" y="36499"/>
                  </a:lnTo>
                  <a:lnTo>
                    <a:pt x="685101" y="43434"/>
                  </a:lnTo>
                  <a:lnTo>
                    <a:pt x="687133" y="46418"/>
                  </a:lnTo>
                  <a:lnTo>
                    <a:pt x="689749" y="48971"/>
                  </a:lnTo>
                  <a:lnTo>
                    <a:pt x="692353" y="51562"/>
                  </a:lnTo>
                  <a:lnTo>
                    <a:pt x="695464" y="53568"/>
                  </a:lnTo>
                  <a:lnTo>
                    <a:pt x="702640" y="56591"/>
                  </a:lnTo>
                  <a:lnTo>
                    <a:pt x="706564" y="57340"/>
                  </a:lnTo>
                  <a:lnTo>
                    <a:pt x="715124" y="57340"/>
                  </a:lnTo>
                  <a:lnTo>
                    <a:pt x="739635" y="36347"/>
                  </a:lnTo>
                  <a:lnTo>
                    <a:pt x="740333" y="32804"/>
                  </a:lnTo>
                  <a:close/>
                </a:path>
              </a:pathLst>
            </a:custGeom>
            <a:solidFill>
              <a:srgbClr val="F26829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pic>
          <p:nvPicPr>
            <p:cNvPr id="27" name="object 2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453185" y="9889364"/>
              <a:ext cx="1560752" cy="1322033"/>
            </a:xfrm>
            <a:prstGeom prst="rect">
              <a:avLst/>
            </a:prstGeom>
          </p:spPr>
        </p:pic>
      </p:grpSp>
      <p:sp>
        <p:nvSpPr>
          <p:cNvPr id="28" name="object 28"/>
          <p:cNvSpPr/>
          <p:nvPr/>
        </p:nvSpPr>
        <p:spPr>
          <a:xfrm>
            <a:off x="1832869" y="4553950"/>
            <a:ext cx="0" cy="488936"/>
          </a:xfrm>
          <a:custGeom>
            <a:avLst/>
            <a:gdLst/>
            <a:ahLst/>
            <a:cxnLst/>
            <a:rect l="l" t="t" r="r" b="b"/>
            <a:pathLst>
              <a:path h="1075054">
                <a:moveTo>
                  <a:pt x="0" y="1074626"/>
                </a:moveTo>
                <a:lnTo>
                  <a:pt x="0" y="0"/>
                </a:lnTo>
              </a:path>
            </a:pathLst>
          </a:custGeom>
          <a:ln w="9622">
            <a:solidFill>
              <a:srgbClr val="4A72B8"/>
            </a:solidFill>
          </a:ln>
        </p:spPr>
        <p:txBody>
          <a:bodyPr wrap="square" lIns="0" tIns="0" rIns="0" bIns="0" rtlCol="0"/>
          <a:lstStyle/>
          <a:p>
            <a:endParaRPr sz="387"/>
          </a:p>
        </p:txBody>
      </p:sp>
      <p:grpSp>
        <p:nvGrpSpPr>
          <p:cNvPr id="29" name="object 29"/>
          <p:cNvGrpSpPr/>
          <p:nvPr/>
        </p:nvGrpSpPr>
        <p:grpSpPr>
          <a:xfrm>
            <a:off x="961185" y="4471193"/>
            <a:ext cx="234794" cy="41298"/>
            <a:chOff x="2112715" y="9831098"/>
            <a:chExt cx="516255" cy="90805"/>
          </a:xfrm>
        </p:grpSpPr>
        <p:pic>
          <p:nvPicPr>
            <p:cNvPr id="30" name="object 3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229691" y="9835656"/>
              <a:ext cx="398802" cy="7848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112715" y="9831098"/>
              <a:ext cx="90405" cy="90405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650499" y="4472456"/>
            <a:ext cx="265405" cy="41298"/>
            <a:chOff x="1429586" y="9833879"/>
            <a:chExt cx="583565" cy="90805"/>
          </a:xfrm>
        </p:grpSpPr>
        <p:pic>
          <p:nvPicPr>
            <p:cNvPr id="33" name="object 3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549010" y="9840483"/>
              <a:ext cx="463984" cy="7630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29586" y="9833879"/>
              <a:ext cx="90405" cy="90405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1238846" y="4468390"/>
            <a:ext cx="236526" cy="41298"/>
            <a:chOff x="2723221" y="9824936"/>
            <a:chExt cx="520065" cy="90805"/>
          </a:xfrm>
        </p:grpSpPr>
        <p:pic>
          <p:nvPicPr>
            <p:cNvPr id="36" name="object 3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842639" y="9829984"/>
              <a:ext cx="400589" cy="7257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723221" y="9824936"/>
              <a:ext cx="90405" cy="90405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1516770" y="4465620"/>
            <a:ext cx="213711" cy="41298"/>
            <a:chOff x="3334317" y="9818846"/>
            <a:chExt cx="469900" cy="90805"/>
          </a:xfrm>
        </p:grpSpPr>
        <p:pic>
          <p:nvPicPr>
            <p:cNvPr id="39" name="object 3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334317" y="9818846"/>
              <a:ext cx="90405" cy="9040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453742" y="9824522"/>
              <a:ext cx="350019" cy="74730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D397392-9E04-7342-95FE-B7459D035873}"/>
              </a:ext>
            </a:extLst>
          </p:cNvPr>
          <p:cNvSpPr txBox="1"/>
          <p:nvPr/>
        </p:nvSpPr>
        <p:spPr>
          <a:xfrm>
            <a:off x="6370228" y="436156"/>
            <a:ext cx="184731" cy="151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8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 rotWithShape="1">
          <a:blip r:embed="rId2" cstate="print"/>
          <a:srcRect l="1538" t="1995" r="1109" b="652"/>
          <a:stretch/>
        </p:blipFill>
        <p:spPr>
          <a:xfrm>
            <a:off x="321" y="801960"/>
            <a:ext cx="9143358" cy="3601988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46DA1513-2E14-744E-9671-50C353F94408}"/>
              </a:ext>
            </a:extLst>
          </p:cNvPr>
          <p:cNvGrpSpPr/>
          <p:nvPr/>
        </p:nvGrpSpPr>
        <p:grpSpPr>
          <a:xfrm>
            <a:off x="452783" y="2"/>
            <a:ext cx="6556356" cy="886298"/>
            <a:chOff x="994857" y="0"/>
            <a:chExt cx="14415889" cy="1948761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4857" y="0"/>
              <a:ext cx="11543985" cy="1948761"/>
            </a:xfrm>
            <a:prstGeom prst="rect">
              <a:avLst/>
            </a:prstGeom>
          </p:spPr>
        </p:pic>
        <p:grpSp>
          <p:nvGrpSpPr>
            <p:cNvPr id="43" name="object 43"/>
            <p:cNvGrpSpPr/>
            <p:nvPr/>
          </p:nvGrpSpPr>
          <p:grpSpPr>
            <a:xfrm>
              <a:off x="12616746" y="486604"/>
              <a:ext cx="2794000" cy="1174750"/>
              <a:chOff x="12616746" y="486604"/>
              <a:chExt cx="2794000" cy="1174750"/>
            </a:xfrm>
          </p:grpSpPr>
          <p:sp>
            <p:nvSpPr>
              <p:cNvPr id="44" name="object 44"/>
              <p:cNvSpPr/>
              <p:nvPr/>
            </p:nvSpPr>
            <p:spPr>
              <a:xfrm>
                <a:off x="14338515" y="532316"/>
                <a:ext cx="563245" cy="1091565"/>
              </a:xfrm>
              <a:custGeom>
                <a:avLst/>
                <a:gdLst/>
                <a:ahLst/>
                <a:cxnLst/>
                <a:rect l="l" t="t" r="r" b="b"/>
                <a:pathLst>
                  <a:path w="563244" h="1091565">
                    <a:moveTo>
                      <a:pt x="529681" y="0"/>
                    </a:moveTo>
                    <a:lnTo>
                      <a:pt x="495312" y="20449"/>
                    </a:lnTo>
                    <a:lnTo>
                      <a:pt x="3809" y="1036355"/>
                    </a:lnTo>
                    <a:lnTo>
                      <a:pt x="0" y="1050747"/>
                    </a:lnTo>
                    <a:lnTo>
                      <a:pt x="1677" y="1065068"/>
                    </a:lnTo>
                    <a:lnTo>
                      <a:pt x="8331" y="1077686"/>
                    </a:lnTo>
                    <a:lnTo>
                      <a:pt x="19452" y="1086972"/>
                    </a:lnTo>
                    <a:lnTo>
                      <a:pt x="24635" y="1089757"/>
                    </a:lnTo>
                    <a:lnTo>
                      <a:pt x="30174" y="1091097"/>
                    </a:lnTo>
                    <a:lnTo>
                      <a:pt x="35630" y="1091097"/>
                    </a:lnTo>
                    <a:lnTo>
                      <a:pt x="559017" y="54616"/>
                    </a:lnTo>
                    <a:lnTo>
                      <a:pt x="562812" y="40246"/>
                    </a:lnTo>
                    <a:lnTo>
                      <a:pt x="561133" y="25932"/>
                    </a:lnTo>
                    <a:lnTo>
                      <a:pt x="554486" y="13308"/>
                    </a:lnTo>
                    <a:lnTo>
                      <a:pt x="543373" y="4010"/>
                    </a:lnTo>
                    <a:lnTo>
                      <a:pt x="529681" y="0"/>
                    </a:lnTo>
                    <a:close/>
                  </a:path>
                </a:pathLst>
              </a:custGeom>
              <a:solidFill>
                <a:srgbClr val="EB2D7C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14499278" y="1153070"/>
                <a:ext cx="715010" cy="113030"/>
              </a:xfrm>
              <a:custGeom>
                <a:avLst/>
                <a:gdLst/>
                <a:ahLst/>
                <a:cxnLst/>
                <a:rect l="l" t="t" r="r" b="b"/>
                <a:pathLst>
                  <a:path w="715009" h="113030">
                    <a:moveTo>
                      <a:pt x="661288" y="0"/>
                    </a:moveTo>
                    <a:lnTo>
                      <a:pt x="53610" y="0"/>
                    </a:lnTo>
                    <a:lnTo>
                      <a:pt x="32746" y="4433"/>
                    </a:lnTo>
                    <a:lnTo>
                      <a:pt x="15705" y="16525"/>
                    </a:lnTo>
                    <a:lnTo>
                      <a:pt x="4214" y="34464"/>
                    </a:lnTo>
                    <a:lnTo>
                      <a:pt x="0" y="56438"/>
                    </a:lnTo>
                    <a:lnTo>
                      <a:pt x="4214" y="78402"/>
                    </a:lnTo>
                    <a:lnTo>
                      <a:pt x="15705" y="96342"/>
                    </a:lnTo>
                    <a:lnTo>
                      <a:pt x="32746" y="108439"/>
                    </a:lnTo>
                    <a:lnTo>
                      <a:pt x="53610" y="112876"/>
                    </a:lnTo>
                    <a:lnTo>
                      <a:pt x="661288" y="112876"/>
                    </a:lnTo>
                    <a:lnTo>
                      <a:pt x="682155" y="108439"/>
                    </a:lnTo>
                    <a:lnTo>
                      <a:pt x="699199" y="96342"/>
                    </a:lnTo>
                    <a:lnTo>
                      <a:pt x="710694" y="78402"/>
                    </a:lnTo>
                    <a:lnTo>
                      <a:pt x="714910" y="56438"/>
                    </a:lnTo>
                    <a:lnTo>
                      <a:pt x="710694" y="34464"/>
                    </a:lnTo>
                    <a:lnTo>
                      <a:pt x="699199" y="16525"/>
                    </a:lnTo>
                    <a:lnTo>
                      <a:pt x="682155" y="4433"/>
                    </a:lnTo>
                    <a:lnTo>
                      <a:pt x="661288" y="0"/>
                    </a:lnTo>
                    <a:close/>
                  </a:path>
                </a:pathLst>
              </a:custGeom>
              <a:solidFill>
                <a:srgbClr val="29B574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14794268" y="494707"/>
                <a:ext cx="616585" cy="1166495"/>
              </a:xfrm>
              <a:custGeom>
                <a:avLst/>
                <a:gdLst/>
                <a:ahLst/>
                <a:cxnLst/>
                <a:rect l="l" t="t" r="r" b="b"/>
                <a:pathLst>
                  <a:path w="616584" h="1166495">
                    <a:moveTo>
                      <a:pt x="67359" y="0"/>
                    </a:moveTo>
                    <a:lnTo>
                      <a:pt x="39900" y="7593"/>
                    </a:lnTo>
                    <a:lnTo>
                      <a:pt x="17401" y="25804"/>
                    </a:lnTo>
                    <a:lnTo>
                      <a:pt x="3747" y="50818"/>
                    </a:lnTo>
                    <a:lnTo>
                      <a:pt x="0" y="79392"/>
                    </a:lnTo>
                    <a:lnTo>
                      <a:pt x="7221" y="108281"/>
                    </a:lnTo>
                    <a:lnTo>
                      <a:pt x="480829" y="1124219"/>
                    </a:lnTo>
                    <a:lnTo>
                      <a:pt x="507707" y="1155269"/>
                    </a:lnTo>
                    <a:lnTo>
                      <a:pt x="545068" y="1166332"/>
                    </a:lnTo>
                    <a:lnTo>
                      <a:pt x="553016" y="1165865"/>
                    </a:lnTo>
                    <a:lnTo>
                      <a:pt x="599014" y="1140394"/>
                    </a:lnTo>
                    <a:lnTo>
                      <a:pt x="616412" y="1086803"/>
                    </a:lnTo>
                    <a:lnTo>
                      <a:pt x="609192" y="1057917"/>
                    </a:lnTo>
                    <a:lnTo>
                      <a:pt x="135573" y="42000"/>
                    </a:lnTo>
                    <a:lnTo>
                      <a:pt x="118268" y="18318"/>
                    </a:lnTo>
                    <a:lnTo>
                      <a:pt x="94506" y="3946"/>
                    </a:lnTo>
                    <a:lnTo>
                      <a:pt x="67359" y="0"/>
                    </a:lnTo>
                    <a:close/>
                  </a:path>
                </a:pathLst>
              </a:custGeom>
              <a:solidFill>
                <a:srgbClr val="8CC541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13875438" y="515177"/>
                <a:ext cx="651510" cy="1098550"/>
              </a:xfrm>
              <a:custGeom>
                <a:avLst/>
                <a:gdLst/>
                <a:ahLst/>
                <a:cxnLst/>
                <a:rect l="l" t="t" r="r" b="b"/>
                <a:pathLst>
                  <a:path w="651509" h="1098550">
                    <a:moveTo>
                      <a:pt x="574147" y="0"/>
                    </a:moveTo>
                    <a:lnTo>
                      <a:pt x="515880" y="18860"/>
                    </a:lnTo>
                    <a:lnTo>
                      <a:pt x="8295" y="986026"/>
                    </a:lnTo>
                    <a:lnTo>
                      <a:pt x="0" y="1015904"/>
                    </a:lnTo>
                    <a:lnTo>
                      <a:pt x="4236" y="1045470"/>
                    </a:lnTo>
                    <a:lnTo>
                      <a:pt x="19811" y="1071368"/>
                    </a:lnTo>
                    <a:lnTo>
                      <a:pt x="45530" y="1090243"/>
                    </a:lnTo>
                    <a:lnTo>
                      <a:pt x="76928" y="1098140"/>
                    </a:lnTo>
                    <a:lnTo>
                      <a:pt x="107992" y="1094103"/>
                    </a:lnTo>
                    <a:lnTo>
                      <a:pt x="135199" y="1079278"/>
                    </a:lnTo>
                    <a:lnTo>
                      <a:pt x="155024" y="1054810"/>
                    </a:lnTo>
                    <a:lnTo>
                      <a:pt x="642779" y="112116"/>
                    </a:lnTo>
                    <a:lnTo>
                      <a:pt x="651079" y="82234"/>
                    </a:lnTo>
                    <a:lnTo>
                      <a:pt x="646841" y="52669"/>
                    </a:lnTo>
                    <a:lnTo>
                      <a:pt x="631264" y="26773"/>
                    </a:lnTo>
                    <a:lnTo>
                      <a:pt x="605544" y="7899"/>
                    </a:lnTo>
                    <a:lnTo>
                      <a:pt x="574147" y="0"/>
                    </a:lnTo>
                    <a:close/>
                  </a:path>
                </a:pathLst>
              </a:custGeom>
              <a:solidFill>
                <a:srgbClr val="CC4E9C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14285785" y="486604"/>
                <a:ext cx="26733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267334" h="396240">
                    <a:moveTo>
                      <a:pt x="209319" y="0"/>
                    </a:moveTo>
                    <a:lnTo>
                      <a:pt x="165621" y="14151"/>
                    </a:lnTo>
                    <a:lnTo>
                      <a:pt x="6217" y="311842"/>
                    </a:lnTo>
                    <a:lnTo>
                      <a:pt x="0" y="334249"/>
                    </a:lnTo>
                    <a:lnTo>
                      <a:pt x="3180" y="356415"/>
                    </a:lnTo>
                    <a:lnTo>
                      <a:pt x="14866" y="375831"/>
                    </a:lnTo>
                    <a:lnTo>
                      <a:pt x="34164" y="389986"/>
                    </a:lnTo>
                    <a:lnTo>
                      <a:pt x="57695" y="395909"/>
                    </a:lnTo>
                    <a:lnTo>
                      <a:pt x="80980" y="392885"/>
                    </a:lnTo>
                    <a:lnTo>
                      <a:pt x="101377" y="381771"/>
                    </a:lnTo>
                    <a:lnTo>
                      <a:pt x="116245" y="363422"/>
                    </a:lnTo>
                    <a:lnTo>
                      <a:pt x="260775" y="84079"/>
                    </a:lnTo>
                    <a:lnTo>
                      <a:pt x="266999" y="61674"/>
                    </a:lnTo>
                    <a:lnTo>
                      <a:pt x="263824" y="39501"/>
                    </a:lnTo>
                    <a:lnTo>
                      <a:pt x="252149" y="20078"/>
                    </a:lnTo>
                    <a:lnTo>
                      <a:pt x="232870" y="5925"/>
                    </a:lnTo>
                    <a:lnTo>
                      <a:pt x="209319" y="0"/>
                    </a:lnTo>
                    <a:close/>
                  </a:path>
                </a:pathLst>
              </a:custGeom>
              <a:solidFill>
                <a:srgbClr val="29B574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13429881" y="514624"/>
                <a:ext cx="565785" cy="1062355"/>
              </a:xfrm>
              <a:custGeom>
                <a:avLst/>
                <a:gdLst/>
                <a:ahLst/>
                <a:cxnLst/>
                <a:rect l="l" t="t" r="r" b="b"/>
                <a:pathLst>
                  <a:path w="565784" h="1062355">
                    <a:moveTo>
                      <a:pt x="59233" y="0"/>
                    </a:moveTo>
                    <a:lnTo>
                      <a:pt x="35767" y="5018"/>
                    </a:lnTo>
                    <a:lnTo>
                      <a:pt x="16217" y="18308"/>
                    </a:lnTo>
                    <a:lnTo>
                      <a:pt x="3968" y="37069"/>
                    </a:lnTo>
                    <a:lnTo>
                      <a:pt x="0" y="58845"/>
                    </a:lnTo>
                    <a:lnTo>
                      <a:pt x="5286" y="81183"/>
                    </a:lnTo>
                    <a:lnTo>
                      <a:pt x="449985" y="1027845"/>
                    </a:lnTo>
                    <a:lnTo>
                      <a:pt x="463926" y="1046449"/>
                    </a:lnTo>
                    <a:lnTo>
                      <a:pt x="483614" y="1058136"/>
                    </a:lnTo>
                    <a:lnTo>
                      <a:pt x="506467" y="1061952"/>
                    </a:lnTo>
                    <a:lnTo>
                      <a:pt x="529909" y="1056944"/>
                    </a:lnTo>
                    <a:lnTo>
                      <a:pt x="549485" y="1043644"/>
                    </a:lnTo>
                    <a:lnTo>
                      <a:pt x="561760" y="1024880"/>
                    </a:lnTo>
                    <a:lnTo>
                      <a:pt x="565756" y="1003115"/>
                    </a:lnTo>
                    <a:lnTo>
                      <a:pt x="560495" y="980810"/>
                    </a:lnTo>
                    <a:lnTo>
                      <a:pt x="115796" y="34148"/>
                    </a:lnTo>
                    <a:lnTo>
                      <a:pt x="101825" y="15506"/>
                    </a:lnTo>
                    <a:lnTo>
                      <a:pt x="82111" y="3809"/>
                    </a:lnTo>
                    <a:lnTo>
                      <a:pt x="59233" y="0"/>
                    </a:lnTo>
                    <a:close/>
                  </a:path>
                </a:pathLst>
              </a:custGeom>
              <a:solidFill>
                <a:srgbClr val="8CC541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13430458" y="514420"/>
                <a:ext cx="295910" cy="487680"/>
              </a:xfrm>
              <a:custGeom>
                <a:avLst/>
                <a:gdLst/>
                <a:ahLst/>
                <a:cxnLst/>
                <a:rect l="l" t="t" r="r" b="b"/>
                <a:pathLst>
                  <a:path w="295909" h="487680">
                    <a:moveTo>
                      <a:pt x="59269" y="0"/>
                    </a:moveTo>
                    <a:lnTo>
                      <a:pt x="35825" y="5026"/>
                    </a:lnTo>
                    <a:lnTo>
                      <a:pt x="16252" y="18302"/>
                    </a:lnTo>
                    <a:lnTo>
                      <a:pt x="3985" y="37035"/>
                    </a:lnTo>
                    <a:lnTo>
                      <a:pt x="0" y="58791"/>
                    </a:lnTo>
                    <a:lnTo>
                      <a:pt x="5271" y="81139"/>
                    </a:lnTo>
                    <a:lnTo>
                      <a:pt x="179935" y="453075"/>
                    </a:lnTo>
                    <a:lnTo>
                      <a:pt x="193886" y="471695"/>
                    </a:lnTo>
                    <a:lnTo>
                      <a:pt x="213569" y="483367"/>
                    </a:lnTo>
                    <a:lnTo>
                      <a:pt x="236427" y="487163"/>
                    </a:lnTo>
                    <a:lnTo>
                      <a:pt x="259902" y="482153"/>
                    </a:lnTo>
                    <a:lnTo>
                      <a:pt x="291702" y="450101"/>
                    </a:lnTo>
                    <a:lnTo>
                      <a:pt x="295738" y="428310"/>
                    </a:lnTo>
                    <a:lnTo>
                      <a:pt x="294334" y="417069"/>
                    </a:lnTo>
                    <a:lnTo>
                      <a:pt x="115791" y="34103"/>
                    </a:lnTo>
                    <a:lnTo>
                      <a:pt x="82114" y="3791"/>
                    </a:lnTo>
                    <a:lnTo>
                      <a:pt x="59269" y="0"/>
                    </a:lnTo>
                    <a:close/>
                  </a:path>
                </a:pathLst>
              </a:custGeom>
              <a:solidFill>
                <a:srgbClr val="CFBE2B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12997673" y="1298672"/>
                <a:ext cx="381000" cy="319405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319405">
                    <a:moveTo>
                      <a:pt x="359737" y="0"/>
                    </a:moveTo>
                    <a:lnTo>
                      <a:pt x="334393" y="60785"/>
                    </a:lnTo>
                    <a:lnTo>
                      <a:pt x="322347" y="101643"/>
                    </a:lnTo>
                    <a:lnTo>
                      <a:pt x="303074" y="139759"/>
                    </a:lnTo>
                    <a:lnTo>
                      <a:pt x="277234" y="174582"/>
                    </a:lnTo>
                    <a:lnTo>
                      <a:pt x="245485" y="205561"/>
                    </a:lnTo>
                    <a:lnTo>
                      <a:pt x="208486" y="232144"/>
                    </a:lnTo>
                    <a:lnTo>
                      <a:pt x="166894" y="253780"/>
                    </a:lnTo>
                    <a:lnTo>
                      <a:pt x="121369" y="269917"/>
                    </a:lnTo>
                    <a:lnTo>
                      <a:pt x="72568" y="280004"/>
                    </a:lnTo>
                    <a:lnTo>
                      <a:pt x="21151" y="283488"/>
                    </a:lnTo>
                    <a:lnTo>
                      <a:pt x="12903" y="284883"/>
                    </a:lnTo>
                    <a:lnTo>
                      <a:pt x="6181" y="288687"/>
                    </a:lnTo>
                    <a:lnTo>
                      <a:pt x="1657" y="294329"/>
                    </a:lnTo>
                    <a:lnTo>
                      <a:pt x="0" y="301236"/>
                    </a:lnTo>
                    <a:lnTo>
                      <a:pt x="1657" y="308124"/>
                    </a:lnTo>
                    <a:lnTo>
                      <a:pt x="6181" y="313753"/>
                    </a:lnTo>
                    <a:lnTo>
                      <a:pt x="12903" y="317550"/>
                    </a:lnTo>
                    <a:lnTo>
                      <a:pt x="21151" y="318943"/>
                    </a:lnTo>
                    <a:lnTo>
                      <a:pt x="74227" y="315671"/>
                    </a:lnTo>
                    <a:lnTo>
                      <a:pt x="124912" y="306170"/>
                    </a:lnTo>
                    <a:lnTo>
                      <a:pt x="172645" y="290907"/>
                    </a:lnTo>
                    <a:lnTo>
                      <a:pt x="216865" y="270353"/>
                    </a:lnTo>
                    <a:lnTo>
                      <a:pt x="257011" y="244977"/>
                    </a:lnTo>
                    <a:lnTo>
                      <a:pt x="292520" y="215248"/>
                    </a:lnTo>
                    <a:lnTo>
                      <a:pt x="322832" y="181636"/>
                    </a:lnTo>
                    <a:lnTo>
                      <a:pt x="347385" y="144609"/>
                    </a:lnTo>
                    <a:lnTo>
                      <a:pt x="365618" y="104637"/>
                    </a:lnTo>
                    <a:lnTo>
                      <a:pt x="376969" y="62190"/>
                    </a:lnTo>
                    <a:lnTo>
                      <a:pt x="380878" y="17737"/>
                    </a:lnTo>
                    <a:lnTo>
                      <a:pt x="379215" y="10831"/>
                    </a:lnTo>
                    <a:lnTo>
                      <a:pt x="374682" y="5193"/>
                    </a:lnTo>
                    <a:lnTo>
                      <a:pt x="367961" y="1393"/>
                    </a:lnTo>
                    <a:lnTo>
                      <a:pt x="359737" y="0"/>
                    </a:lnTo>
                    <a:close/>
                  </a:path>
                </a:pathLst>
              </a:custGeom>
              <a:solidFill>
                <a:srgbClr val="28A8E0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12955377" y="979719"/>
                <a:ext cx="46609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466090" h="389890">
                    <a:moveTo>
                      <a:pt x="63443" y="0"/>
                    </a:moveTo>
                    <a:lnTo>
                      <a:pt x="38731" y="4180"/>
                    </a:lnTo>
                    <a:lnTo>
                      <a:pt x="18567" y="15578"/>
                    </a:lnTo>
                    <a:lnTo>
                      <a:pt x="4980" y="32476"/>
                    </a:lnTo>
                    <a:lnTo>
                      <a:pt x="0" y="53160"/>
                    </a:lnTo>
                    <a:lnTo>
                      <a:pt x="4980" y="73857"/>
                    </a:lnTo>
                    <a:lnTo>
                      <a:pt x="18567" y="90755"/>
                    </a:lnTo>
                    <a:lnTo>
                      <a:pt x="38731" y="102145"/>
                    </a:lnTo>
                    <a:lnTo>
                      <a:pt x="63443" y="106321"/>
                    </a:lnTo>
                    <a:lnTo>
                      <a:pt x="112815" y="110038"/>
                    </a:lnTo>
                    <a:lnTo>
                      <a:pt x="159310" y="120752"/>
                    </a:lnTo>
                    <a:lnTo>
                      <a:pt x="202146" y="137810"/>
                    </a:lnTo>
                    <a:lnTo>
                      <a:pt x="240539" y="160556"/>
                    </a:lnTo>
                    <a:lnTo>
                      <a:pt x="273707" y="188335"/>
                    </a:lnTo>
                    <a:lnTo>
                      <a:pt x="300867" y="220492"/>
                    </a:lnTo>
                    <a:lnTo>
                      <a:pt x="321236" y="256374"/>
                    </a:lnTo>
                    <a:lnTo>
                      <a:pt x="334032" y="295325"/>
                    </a:lnTo>
                    <a:lnTo>
                      <a:pt x="338471" y="336691"/>
                    </a:lnTo>
                    <a:lnTo>
                      <a:pt x="343463" y="357368"/>
                    </a:lnTo>
                    <a:lnTo>
                      <a:pt x="357080" y="374253"/>
                    </a:lnTo>
                    <a:lnTo>
                      <a:pt x="377282" y="385636"/>
                    </a:lnTo>
                    <a:lnTo>
                      <a:pt x="402029" y="389810"/>
                    </a:lnTo>
                    <a:lnTo>
                      <a:pt x="426705" y="385636"/>
                    </a:lnTo>
                    <a:lnTo>
                      <a:pt x="446873" y="374253"/>
                    </a:lnTo>
                    <a:lnTo>
                      <a:pt x="460480" y="357368"/>
                    </a:lnTo>
                    <a:lnTo>
                      <a:pt x="465472" y="336691"/>
                    </a:lnTo>
                    <a:lnTo>
                      <a:pt x="462334" y="294512"/>
                    </a:lnTo>
                    <a:lnTo>
                      <a:pt x="453173" y="253881"/>
                    </a:lnTo>
                    <a:lnTo>
                      <a:pt x="438369" y="215116"/>
                    </a:lnTo>
                    <a:lnTo>
                      <a:pt x="418300" y="178534"/>
                    </a:lnTo>
                    <a:lnTo>
                      <a:pt x="393348" y="144454"/>
                    </a:lnTo>
                    <a:lnTo>
                      <a:pt x="363890" y="113193"/>
                    </a:lnTo>
                    <a:lnTo>
                      <a:pt x="330308" y="85069"/>
                    </a:lnTo>
                    <a:lnTo>
                      <a:pt x="292980" y="60400"/>
                    </a:lnTo>
                    <a:lnTo>
                      <a:pt x="252286" y="39503"/>
                    </a:lnTo>
                    <a:lnTo>
                      <a:pt x="208606" y="22697"/>
                    </a:lnTo>
                    <a:lnTo>
                      <a:pt x="162319" y="10299"/>
                    </a:lnTo>
                    <a:lnTo>
                      <a:pt x="113804" y="2627"/>
                    </a:lnTo>
                    <a:lnTo>
                      <a:pt x="63443" y="0"/>
                    </a:lnTo>
                    <a:close/>
                  </a:path>
                </a:pathLst>
              </a:custGeom>
              <a:solidFill>
                <a:srgbClr val="EB2D7C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12616746" y="1263251"/>
                <a:ext cx="46609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466090" h="389889">
                    <a:moveTo>
                      <a:pt x="63474" y="0"/>
                    </a:moveTo>
                    <a:lnTo>
                      <a:pt x="38793" y="4170"/>
                    </a:lnTo>
                    <a:lnTo>
                      <a:pt x="18614" y="15550"/>
                    </a:lnTo>
                    <a:lnTo>
                      <a:pt x="4996" y="32445"/>
                    </a:lnTo>
                    <a:lnTo>
                      <a:pt x="0" y="53160"/>
                    </a:lnTo>
                    <a:lnTo>
                      <a:pt x="3138" y="95323"/>
                    </a:lnTo>
                    <a:lnTo>
                      <a:pt x="12299" y="135941"/>
                    </a:lnTo>
                    <a:lnTo>
                      <a:pt x="27104" y="174695"/>
                    </a:lnTo>
                    <a:lnTo>
                      <a:pt x="47173" y="211268"/>
                    </a:lnTo>
                    <a:lnTo>
                      <a:pt x="72126" y="245341"/>
                    </a:lnTo>
                    <a:lnTo>
                      <a:pt x="101586" y="276596"/>
                    </a:lnTo>
                    <a:lnTo>
                      <a:pt x="135170" y="304716"/>
                    </a:lnTo>
                    <a:lnTo>
                      <a:pt x="172502" y="329382"/>
                    </a:lnTo>
                    <a:lnTo>
                      <a:pt x="213200" y="350277"/>
                    </a:lnTo>
                    <a:lnTo>
                      <a:pt x="256885" y="367082"/>
                    </a:lnTo>
                    <a:lnTo>
                      <a:pt x="303178" y="379479"/>
                    </a:lnTo>
                    <a:lnTo>
                      <a:pt x="351700" y="387150"/>
                    </a:lnTo>
                    <a:lnTo>
                      <a:pt x="402071" y="389778"/>
                    </a:lnTo>
                    <a:lnTo>
                      <a:pt x="426771" y="385604"/>
                    </a:lnTo>
                    <a:lnTo>
                      <a:pt x="446952" y="374221"/>
                    </a:lnTo>
                    <a:lnTo>
                      <a:pt x="460563" y="357337"/>
                    </a:lnTo>
                    <a:lnTo>
                      <a:pt x="465556" y="336659"/>
                    </a:lnTo>
                    <a:lnTo>
                      <a:pt x="460563" y="315958"/>
                    </a:lnTo>
                    <a:lnTo>
                      <a:pt x="446952" y="299061"/>
                    </a:lnTo>
                    <a:lnTo>
                      <a:pt x="426771" y="287673"/>
                    </a:lnTo>
                    <a:lnTo>
                      <a:pt x="402071" y="283499"/>
                    </a:lnTo>
                    <a:lnTo>
                      <a:pt x="352688" y="279780"/>
                    </a:lnTo>
                    <a:lnTo>
                      <a:pt x="306186" y="269063"/>
                    </a:lnTo>
                    <a:lnTo>
                      <a:pt x="263349" y="252002"/>
                    </a:lnTo>
                    <a:lnTo>
                      <a:pt x="224957" y="229253"/>
                    </a:lnTo>
                    <a:lnTo>
                      <a:pt x="191793" y="201473"/>
                    </a:lnTo>
                    <a:lnTo>
                      <a:pt x="164637" y="169318"/>
                    </a:lnTo>
                    <a:lnTo>
                      <a:pt x="144273" y="133443"/>
                    </a:lnTo>
                    <a:lnTo>
                      <a:pt x="131480" y="94505"/>
                    </a:lnTo>
                    <a:lnTo>
                      <a:pt x="127043" y="53160"/>
                    </a:lnTo>
                    <a:lnTo>
                      <a:pt x="122043" y="32445"/>
                    </a:lnTo>
                    <a:lnTo>
                      <a:pt x="108412" y="15550"/>
                    </a:lnTo>
                    <a:lnTo>
                      <a:pt x="88205" y="4170"/>
                    </a:lnTo>
                    <a:lnTo>
                      <a:pt x="63474" y="0"/>
                    </a:lnTo>
                    <a:close/>
                  </a:path>
                </a:pathLst>
              </a:custGeom>
              <a:solidFill>
                <a:srgbClr val="8CC541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4" name="object 54"/>
              <p:cNvSpPr/>
              <p:nvPr/>
            </p:nvSpPr>
            <p:spPr>
              <a:xfrm>
                <a:off x="12677480" y="538611"/>
                <a:ext cx="297180" cy="295910"/>
              </a:xfrm>
              <a:custGeom>
                <a:avLst/>
                <a:gdLst/>
                <a:ahLst/>
                <a:cxnLst/>
                <a:rect l="l" t="t" r="r" b="b"/>
                <a:pathLst>
                  <a:path w="297179" h="295909">
                    <a:moveTo>
                      <a:pt x="286386" y="0"/>
                    </a:moveTo>
                    <a:lnTo>
                      <a:pt x="227613" y="8400"/>
                    </a:lnTo>
                    <a:lnTo>
                      <a:pt x="181936" y="22063"/>
                    </a:lnTo>
                    <a:lnTo>
                      <a:pt x="140034" y="41254"/>
                    </a:lnTo>
                    <a:lnTo>
                      <a:pt x="102481" y="65390"/>
                    </a:lnTo>
                    <a:lnTo>
                      <a:pt x="69849" y="93891"/>
                    </a:lnTo>
                    <a:lnTo>
                      <a:pt x="42711" y="126173"/>
                    </a:lnTo>
                    <a:lnTo>
                      <a:pt x="21642" y="161655"/>
                    </a:lnTo>
                    <a:lnTo>
                      <a:pt x="7213" y="199754"/>
                    </a:lnTo>
                    <a:lnTo>
                      <a:pt x="0" y="239889"/>
                    </a:lnTo>
                    <a:lnTo>
                      <a:pt x="573" y="281478"/>
                    </a:lnTo>
                    <a:lnTo>
                      <a:pt x="1495" y="289760"/>
                    </a:lnTo>
                    <a:lnTo>
                      <a:pt x="10248" y="295792"/>
                    </a:lnTo>
                    <a:lnTo>
                      <a:pt x="30007" y="294095"/>
                    </a:lnTo>
                    <a:lnTo>
                      <a:pt x="37274" y="286703"/>
                    </a:lnTo>
                    <a:lnTo>
                      <a:pt x="36363" y="278410"/>
                    </a:lnTo>
                    <a:lnTo>
                      <a:pt x="36820" y="232732"/>
                    </a:lnTo>
                    <a:lnTo>
                      <a:pt x="47814" y="189254"/>
                    </a:lnTo>
                    <a:lnTo>
                      <a:pt x="68359" y="148981"/>
                    </a:lnTo>
                    <a:lnTo>
                      <a:pt x="97467" y="112915"/>
                    </a:lnTo>
                    <a:lnTo>
                      <a:pt x="134152" y="82061"/>
                    </a:lnTo>
                    <a:lnTo>
                      <a:pt x="177427" y="57422"/>
                    </a:lnTo>
                    <a:lnTo>
                      <a:pt x="226305" y="40002"/>
                    </a:lnTo>
                    <a:lnTo>
                      <a:pt x="279800" y="30805"/>
                    </a:lnTo>
                    <a:lnTo>
                      <a:pt x="289695" y="29967"/>
                    </a:lnTo>
                    <a:lnTo>
                      <a:pt x="296941" y="22575"/>
                    </a:lnTo>
                    <a:lnTo>
                      <a:pt x="296020" y="14282"/>
                    </a:lnTo>
                    <a:lnTo>
                      <a:pt x="295109" y="6031"/>
                    </a:lnTo>
                    <a:lnTo>
                      <a:pt x="286386" y="0"/>
                    </a:lnTo>
                    <a:close/>
                  </a:path>
                </a:pathLst>
              </a:custGeom>
              <a:solidFill>
                <a:srgbClr val="EE3787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12642301" y="773656"/>
                <a:ext cx="420370" cy="306705"/>
              </a:xfrm>
              <a:custGeom>
                <a:avLst/>
                <a:gdLst/>
                <a:ahLst/>
                <a:cxnLst/>
                <a:rect l="l" t="t" r="r" b="b"/>
                <a:pathLst>
                  <a:path w="420369" h="306705">
                    <a:moveTo>
                      <a:pt x="48668" y="0"/>
                    </a:moveTo>
                    <a:lnTo>
                      <a:pt x="28194" y="5314"/>
                    </a:lnTo>
                    <a:lnTo>
                      <a:pt x="12209" y="16396"/>
                    </a:lnTo>
                    <a:lnTo>
                      <a:pt x="2285" y="31653"/>
                    </a:lnTo>
                    <a:lnTo>
                      <a:pt x="0" y="49495"/>
                    </a:lnTo>
                    <a:lnTo>
                      <a:pt x="8340" y="91183"/>
                    </a:lnTo>
                    <a:lnTo>
                      <a:pt x="23499" y="130372"/>
                    </a:lnTo>
                    <a:lnTo>
                      <a:pt x="44898" y="166666"/>
                    </a:lnTo>
                    <a:lnTo>
                      <a:pt x="71960" y="199665"/>
                    </a:lnTo>
                    <a:lnTo>
                      <a:pt x="104104" y="228972"/>
                    </a:lnTo>
                    <a:lnTo>
                      <a:pt x="140753" y="254189"/>
                    </a:lnTo>
                    <a:lnTo>
                      <a:pt x="181327" y="274918"/>
                    </a:lnTo>
                    <a:lnTo>
                      <a:pt x="225249" y="290761"/>
                    </a:lnTo>
                    <a:lnTo>
                      <a:pt x="271938" y="301320"/>
                    </a:lnTo>
                    <a:lnTo>
                      <a:pt x="320817" y="306198"/>
                    </a:lnTo>
                    <a:lnTo>
                      <a:pt x="371308" y="304995"/>
                    </a:lnTo>
                    <a:lnTo>
                      <a:pt x="391806" y="299672"/>
                    </a:lnTo>
                    <a:lnTo>
                      <a:pt x="407786" y="288580"/>
                    </a:lnTo>
                    <a:lnTo>
                      <a:pt x="417690" y="273314"/>
                    </a:lnTo>
                    <a:lnTo>
                      <a:pt x="419966" y="255468"/>
                    </a:lnTo>
                    <a:lnTo>
                      <a:pt x="413823" y="238334"/>
                    </a:lnTo>
                    <a:lnTo>
                      <a:pt x="400760" y="225036"/>
                    </a:lnTo>
                    <a:lnTo>
                      <a:pt x="382650" y="216867"/>
                    </a:lnTo>
                    <a:lnTo>
                      <a:pt x="361371" y="215124"/>
                    </a:lnTo>
                    <a:lnTo>
                      <a:pt x="307562" y="214531"/>
                    </a:lnTo>
                    <a:lnTo>
                      <a:pt x="257034" y="204051"/>
                    </a:lnTo>
                    <a:lnTo>
                      <a:pt x="211322" y="184740"/>
                    </a:lnTo>
                    <a:lnTo>
                      <a:pt x="171962" y="157654"/>
                    </a:lnTo>
                    <a:lnTo>
                      <a:pt x="140490" y="123848"/>
                    </a:lnTo>
                    <a:lnTo>
                      <a:pt x="118443" y="84379"/>
                    </a:lnTo>
                    <a:lnTo>
                      <a:pt x="107357" y="40302"/>
                    </a:lnTo>
                    <a:lnTo>
                      <a:pt x="101204" y="23186"/>
                    </a:lnTo>
                    <a:lnTo>
                      <a:pt x="88116" y="9898"/>
                    </a:lnTo>
                    <a:lnTo>
                      <a:pt x="69976" y="1737"/>
                    </a:lnTo>
                    <a:lnTo>
                      <a:pt x="48668" y="0"/>
                    </a:lnTo>
                    <a:close/>
                  </a:path>
                </a:pathLst>
              </a:custGeom>
              <a:solidFill>
                <a:srgbClr val="5288C7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12901962" y="508318"/>
                <a:ext cx="420370" cy="306705"/>
              </a:xfrm>
              <a:custGeom>
                <a:avLst/>
                <a:gdLst/>
                <a:ahLst/>
                <a:cxnLst/>
                <a:rect l="l" t="t" r="r" b="b"/>
                <a:pathLst>
                  <a:path w="420369" h="306705">
                    <a:moveTo>
                      <a:pt x="99192" y="0"/>
                    </a:moveTo>
                    <a:lnTo>
                      <a:pt x="48689" y="1202"/>
                    </a:lnTo>
                    <a:lnTo>
                      <a:pt x="12211" y="17602"/>
                    </a:lnTo>
                    <a:lnTo>
                      <a:pt x="0" y="50698"/>
                    </a:lnTo>
                    <a:lnTo>
                      <a:pt x="6158" y="67836"/>
                    </a:lnTo>
                    <a:lnTo>
                      <a:pt x="19241" y="81134"/>
                    </a:lnTo>
                    <a:lnTo>
                      <a:pt x="37360" y="89300"/>
                    </a:lnTo>
                    <a:lnTo>
                      <a:pt x="58626" y="91042"/>
                    </a:lnTo>
                    <a:lnTo>
                      <a:pt x="112448" y="91633"/>
                    </a:lnTo>
                    <a:lnTo>
                      <a:pt x="162983" y="102115"/>
                    </a:lnTo>
                    <a:lnTo>
                      <a:pt x="208697" y="121429"/>
                    </a:lnTo>
                    <a:lnTo>
                      <a:pt x="248055" y="148516"/>
                    </a:lnTo>
                    <a:lnTo>
                      <a:pt x="279522" y="182318"/>
                    </a:lnTo>
                    <a:lnTo>
                      <a:pt x="301565" y="221777"/>
                    </a:lnTo>
                    <a:lnTo>
                      <a:pt x="312650" y="265833"/>
                    </a:lnTo>
                    <a:lnTo>
                      <a:pt x="318809" y="282978"/>
                    </a:lnTo>
                    <a:lnTo>
                      <a:pt x="331907" y="296271"/>
                    </a:lnTo>
                    <a:lnTo>
                      <a:pt x="350049" y="304429"/>
                    </a:lnTo>
                    <a:lnTo>
                      <a:pt x="371339" y="306166"/>
                    </a:lnTo>
                    <a:lnTo>
                      <a:pt x="391813" y="300854"/>
                    </a:lnTo>
                    <a:lnTo>
                      <a:pt x="407809" y="289774"/>
                    </a:lnTo>
                    <a:lnTo>
                      <a:pt x="417742" y="274508"/>
                    </a:lnTo>
                    <a:lnTo>
                      <a:pt x="420029" y="256639"/>
                    </a:lnTo>
                    <a:lnTo>
                      <a:pt x="411694" y="214967"/>
                    </a:lnTo>
                    <a:lnTo>
                      <a:pt x="396539" y="175791"/>
                    </a:lnTo>
                    <a:lnTo>
                      <a:pt x="375142" y="139508"/>
                    </a:lnTo>
                    <a:lnTo>
                      <a:pt x="348081" y="106516"/>
                    </a:lnTo>
                    <a:lnTo>
                      <a:pt x="315937" y="77215"/>
                    </a:lnTo>
                    <a:lnTo>
                      <a:pt x="279286" y="52003"/>
                    </a:lnTo>
                    <a:lnTo>
                      <a:pt x="238707" y="31276"/>
                    </a:lnTo>
                    <a:lnTo>
                      <a:pt x="194780" y="15435"/>
                    </a:lnTo>
                    <a:lnTo>
                      <a:pt x="148082" y="4877"/>
                    </a:lnTo>
                    <a:lnTo>
                      <a:pt x="99192" y="0"/>
                    </a:lnTo>
                    <a:close/>
                  </a:path>
                </a:pathLst>
              </a:custGeom>
              <a:solidFill>
                <a:srgbClr val="FDB71A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</p:grpSp>
        <p:sp>
          <p:nvSpPr>
            <p:cNvPr id="58" name="object 58"/>
            <p:cNvSpPr txBox="1"/>
            <p:nvPr/>
          </p:nvSpPr>
          <p:spPr>
            <a:xfrm>
              <a:off x="12166105" y="256218"/>
              <a:ext cx="735854" cy="384386"/>
            </a:xfrm>
            <a:prstGeom prst="rect">
              <a:avLst/>
            </a:prstGeom>
          </p:spPr>
          <p:txBody>
            <a:bodyPr vert="horz" wrap="square" lIns="0" tIns="5488" rIns="0" bIns="0" rtlCol="0">
              <a:spAutoFit/>
            </a:bodyPr>
            <a:lstStyle/>
            <a:p>
              <a:pPr marL="5776">
                <a:spcBef>
                  <a:spcPts val="43"/>
                </a:spcBef>
              </a:pPr>
              <a:r>
                <a:rPr lang="en-US" sz="1100" b="1" spc="-27" dirty="0">
                  <a:solidFill>
                    <a:srgbClr val="F05253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ava</a:t>
              </a:r>
              <a:endParaRPr sz="1182" dirty="0">
                <a:latin typeface="DIN Condensed"/>
                <a:cs typeface="DIN Condensed"/>
              </a:endParaRPr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274569" y="4500406"/>
            <a:ext cx="387857" cy="68156"/>
            <a:chOff x="5000538" y="9895333"/>
            <a:chExt cx="852805" cy="14986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93941" y="9902873"/>
              <a:ext cx="100164" cy="1297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19150" y="9904688"/>
              <a:ext cx="75484" cy="1261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13727" y="9902878"/>
              <a:ext cx="72427" cy="1297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07768" y="9902873"/>
              <a:ext cx="100164" cy="1297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33870" y="9904682"/>
              <a:ext cx="120530" cy="1261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80881" y="9902878"/>
              <a:ext cx="72427" cy="1297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00538" y="9895333"/>
              <a:ext cx="149471" cy="149471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850691" y="4507463"/>
            <a:ext cx="349157" cy="57470"/>
            <a:chOff x="4068527" y="9910853"/>
            <a:chExt cx="767715" cy="126364"/>
          </a:xfrm>
        </p:grpSpPr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68527" y="9912610"/>
              <a:ext cx="280900" cy="12319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70488" y="9910853"/>
              <a:ext cx="346425" cy="12615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37979" y="9910853"/>
              <a:ext cx="97682" cy="126153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2823439" y="4499569"/>
            <a:ext cx="301506" cy="54582"/>
            <a:chOff x="6207370" y="9893495"/>
            <a:chExt cx="662940" cy="120014"/>
          </a:xfrm>
        </p:grpSpPr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07370" y="9893495"/>
              <a:ext cx="262666" cy="11998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89565" y="9895160"/>
              <a:ext cx="267180" cy="11684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76774" y="9893495"/>
              <a:ext cx="92908" cy="119985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60890" y="4502494"/>
            <a:ext cx="67979" cy="6797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193152" y="4491191"/>
            <a:ext cx="67979" cy="6797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733639" y="4495771"/>
            <a:ext cx="67979" cy="67979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3282950" y="4495457"/>
            <a:ext cx="263385" cy="56316"/>
            <a:chOff x="7217729" y="9884456"/>
            <a:chExt cx="579120" cy="123825"/>
          </a:xfrm>
        </p:grpSpPr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17729" y="9886175"/>
              <a:ext cx="270056" cy="12065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512664" y="9884456"/>
              <a:ext cx="283779" cy="123566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836957" y="4647189"/>
            <a:ext cx="330386" cy="287643"/>
          </a:xfrm>
          <a:custGeom>
            <a:avLst/>
            <a:gdLst/>
            <a:ahLst/>
            <a:cxnLst/>
            <a:rect l="l" t="t" r="r" b="b"/>
            <a:pathLst>
              <a:path w="726439" h="632459">
                <a:moveTo>
                  <a:pt x="361779" y="0"/>
                </a:moveTo>
                <a:lnTo>
                  <a:pt x="306744" y="2305"/>
                </a:lnTo>
                <a:lnTo>
                  <a:pt x="255780" y="9182"/>
                </a:lnTo>
                <a:lnTo>
                  <a:pt x="209022" y="20570"/>
                </a:lnTo>
                <a:lnTo>
                  <a:pt x="166608" y="36406"/>
                </a:lnTo>
                <a:lnTo>
                  <a:pt x="128672" y="56631"/>
                </a:lnTo>
                <a:lnTo>
                  <a:pt x="95353" y="81183"/>
                </a:lnTo>
                <a:lnTo>
                  <a:pt x="66785" y="110001"/>
                </a:lnTo>
                <a:lnTo>
                  <a:pt x="43106" y="143026"/>
                </a:lnTo>
                <a:lnTo>
                  <a:pt x="24451" y="180194"/>
                </a:lnTo>
                <a:lnTo>
                  <a:pt x="10958" y="221447"/>
                </a:lnTo>
                <a:lnTo>
                  <a:pt x="2762" y="266722"/>
                </a:lnTo>
                <a:lnTo>
                  <a:pt x="0" y="315958"/>
                </a:lnTo>
                <a:lnTo>
                  <a:pt x="2762" y="365932"/>
                </a:lnTo>
                <a:lnTo>
                  <a:pt x="10958" y="411688"/>
                </a:lnTo>
                <a:lnTo>
                  <a:pt x="24451" y="453201"/>
                </a:lnTo>
                <a:lnTo>
                  <a:pt x="43106" y="490448"/>
                </a:lnTo>
                <a:lnTo>
                  <a:pt x="66785" y="523404"/>
                </a:lnTo>
                <a:lnTo>
                  <a:pt x="95353" y="552044"/>
                </a:lnTo>
                <a:lnTo>
                  <a:pt x="128672" y="576345"/>
                </a:lnTo>
                <a:lnTo>
                  <a:pt x="166608" y="596283"/>
                </a:lnTo>
                <a:lnTo>
                  <a:pt x="209022" y="611832"/>
                </a:lnTo>
                <a:lnTo>
                  <a:pt x="255780" y="622968"/>
                </a:lnTo>
                <a:lnTo>
                  <a:pt x="306744" y="629668"/>
                </a:lnTo>
                <a:lnTo>
                  <a:pt x="361779" y="631907"/>
                </a:lnTo>
                <a:lnTo>
                  <a:pt x="416871" y="629668"/>
                </a:lnTo>
                <a:lnTo>
                  <a:pt x="467990" y="622968"/>
                </a:lnTo>
                <a:lnTo>
                  <a:pt x="514980" y="611832"/>
                </a:lnTo>
                <a:lnTo>
                  <a:pt x="557685" y="596283"/>
                </a:lnTo>
                <a:lnTo>
                  <a:pt x="595950" y="576345"/>
                </a:lnTo>
                <a:lnTo>
                  <a:pt x="629618" y="552044"/>
                </a:lnTo>
                <a:lnTo>
                  <a:pt x="658533" y="523404"/>
                </a:lnTo>
                <a:lnTo>
                  <a:pt x="682541" y="490448"/>
                </a:lnTo>
                <a:lnTo>
                  <a:pt x="685375" y="484875"/>
                </a:lnTo>
                <a:lnTo>
                  <a:pt x="361779" y="484875"/>
                </a:lnTo>
                <a:lnTo>
                  <a:pt x="316914" y="473609"/>
                </a:lnTo>
                <a:lnTo>
                  <a:pt x="287799" y="444321"/>
                </a:lnTo>
                <a:lnTo>
                  <a:pt x="271114" y="403774"/>
                </a:lnTo>
                <a:lnTo>
                  <a:pt x="263538" y="358732"/>
                </a:lnTo>
                <a:lnTo>
                  <a:pt x="261751" y="315958"/>
                </a:lnTo>
                <a:lnTo>
                  <a:pt x="263270" y="276551"/>
                </a:lnTo>
                <a:lnTo>
                  <a:pt x="270309" y="231932"/>
                </a:lnTo>
                <a:lnTo>
                  <a:pt x="286591" y="190127"/>
                </a:lnTo>
                <a:lnTo>
                  <a:pt x="315840" y="159159"/>
                </a:lnTo>
                <a:lnTo>
                  <a:pt x="361779" y="147053"/>
                </a:lnTo>
                <a:lnTo>
                  <a:pt x="684594" y="147053"/>
                </a:lnTo>
                <a:lnTo>
                  <a:pt x="682541" y="143026"/>
                </a:lnTo>
                <a:lnTo>
                  <a:pt x="658533" y="110001"/>
                </a:lnTo>
                <a:lnTo>
                  <a:pt x="629618" y="81183"/>
                </a:lnTo>
                <a:lnTo>
                  <a:pt x="595950" y="56631"/>
                </a:lnTo>
                <a:lnTo>
                  <a:pt x="557685" y="36406"/>
                </a:lnTo>
                <a:lnTo>
                  <a:pt x="514980" y="20570"/>
                </a:lnTo>
                <a:lnTo>
                  <a:pt x="467990" y="9182"/>
                </a:lnTo>
                <a:lnTo>
                  <a:pt x="416871" y="2305"/>
                </a:lnTo>
                <a:lnTo>
                  <a:pt x="361779" y="0"/>
                </a:lnTo>
                <a:close/>
              </a:path>
              <a:path w="726439" h="632459">
                <a:moveTo>
                  <a:pt x="684594" y="147053"/>
                </a:moveTo>
                <a:lnTo>
                  <a:pt x="361779" y="147053"/>
                </a:lnTo>
                <a:lnTo>
                  <a:pt x="409002" y="159159"/>
                </a:lnTo>
                <a:lnTo>
                  <a:pt x="438903" y="190127"/>
                </a:lnTo>
                <a:lnTo>
                  <a:pt x="455476" y="231932"/>
                </a:lnTo>
                <a:lnTo>
                  <a:pt x="462715" y="276551"/>
                </a:lnTo>
                <a:lnTo>
                  <a:pt x="464614" y="315958"/>
                </a:lnTo>
                <a:lnTo>
                  <a:pt x="463074" y="358732"/>
                </a:lnTo>
                <a:lnTo>
                  <a:pt x="456553" y="403774"/>
                </a:lnTo>
                <a:lnTo>
                  <a:pt x="440518" y="444321"/>
                </a:lnTo>
                <a:lnTo>
                  <a:pt x="410437" y="473609"/>
                </a:lnTo>
                <a:lnTo>
                  <a:pt x="361779" y="484875"/>
                </a:lnTo>
                <a:lnTo>
                  <a:pt x="685375" y="484875"/>
                </a:lnTo>
                <a:lnTo>
                  <a:pt x="701485" y="453201"/>
                </a:lnTo>
                <a:lnTo>
                  <a:pt x="715209" y="411688"/>
                </a:lnTo>
                <a:lnTo>
                  <a:pt x="723558" y="365932"/>
                </a:lnTo>
                <a:lnTo>
                  <a:pt x="726375" y="315958"/>
                </a:lnTo>
                <a:lnTo>
                  <a:pt x="723558" y="266722"/>
                </a:lnTo>
                <a:lnTo>
                  <a:pt x="715209" y="221447"/>
                </a:lnTo>
                <a:lnTo>
                  <a:pt x="701485" y="180194"/>
                </a:lnTo>
                <a:lnTo>
                  <a:pt x="684594" y="147053"/>
                </a:lnTo>
                <a:close/>
              </a:path>
            </a:pathLst>
          </a:custGeom>
          <a:solidFill>
            <a:srgbClr val="0099D6"/>
          </a:solidFill>
        </p:spPr>
        <p:txBody>
          <a:bodyPr wrap="square" lIns="0" tIns="0" rIns="0" bIns="0" rtlCol="0"/>
          <a:lstStyle/>
          <a:p>
            <a:endParaRPr sz="387"/>
          </a:p>
        </p:txBody>
      </p:sp>
      <p:sp>
        <p:nvSpPr>
          <p:cNvPr id="28" name="object 28"/>
          <p:cNvSpPr/>
          <p:nvPr/>
        </p:nvSpPr>
        <p:spPr>
          <a:xfrm>
            <a:off x="1192425" y="4647193"/>
            <a:ext cx="593769" cy="287643"/>
          </a:xfrm>
          <a:custGeom>
            <a:avLst/>
            <a:gdLst/>
            <a:ahLst/>
            <a:cxnLst/>
            <a:rect l="l" t="t" r="r" b="b"/>
            <a:pathLst>
              <a:path w="1305560" h="632459">
                <a:moveTo>
                  <a:pt x="670293" y="220560"/>
                </a:moveTo>
                <a:lnTo>
                  <a:pt x="664184" y="164287"/>
                </a:lnTo>
                <a:lnTo>
                  <a:pt x="647230" y="118325"/>
                </a:lnTo>
                <a:lnTo>
                  <a:pt x="621436" y="81788"/>
                </a:lnTo>
                <a:lnTo>
                  <a:pt x="588848" y="53835"/>
                </a:lnTo>
                <a:lnTo>
                  <a:pt x="551472" y="33591"/>
                </a:lnTo>
                <a:lnTo>
                  <a:pt x="511352" y="20193"/>
                </a:lnTo>
                <a:lnTo>
                  <a:pt x="470509" y="12788"/>
                </a:lnTo>
                <a:lnTo>
                  <a:pt x="430974" y="10515"/>
                </a:lnTo>
                <a:lnTo>
                  <a:pt x="419760" y="10515"/>
                </a:lnTo>
                <a:lnTo>
                  <a:pt x="419760" y="224929"/>
                </a:lnTo>
                <a:lnTo>
                  <a:pt x="409321" y="266039"/>
                </a:lnTo>
                <a:lnTo>
                  <a:pt x="381889" y="289915"/>
                </a:lnTo>
                <a:lnTo>
                  <a:pt x="343242" y="300990"/>
                </a:lnTo>
                <a:lnTo>
                  <a:pt x="299148" y="303695"/>
                </a:lnTo>
                <a:lnTo>
                  <a:pt x="244005" y="303695"/>
                </a:lnTo>
                <a:lnTo>
                  <a:pt x="244005" y="152285"/>
                </a:lnTo>
                <a:lnTo>
                  <a:pt x="298234" y="152285"/>
                </a:lnTo>
                <a:lnTo>
                  <a:pt x="342849" y="154533"/>
                </a:lnTo>
                <a:lnTo>
                  <a:pt x="381774" y="164325"/>
                </a:lnTo>
                <a:lnTo>
                  <a:pt x="409308" y="186258"/>
                </a:lnTo>
                <a:lnTo>
                  <a:pt x="419760" y="224929"/>
                </a:lnTo>
                <a:lnTo>
                  <a:pt x="419760" y="10515"/>
                </a:lnTo>
                <a:lnTo>
                  <a:pt x="0" y="10515"/>
                </a:lnTo>
                <a:lnTo>
                  <a:pt x="0" y="621411"/>
                </a:lnTo>
                <a:lnTo>
                  <a:pt x="250545" y="621411"/>
                </a:lnTo>
                <a:lnTo>
                  <a:pt x="250545" y="445490"/>
                </a:lnTo>
                <a:lnTo>
                  <a:pt x="430034" y="445490"/>
                </a:lnTo>
                <a:lnTo>
                  <a:pt x="477939" y="442366"/>
                </a:lnTo>
                <a:lnTo>
                  <a:pt x="522795" y="432752"/>
                </a:lnTo>
                <a:lnTo>
                  <a:pt x="563575" y="416318"/>
                </a:lnTo>
                <a:lnTo>
                  <a:pt x="599249" y="392760"/>
                </a:lnTo>
                <a:lnTo>
                  <a:pt x="628789" y="361721"/>
                </a:lnTo>
                <a:lnTo>
                  <a:pt x="651154" y="322897"/>
                </a:lnTo>
                <a:lnTo>
                  <a:pt x="665340" y="275958"/>
                </a:lnTo>
                <a:lnTo>
                  <a:pt x="670293" y="220560"/>
                </a:lnTo>
                <a:close/>
              </a:path>
              <a:path w="1305560" h="632459">
                <a:moveTo>
                  <a:pt x="1305128" y="427126"/>
                </a:moveTo>
                <a:lnTo>
                  <a:pt x="1299349" y="378091"/>
                </a:lnTo>
                <a:lnTo>
                  <a:pt x="1283271" y="338823"/>
                </a:lnTo>
                <a:lnTo>
                  <a:pt x="1258747" y="308038"/>
                </a:lnTo>
                <a:lnTo>
                  <a:pt x="1227670" y="284467"/>
                </a:lnTo>
                <a:lnTo>
                  <a:pt x="1191920" y="266852"/>
                </a:lnTo>
                <a:lnTo>
                  <a:pt x="1153337" y="253898"/>
                </a:lnTo>
                <a:lnTo>
                  <a:pt x="1113840" y="244360"/>
                </a:lnTo>
                <a:lnTo>
                  <a:pt x="1075258" y="236943"/>
                </a:lnTo>
                <a:lnTo>
                  <a:pt x="1039495" y="230378"/>
                </a:lnTo>
                <a:lnTo>
                  <a:pt x="1008430" y="223405"/>
                </a:lnTo>
                <a:lnTo>
                  <a:pt x="983907" y="214757"/>
                </a:lnTo>
                <a:lnTo>
                  <a:pt x="967828" y="203136"/>
                </a:lnTo>
                <a:lnTo>
                  <a:pt x="962050" y="187286"/>
                </a:lnTo>
                <a:lnTo>
                  <a:pt x="973328" y="164388"/>
                </a:lnTo>
                <a:lnTo>
                  <a:pt x="1001077" y="152400"/>
                </a:lnTo>
                <a:lnTo>
                  <a:pt x="1036193" y="147802"/>
                </a:lnTo>
                <a:lnTo>
                  <a:pt x="1069555" y="147053"/>
                </a:lnTo>
                <a:lnTo>
                  <a:pt x="1121879" y="149250"/>
                </a:lnTo>
                <a:lnTo>
                  <a:pt x="1171917" y="155473"/>
                </a:lnTo>
                <a:lnTo>
                  <a:pt x="1219161" y="165138"/>
                </a:lnTo>
                <a:lnTo>
                  <a:pt x="1263065" y="177673"/>
                </a:lnTo>
                <a:lnTo>
                  <a:pt x="1263065" y="21018"/>
                </a:lnTo>
                <a:lnTo>
                  <a:pt x="1210398" y="12192"/>
                </a:lnTo>
                <a:lnTo>
                  <a:pt x="1155801" y="5575"/>
                </a:lnTo>
                <a:lnTo>
                  <a:pt x="1100848" y="1435"/>
                </a:lnTo>
                <a:lnTo>
                  <a:pt x="1047115" y="0"/>
                </a:lnTo>
                <a:lnTo>
                  <a:pt x="1001610" y="1003"/>
                </a:lnTo>
                <a:lnTo>
                  <a:pt x="955141" y="4432"/>
                </a:lnTo>
                <a:lnTo>
                  <a:pt x="909078" y="10960"/>
                </a:lnTo>
                <a:lnTo>
                  <a:pt x="864781" y="21234"/>
                </a:lnTo>
                <a:lnTo>
                  <a:pt x="823582" y="35890"/>
                </a:lnTo>
                <a:lnTo>
                  <a:pt x="786841" y="55587"/>
                </a:lnTo>
                <a:lnTo>
                  <a:pt x="755904" y="80975"/>
                </a:lnTo>
                <a:lnTo>
                  <a:pt x="732142" y="112712"/>
                </a:lnTo>
                <a:lnTo>
                  <a:pt x="716889" y="151434"/>
                </a:lnTo>
                <a:lnTo>
                  <a:pt x="711504" y="197815"/>
                </a:lnTo>
                <a:lnTo>
                  <a:pt x="717283" y="247230"/>
                </a:lnTo>
                <a:lnTo>
                  <a:pt x="733374" y="286867"/>
                </a:lnTo>
                <a:lnTo>
                  <a:pt x="757885" y="317995"/>
                </a:lnTo>
                <a:lnTo>
                  <a:pt x="788962" y="341896"/>
                </a:lnTo>
                <a:lnTo>
                  <a:pt x="824725" y="359854"/>
                </a:lnTo>
                <a:lnTo>
                  <a:pt x="863295" y="373138"/>
                </a:lnTo>
                <a:lnTo>
                  <a:pt x="902804" y="383044"/>
                </a:lnTo>
                <a:lnTo>
                  <a:pt x="941374" y="390829"/>
                </a:lnTo>
                <a:lnTo>
                  <a:pt x="977138" y="397789"/>
                </a:lnTo>
                <a:lnTo>
                  <a:pt x="1008214" y="405193"/>
                </a:lnTo>
                <a:lnTo>
                  <a:pt x="1032738" y="414324"/>
                </a:lnTo>
                <a:lnTo>
                  <a:pt x="1048816" y="426453"/>
                </a:lnTo>
                <a:lnTo>
                  <a:pt x="1054595" y="442874"/>
                </a:lnTo>
                <a:lnTo>
                  <a:pt x="1045349" y="462356"/>
                </a:lnTo>
                <a:lnTo>
                  <a:pt x="1020597" y="475361"/>
                </a:lnTo>
                <a:lnTo>
                  <a:pt x="984783" y="482612"/>
                </a:lnTo>
                <a:lnTo>
                  <a:pt x="942416" y="484873"/>
                </a:lnTo>
                <a:lnTo>
                  <a:pt x="896823" y="483209"/>
                </a:lnTo>
                <a:lnTo>
                  <a:pt x="850519" y="478269"/>
                </a:lnTo>
                <a:lnTo>
                  <a:pt x="804570" y="470128"/>
                </a:lnTo>
                <a:lnTo>
                  <a:pt x="760056" y="458889"/>
                </a:lnTo>
                <a:lnTo>
                  <a:pt x="718058" y="444614"/>
                </a:lnTo>
                <a:lnTo>
                  <a:pt x="718058" y="603034"/>
                </a:lnTo>
                <a:lnTo>
                  <a:pt x="772706" y="613765"/>
                </a:lnTo>
                <a:lnTo>
                  <a:pt x="825474" y="621893"/>
                </a:lnTo>
                <a:lnTo>
                  <a:pt x="877849" y="627545"/>
                </a:lnTo>
                <a:lnTo>
                  <a:pt x="931291" y="630834"/>
                </a:lnTo>
                <a:lnTo>
                  <a:pt x="987285" y="631901"/>
                </a:lnTo>
                <a:lnTo>
                  <a:pt x="1031405" y="630593"/>
                </a:lnTo>
                <a:lnTo>
                  <a:pt x="1075982" y="626313"/>
                </a:lnTo>
                <a:lnTo>
                  <a:pt x="1119847" y="618604"/>
                </a:lnTo>
                <a:lnTo>
                  <a:pt x="1161770" y="606958"/>
                </a:lnTo>
                <a:lnTo>
                  <a:pt x="1200543" y="590892"/>
                </a:lnTo>
                <a:lnTo>
                  <a:pt x="1234986" y="569912"/>
                </a:lnTo>
                <a:lnTo>
                  <a:pt x="1263865" y="543534"/>
                </a:lnTo>
                <a:lnTo>
                  <a:pt x="1285989" y="511263"/>
                </a:lnTo>
                <a:lnTo>
                  <a:pt x="1300149" y="472630"/>
                </a:lnTo>
                <a:lnTo>
                  <a:pt x="1305128" y="427126"/>
                </a:lnTo>
                <a:close/>
              </a:path>
            </a:pathLst>
          </a:custGeom>
          <a:solidFill>
            <a:srgbClr val="0099D6"/>
          </a:solidFill>
        </p:spPr>
        <p:txBody>
          <a:bodyPr wrap="square" lIns="0" tIns="0" rIns="0" bIns="0" rtlCol="0"/>
          <a:lstStyle/>
          <a:p>
            <a:endParaRPr sz="387"/>
          </a:p>
        </p:txBody>
      </p:sp>
      <p:grpSp>
        <p:nvGrpSpPr>
          <p:cNvPr id="29" name="object 29"/>
          <p:cNvGrpSpPr/>
          <p:nvPr/>
        </p:nvGrpSpPr>
        <p:grpSpPr>
          <a:xfrm>
            <a:off x="1832942" y="4652539"/>
            <a:ext cx="823942" cy="279557"/>
            <a:chOff x="4029505" y="10229838"/>
            <a:chExt cx="1811655" cy="614680"/>
          </a:xfrm>
        </p:grpSpPr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29505" y="10229838"/>
              <a:ext cx="1811566" cy="61440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206657" y="10262863"/>
              <a:ext cx="345440" cy="163830"/>
            </a:xfrm>
            <a:custGeom>
              <a:avLst/>
              <a:gdLst/>
              <a:ahLst/>
              <a:cxnLst/>
              <a:rect l="l" t="t" r="r" b="b"/>
              <a:pathLst>
                <a:path w="345439" h="163829">
                  <a:moveTo>
                    <a:pt x="25654" y="48310"/>
                  </a:moveTo>
                  <a:lnTo>
                    <a:pt x="419" y="48310"/>
                  </a:lnTo>
                  <a:lnTo>
                    <a:pt x="419" y="161899"/>
                  </a:lnTo>
                  <a:lnTo>
                    <a:pt x="25654" y="161899"/>
                  </a:lnTo>
                  <a:lnTo>
                    <a:pt x="25654" y="48310"/>
                  </a:lnTo>
                  <a:close/>
                </a:path>
                <a:path w="345439" h="163829">
                  <a:moveTo>
                    <a:pt x="26073" y="0"/>
                  </a:moveTo>
                  <a:lnTo>
                    <a:pt x="0" y="0"/>
                  </a:lnTo>
                  <a:lnTo>
                    <a:pt x="0" y="26911"/>
                  </a:lnTo>
                  <a:lnTo>
                    <a:pt x="26073" y="26911"/>
                  </a:lnTo>
                  <a:lnTo>
                    <a:pt x="26073" y="0"/>
                  </a:lnTo>
                  <a:close/>
                </a:path>
                <a:path w="345439" h="163829">
                  <a:moveTo>
                    <a:pt x="115443" y="141173"/>
                  </a:moveTo>
                  <a:lnTo>
                    <a:pt x="70040" y="141173"/>
                  </a:lnTo>
                  <a:lnTo>
                    <a:pt x="114020" y="71691"/>
                  </a:lnTo>
                  <a:lnTo>
                    <a:pt x="114020" y="48310"/>
                  </a:lnTo>
                  <a:lnTo>
                    <a:pt x="45402" y="48310"/>
                  </a:lnTo>
                  <a:lnTo>
                    <a:pt x="45402" y="69049"/>
                  </a:lnTo>
                  <a:lnTo>
                    <a:pt x="88773" y="69049"/>
                  </a:lnTo>
                  <a:lnTo>
                    <a:pt x="43980" y="138303"/>
                  </a:lnTo>
                  <a:lnTo>
                    <a:pt x="43980" y="161912"/>
                  </a:lnTo>
                  <a:lnTo>
                    <a:pt x="115443" y="161912"/>
                  </a:lnTo>
                  <a:lnTo>
                    <a:pt x="115443" y="141173"/>
                  </a:lnTo>
                  <a:close/>
                </a:path>
                <a:path w="345439" h="163829">
                  <a:moveTo>
                    <a:pt x="211137" y="161912"/>
                  </a:moveTo>
                  <a:lnTo>
                    <a:pt x="210515" y="157492"/>
                  </a:lnTo>
                  <a:lnTo>
                    <a:pt x="209715" y="149999"/>
                  </a:lnTo>
                  <a:lnTo>
                    <a:pt x="209715" y="146469"/>
                  </a:lnTo>
                  <a:lnTo>
                    <a:pt x="209715" y="145148"/>
                  </a:lnTo>
                  <a:lnTo>
                    <a:pt x="209715" y="106324"/>
                  </a:lnTo>
                  <a:lnTo>
                    <a:pt x="209664" y="91770"/>
                  </a:lnTo>
                  <a:lnTo>
                    <a:pt x="208026" y="73063"/>
                  </a:lnTo>
                  <a:lnTo>
                    <a:pt x="204978" y="65963"/>
                  </a:lnTo>
                  <a:lnTo>
                    <a:pt x="201866" y="58699"/>
                  </a:lnTo>
                  <a:lnTo>
                    <a:pt x="189611" y="49682"/>
                  </a:lnTo>
                  <a:lnTo>
                    <a:pt x="169595" y="46545"/>
                  </a:lnTo>
                  <a:lnTo>
                    <a:pt x="158623" y="47358"/>
                  </a:lnTo>
                  <a:lnTo>
                    <a:pt x="149644" y="49415"/>
                  </a:lnTo>
                  <a:lnTo>
                    <a:pt x="142341" y="52120"/>
                  </a:lnTo>
                  <a:lnTo>
                    <a:pt x="136410" y="54927"/>
                  </a:lnTo>
                  <a:lnTo>
                    <a:pt x="137833" y="76987"/>
                  </a:lnTo>
                  <a:lnTo>
                    <a:pt x="142608" y="73406"/>
                  </a:lnTo>
                  <a:lnTo>
                    <a:pt x="149288" y="69811"/>
                  </a:lnTo>
                  <a:lnTo>
                    <a:pt x="157416" y="67056"/>
                  </a:lnTo>
                  <a:lnTo>
                    <a:pt x="166535" y="65963"/>
                  </a:lnTo>
                  <a:lnTo>
                    <a:pt x="175691" y="67754"/>
                  </a:lnTo>
                  <a:lnTo>
                    <a:pt x="181737" y="72542"/>
                  </a:lnTo>
                  <a:lnTo>
                    <a:pt x="185064" y="79451"/>
                  </a:lnTo>
                  <a:lnTo>
                    <a:pt x="186080" y="87566"/>
                  </a:lnTo>
                  <a:lnTo>
                    <a:pt x="186080" y="91770"/>
                  </a:lnTo>
                  <a:lnTo>
                    <a:pt x="186080" y="106324"/>
                  </a:lnTo>
                  <a:lnTo>
                    <a:pt x="186080" y="112725"/>
                  </a:lnTo>
                  <a:lnTo>
                    <a:pt x="184988" y="126352"/>
                  </a:lnTo>
                  <a:lnTo>
                    <a:pt x="181457" y="136550"/>
                  </a:lnTo>
                  <a:lnTo>
                    <a:pt x="175094" y="142938"/>
                  </a:lnTo>
                  <a:lnTo>
                    <a:pt x="165519" y="145148"/>
                  </a:lnTo>
                  <a:lnTo>
                    <a:pt x="155752" y="145148"/>
                  </a:lnTo>
                  <a:lnTo>
                    <a:pt x="149440" y="138087"/>
                  </a:lnTo>
                  <a:lnTo>
                    <a:pt x="149440" y="127711"/>
                  </a:lnTo>
                  <a:lnTo>
                    <a:pt x="151777" y="117398"/>
                  </a:lnTo>
                  <a:lnTo>
                    <a:pt x="158546" y="110820"/>
                  </a:lnTo>
                  <a:lnTo>
                    <a:pt x="169367" y="107340"/>
                  </a:lnTo>
                  <a:lnTo>
                    <a:pt x="183845" y="106324"/>
                  </a:lnTo>
                  <a:lnTo>
                    <a:pt x="186080" y="106324"/>
                  </a:lnTo>
                  <a:lnTo>
                    <a:pt x="186080" y="91770"/>
                  </a:lnTo>
                  <a:lnTo>
                    <a:pt x="181000" y="91770"/>
                  </a:lnTo>
                  <a:lnTo>
                    <a:pt x="158889" y="93459"/>
                  </a:lnTo>
                  <a:lnTo>
                    <a:pt x="141427" y="99491"/>
                  </a:lnTo>
                  <a:lnTo>
                    <a:pt x="129946" y="111302"/>
                  </a:lnTo>
                  <a:lnTo>
                    <a:pt x="125831" y="130365"/>
                  </a:lnTo>
                  <a:lnTo>
                    <a:pt x="128435" y="144500"/>
                  </a:lnTo>
                  <a:lnTo>
                    <a:pt x="135394" y="154965"/>
                  </a:lnTo>
                  <a:lnTo>
                    <a:pt x="145415" y="161442"/>
                  </a:lnTo>
                  <a:lnTo>
                    <a:pt x="157175" y="163677"/>
                  </a:lnTo>
                  <a:lnTo>
                    <a:pt x="167233" y="162293"/>
                  </a:lnTo>
                  <a:lnTo>
                    <a:pt x="175120" y="158546"/>
                  </a:lnTo>
                  <a:lnTo>
                    <a:pt x="181368" y="153060"/>
                  </a:lnTo>
                  <a:lnTo>
                    <a:pt x="186499" y="146469"/>
                  </a:lnTo>
                  <a:lnTo>
                    <a:pt x="186905" y="146469"/>
                  </a:lnTo>
                  <a:lnTo>
                    <a:pt x="187007" y="154965"/>
                  </a:lnTo>
                  <a:lnTo>
                    <a:pt x="187096" y="157492"/>
                  </a:lnTo>
                  <a:lnTo>
                    <a:pt x="188328" y="161912"/>
                  </a:lnTo>
                  <a:lnTo>
                    <a:pt x="211137" y="161912"/>
                  </a:lnTo>
                  <a:close/>
                </a:path>
                <a:path w="345439" h="163829">
                  <a:moveTo>
                    <a:pt x="303161" y="159042"/>
                  </a:moveTo>
                  <a:lnTo>
                    <a:pt x="301739" y="137426"/>
                  </a:lnTo>
                  <a:lnTo>
                    <a:pt x="298272" y="139852"/>
                  </a:lnTo>
                  <a:lnTo>
                    <a:pt x="289928" y="142938"/>
                  </a:lnTo>
                  <a:lnTo>
                    <a:pt x="283819" y="142938"/>
                  </a:lnTo>
                  <a:lnTo>
                    <a:pt x="271170" y="140055"/>
                  </a:lnTo>
                  <a:lnTo>
                    <a:pt x="262204" y="132130"/>
                  </a:lnTo>
                  <a:lnTo>
                    <a:pt x="256870" y="120230"/>
                  </a:lnTo>
                  <a:lnTo>
                    <a:pt x="255104" y="105448"/>
                  </a:lnTo>
                  <a:lnTo>
                    <a:pt x="256705" y="89242"/>
                  </a:lnTo>
                  <a:lnTo>
                    <a:pt x="261670" y="77254"/>
                  </a:lnTo>
                  <a:lnTo>
                    <a:pt x="270217" y="69824"/>
                  </a:lnTo>
                  <a:lnTo>
                    <a:pt x="282587" y="67271"/>
                  </a:lnTo>
                  <a:lnTo>
                    <a:pt x="289509" y="67271"/>
                  </a:lnTo>
                  <a:lnTo>
                    <a:pt x="295833" y="70370"/>
                  </a:lnTo>
                  <a:lnTo>
                    <a:pt x="300304" y="72796"/>
                  </a:lnTo>
                  <a:lnTo>
                    <a:pt x="301739" y="51168"/>
                  </a:lnTo>
                  <a:lnTo>
                    <a:pt x="297053" y="49187"/>
                  </a:lnTo>
                  <a:lnTo>
                    <a:pt x="287680" y="46545"/>
                  </a:lnTo>
                  <a:lnTo>
                    <a:pt x="279742" y="46545"/>
                  </a:lnTo>
                  <a:lnTo>
                    <a:pt x="256959" y="51155"/>
                  </a:lnTo>
                  <a:lnTo>
                    <a:pt x="241185" y="63728"/>
                  </a:lnTo>
                  <a:lnTo>
                    <a:pt x="232016" y="82372"/>
                  </a:lnTo>
                  <a:lnTo>
                    <a:pt x="229057" y="105219"/>
                  </a:lnTo>
                  <a:lnTo>
                    <a:pt x="231889" y="127939"/>
                  </a:lnTo>
                  <a:lnTo>
                    <a:pt x="240703" y="146519"/>
                  </a:lnTo>
                  <a:lnTo>
                    <a:pt x="256019" y="159067"/>
                  </a:lnTo>
                  <a:lnTo>
                    <a:pt x="278320" y="163677"/>
                  </a:lnTo>
                  <a:lnTo>
                    <a:pt x="288493" y="163677"/>
                  </a:lnTo>
                  <a:lnTo>
                    <a:pt x="297256" y="161467"/>
                  </a:lnTo>
                  <a:lnTo>
                    <a:pt x="303161" y="159042"/>
                  </a:lnTo>
                  <a:close/>
                </a:path>
                <a:path w="345439" h="163829">
                  <a:moveTo>
                    <a:pt x="344893" y="48310"/>
                  </a:moveTo>
                  <a:lnTo>
                    <a:pt x="319646" y="48310"/>
                  </a:lnTo>
                  <a:lnTo>
                    <a:pt x="319646" y="161899"/>
                  </a:lnTo>
                  <a:lnTo>
                    <a:pt x="344893" y="161899"/>
                  </a:lnTo>
                  <a:lnTo>
                    <a:pt x="344893" y="48310"/>
                  </a:lnTo>
                  <a:close/>
                </a:path>
                <a:path w="345439" h="163829">
                  <a:moveTo>
                    <a:pt x="345300" y="0"/>
                  </a:moveTo>
                  <a:lnTo>
                    <a:pt x="319239" y="0"/>
                  </a:lnTo>
                  <a:lnTo>
                    <a:pt x="319239" y="26911"/>
                  </a:lnTo>
                  <a:lnTo>
                    <a:pt x="345300" y="26911"/>
                  </a:lnTo>
                  <a:lnTo>
                    <a:pt x="345300" y="0"/>
                  </a:lnTo>
                  <a:close/>
                </a:path>
              </a:pathLst>
            </a:custGeom>
            <a:solidFill>
              <a:srgbClr val="0099D6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572730" y="10266827"/>
              <a:ext cx="193824" cy="159701"/>
            </a:xfrm>
            <a:prstGeom prst="rect">
              <a:avLst/>
            </a:prstGeom>
          </p:spPr>
        </p:pic>
      </p:grpSp>
      <p:pic>
        <p:nvPicPr>
          <p:cNvPr id="33" name="object 3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995906" y="4686492"/>
            <a:ext cx="652934" cy="167128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2695570" y="4642261"/>
            <a:ext cx="953324" cy="326631"/>
            <a:chOff x="5926217" y="10207242"/>
            <a:chExt cx="2096135" cy="718185"/>
          </a:xfrm>
        </p:grpSpPr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926217" y="10730165"/>
              <a:ext cx="2096019" cy="19492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930675" y="10207242"/>
              <a:ext cx="608389" cy="536954"/>
            </a:xfrm>
            <a:prstGeom prst="rect">
              <a:avLst/>
            </a:prstGeom>
          </p:spPr>
        </p:pic>
      </p:grpSp>
      <p:sp>
        <p:nvSpPr>
          <p:cNvPr id="37" name="object 37"/>
          <p:cNvSpPr/>
          <p:nvPr/>
        </p:nvSpPr>
        <p:spPr>
          <a:xfrm>
            <a:off x="3799971" y="4601802"/>
            <a:ext cx="0" cy="403741"/>
          </a:xfrm>
          <a:custGeom>
            <a:avLst/>
            <a:gdLst/>
            <a:ahLst/>
            <a:cxnLst/>
            <a:rect l="l" t="t" r="r" b="b"/>
            <a:pathLst>
              <a:path h="887729">
                <a:moveTo>
                  <a:pt x="0" y="887438"/>
                </a:moveTo>
                <a:lnTo>
                  <a:pt x="0" y="0"/>
                </a:lnTo>
              </a:path>
            </a:pathLst>
          </a:custGeom>
          <a:ln w="7109">
            <a:solidFill>
              <a:srgbClr val="4A72B8"/>
            </a:solidFill>
          </a:ln>
        </p:spPr>
        <p:txBody>
          <a:bodyPr wrap="square" lIns="0" tIns="0" rIns="0" bIns="0" rtlCol="0"/>
          <a:lstStyle/>
          <a:p>
            <a:endParaRPr sz="387"/>
          </a:p>
        </p:txBody>
      </p:sp>
      <p:grpSp>
        <p:nvGrpSpPr>
          <p:cNvPr id="38" name="object 38"/>
          <p:cNvGrpSpPr/>
          <p:nvPr/>
        </p:nvGrpSpPr>
        <p:grpSpPr>
          <a:xfrm>
            <a:off x="3942362" y="4581533"/>
            <a:ext cx="524458" cy="444172"/>
            <a:chOff x="8667619" y="10073717"/>
            <a:chExt cx="1153160" cy="976630"/>
          </a:xfrm>
        </p:grpSpPr>
        <p:sp>
          <p:nvSpPr>
            <p:cNvPr id="39" name="object 39"/>
            <p:cNvSpPr/>
            <p:nvPr/>
          </p:nvSpPr>
          <p:spPr>
            <a:xfrm>
              <a:off x="8992514" y="10904099"/>
              <a:ext cx="425450" cy="42545"/>
            </a:xfrm>
            <a:custGeom>
              <a:avLst/>
              <a:gdLst/>
              <a:ahLst/>
              <a:cxnLst/>
              <a:rect l="l" t="t" r="r" b="b"/>
              <a:pathLst>
                <a:path w="425450" h="42545">
                  <a:moveTo>
                    <a:pt x="8991" y="596"/>
                  </a:moveTo>
                  <a:lnTo>
                    <a:pt x="0" y="596"/>
                  </a:lnTo>
                  <a:lnTo>
                    <a:pt x="0" y="41541"/>
                  </a:lnTo>
                  <a:lnTo>
                    <a:pt x="8991" y="41541"/>
                  </a:lnTo>
                  <a:lnTo>
                    <a:pt x="8991" y="596"/>
                  </a:lnTo>
                  <a:close/>
                </a:path>
                <a:path w="425450" h="42545">
                  <a:moveTo>
                    <a:pt x="83654" y="596"/>
                  </a:moveTo>
                  <a:lnTo>
                    <a:pt x="73952" y="596"/>
                  </a:lnTo>
                  <a:lnTo>
                    <a:pt x="63271" y="29438"/>
                  </a:lnTo>
                  <a:lnTo>
                    <a:pt x="52565" y="596"/>
                  </a:lnTo>
                  <a:lnTo>
                    <a:pt x="42621" y="596"/>
                  </a:lnTo>
                  <a:lnTo>
                    <a:pt x="59156" y="41846"/>
                  </a:lnTo>
                  <a:lnTo>
                    <a:pt x="67119" y="41846"/>
                  </a:lnTo>
                  <a:lnTo>
                    <a:pt x="83654" y="596"/>
                  </a:lnTo>
                  <a:close/>
                </a:path>
                <a:path w="425450" h="42545">
                  <a:moveTo>
                    <a:pt x="147980" y="33528"/>
                  </a:moveTo>
                  <a:lnTo>
                    <a:pt x="125755" y="33528"/>
                  </a:lnTo>
                  <a:lnTo>
                    <a:pt x="125755" y="24930"/>
                  </a:lnTo>
                  <a:lnTo>
                    <a:pt x="145046" y="24930"/>
                  </a:lnTo>
                  <a:lnTo>
                    <a:pt x="145046" y="16916"/>
                  </a:lnTo>
                  <a:lnTo>
                    <a:pt x="125755" y="16916"/>
                  </a:lnTo>
                  <a:lnTo>
                    <a:pt x="125755" y="8623"/>
                  </a:lnTo>
                  <a:lnTo>
                    <a:pt x="147688" y="8623"/>
                  </a:lnTo>
                  <a:lnTo>
                    <a:pt x="147688" y="596"/>
                  </a:lnTo>
                  <a:lnTo>
                    <a:pt x="116865" y="596"/>
                  </a:lnTo>
                  <a:lnTo>
                    <a:pt x="116865" y="41554"/>
                  </a:lnTo>
                  <a:lnTo>
                    <a:pt x="147980" y="41554"/>
                  </a:lnTo>
                  <a:lnTo>
                    <a:pt x="147980" y="33528"/>
                  </a:lnTo>
                  <a:close/>
                </a:path>
                <a:path w="425450" h="42545">
                  <a:moveTo>
                    <a:pt x="218313" y="41554"/>
                  </a:moveTo>
                  <a:lnTo>
                    <a:pt x="209334" y="28422"/>
                  </a:lnTo>
                  <a:lnTo>
                    <a:pt x="208305" y="26924"/>
                  </a:lnTo>
                  <a:lnTo>
                    <a:pt x="210921" y="25946"/>
                  </a:lnTo>
                  <a:lnTo>
                    <a:pt x="213042" y="24409"/>
                  </a:lnTo>
                  <a:lnTo>
                    <a:pt x="216077" y="20485"/>
                  </a:lnTo>
                  <a:lnTo>
                    <a:pt x="216268" y="20243"/>
                  </a:lnTo>
                  <a:lnTo>
                    <a:pt x="216992" y="17868"/>
                  </a:lnTo>
                  <a:lnTo>
                    <a:pt x="217081" y="10210"/>
                  </a:lnTo>
                  <a:lnTo>
                    <a:pt x="216522" y="8737"/>
                  </a:lnTo>
                  <a:lnTo>
                    <a:pt x="215912" y="7086"/>
                  </a:lnTo>
                  <a:lnTo>
                    <a:pt x="210794" y="1993"/>
                  </a:lnTo>
                  <a:lnTo>
                    <a:pt x="207962" y="1003"/>
                  </a:lnTo>
                  <a:lnTo>
                    <a:pt x="207962" y="12623"/>
                  </a:lnTo>
                  <a:lnTo>
                    <a:pt x="207962" y="16433"/>
                  </a:lnTo>
                  <a:lnTo>
                    <a:pt x="207365" y="17868"/>
                  </a:lnTo>
                  <a:lnTo>
                    <a:pt x="204990" y="19951"/>
                  </a:lnTo>
                  <a:lnTo>
                    <a:pt x="203276" y="20485"/>
                  </a:lnTo>
                  <a:lnTo>
                    <a:pt x="191947" y="20485"/>
                  </a:lnTo>
                  <a:lnTo>
                    <a:pt x="191947" y="8737"/>
                  </a:lnTo>
                  <a:lnTo>
                    <a:pt x="203111" y="8737"/>
                  </a:lnTo>
                  <a:lnTo>
                    <a:pt x="204851" y="9220"/>
                  </a:lnTo>
                  <a:lnTo>
                    <a:pt x="207327" y="11176"/>
                  </a:lnTo>
                  <a:lnTo>
                    <a:pt x="207962" y="12623"/>
                  </a:lnTo>
                  <a:lnTo>
                    <a:pt x="207962" y="1003"/>
                  </a:lnTo>
                  <a:lnTo>
                    <a:pt x="206819" y="596"/>
                  </a:lnTo>
                  <a:lnTo>
                    <a:pt x="182930" y="596"/>
                  </a:lnTo>
                  <a:lnTo>
                    <a:pt x="182930" y="41554"/>
                  </a:lnTo>
                  <a:lnTo>
                    <a:pt x="191947" y="41554"/>
                  </a:lnTo>
                  <a:lnTo>
                    <a:pt x="191947" y="28422"/>
                  </a:lnTo>
                  <a:lnTo>
                    <a:pt x="199021" y="28422"/>
                  </a:lnTo>
                  <a:lnTo>
                    <a:pt x="207784" y="41554"/>
                  </a:lnTo>
                  <a:lnTo>
                    <a:pt x="218313" y="41554"/>
                  </a:lnTo>
                  <a:close/>
                </a:path>
                <a:path w="425450" h="42545">
                  <a:moveTo>
                    <a:pt x="281609" y="27533"/>
                  </a:moveTo>
                  <a:lnTo>
                    <a:pt x="263131" y="15455"/>
                  </a:lnTo>
                  <a:lnTo>
                    <a:pt x="262229" y="15074"/>
                  </a:lnTo>
                  <a:lnTo>
                    <a:pt x="260921" y="14300"/>
                  </a:lnTo>
                  <a:lnTo>
                    <a:pt x="260438" y="13855"/>
                  </a:lnTo>
                  <a:lnTo>
                    <a:pt x="259943" y="12890"/>
                  </a:lnTo>
                  <a:lnTo>
                    <a:pt x="259803" y="12319"/>
                  </a:lnTo>
                  <a:lnTo>
                    <a:pt x="259803" y="10528"/>
                  </a:lnTo>
                  <a:lnTo>
                    <a:pt x="260248" y="9690"/>
                  </a:lnTo>
                  <a:lnTo>
                    <a:pt x="262013" y="8305"/>
                  </a:lnTo>
                  <a:lnTo>
                    <a:pt x="263321" y="7975"/>
                  </a:lnTo>
                  <a:lnTo>
                    <a:pt x="266839" y="7975"/>
                  </a:lnTo>
                  <a:lnTo>
                    <a:pt x="268592" y="8331"/>
                  </a:lnTo>
                  <a:lnTo>
                    <a:pt x="272097" y="9766"/>
                  </a:lnTo>
                  <a:lnTo>
                    <a:pt x="273888" y="10756"/>
                  </a:lnTo>
                  <a:lnTo>
                    <a:pt x="275717" y="11988"/>
                  </a:lnTo>
                  <a:lnTo>
                    <a:pt x="280390" y="5219"/>
                  </a:lnTo>
                  <a:lnTo>
                    <a:pt x="278295" y="3543"/>
                  </a:lnTo>
                  <a:lnTo>
                    <a:pt x="275996" y="2260"/>
                  </a:lnTo>
                  <a:lnTo>
                    <a:pt x="270954" y="457"/>
                  </a:lnTo>
                  <a:lnTo>
                    <a:pt x="268198" y="0"/>
                  </a:lnTo>
                  <a:lnTo>
                    <a:pt x="263093" y="0"/>
                  </a:lnTo>
                  <a:lnTo>
                    <a:pt x="250926" y="10477"/>
                  </a:lnTo>
                  <a:lnTo>
                    <a:pt x="250926" y="14490"/>
                  </a:lnTo>
                  <a:lnTo>
                    <a:pt x="267601" y="25819"/>
                  </a:lnTo>
                  <a:lnTo>
                    <a:pt x="269760" y="26606"/>
                  </a:lnTo>
                  <a:lnTo>
                    <a:pt x="272745" y="29616"/>
                  </a:lnTo>
                  <a:lnTo>
                    <a:pt x="272745" y="31534"/>
                  </a:lnTo>
                  <a:lnTo>
                    <a:pt x="272224" y="32461"/>
                  </a:lnTo>
                  <a:lnTo>
                    <a:pt x="270154" y="33820"/>
                  </a:lnTo>
                  <a:lnTo>
                    <a:pt x="268693" y="34175"/>
                  </a:lnTo>
                  <a:lnTo>
                    <a:pt x="264502" y="34175"/>
                  </a:lnTo>
                  <a:lnTo>
                    <a:pt x="262331" y="33718"/>
                  </a:lnTo>
                  <a:lnTo>
                    <a:pt x="258406" y="31940"/>
                  </a:lnTo>
                  <a:lnTo>
                    <a:pt x="256476" y="30708"/>
                  </a:lnTo>
                  <a:lnTo>
                    <a:pt x="254609" y="29210"/>
                  </a:lnTo>
                  <a:lnTo>
                    <a:pt x="249301" y="35572"/>
                  </a:lnTo>
                  <a:lnTo>
                    <a:pt x="251752" y="37807"/>
                  </a:lnTo>
                  <a:lnTo>
                    <a:pt x="254482" y="39446"/>
                  </a:lnTo>
                  <a:lnTo>
                    <a:pt x="260477" y="41605"/>
                  </a:lnTo>
                  <a:lnTo>
                    <a:pt x="263537" y="42125"/>
                  </a:lnTo>
                  <a:lnTo>
                    <a:pt x="266661" y="42125"/>
                  </a:lnTo>
                  <a:lnTo>
                    <a:pt x="268884" y="42125"/>
                  </a:lnTo>
                  <a:lnTo>
                    <a:pt x="281609" y="31457"/>
                  </a:lnTo>
                  <a:lnTo>
                    <a:pt x="281609" y="27533"/>
                  </a:lnTo>
                  <a:close/>
                </a:path>
                <a:path w="425450" h="42545">
                  <a:moveTo>
                    <a:pt x="356298" y="41554"/>
                  </a:moveTo>
                  <a:lnTo>
                    <a:pt x="352386" y="32372"/>
                  </a:lnTo>
                  <a:lnTo>
                    <a:pt x="349008" y="24409"/>
                  </a:lnTo>
                  <a:lnTo>
                    <a:pt x="343357" y="11137"/>
                  </a:lnTo>
                  <a:lnTo>
                    <a:pt x="339915" y="3035"/>
                  </a:lnTo>
                  <a:lnTo>
                    <a:pt x="339915" y="24409"/>
                  </a:lnTo>
                  <a:lnTo>
                    <a:pt x="329057" y="24409"/>
                  </a:lnTo>
                  <a:lnTo>
                    <a:pt x="334492" y="11137"/>
                  </a:lnTo>
                  <a:lnTo>
                    <a:pt x="339915" y="24409"/>
                  </a:lnTo>
                  <a:lnTo>
                    <a:pt x="339915" y="3035"/>
                  </a:lnTo>
                  <a:lnTo>
                    <a:pt x="338759" y="304"/>
                  </a:lnTo>
                  <a:lnTo>
                    <a:pt x="330441" y="304"/>
                  </a:lnTo>
                  <a:lnTo>
                    <a:pt x="312902" y="41554"/>
                  </a:lnTo>
                  <a:lnTo>
                    <a:pt x="322084" y="41554"/>
                  </a:lnTo>
                  <a:lnTo>
                    <a:pt x="325831" y="32372"/>
                  </a:lnTo>
                  <a:lnTo>
                    <a:pt x="343141" y="32372"/>
                  </a:lnTo>
                  <a:lnTo>
                    <a:pt x="346862" y="41554"/>
                  </a:lnTo>
                  <a:lnTo>
                    <a:pt x="356298" y="41554"/>
                  </a:lnTo>
                  <a:close/>
                </a:path>
                <a:path w="425450" h="42545">
                  <a:moveTo>
                    <a:pt x="424865" y="41554"/>
                  </a:moveTo>
                  <a:lnTo>
                    <a:pt x="415899" y="28422"/>
                  </a:lnTo>
                  <a:lnTo>
                    <a:pt x="414870" y="26924"/>
                  </a:lnTo>
                  <a:lnTo>
                    <a:pt x="417474" y="25946"/>
                  </a:lnTo>
                  <a:lnTo>
                    <a:pt x="423646" y="10210"/>
                  </a:lnTo>
                  <a:lnTo>
                    <a:pt x="423087" y="8737"/>
                  </a:lnTo>
                  <a:lnTo>
                    <a:pt x="422478" y="7086"/>
                  </a:lnTo>
                  <a:lnTo>
                    <a:pt x="417360" y="1993"/>
                  </a:lnTo>
                  <a:lnTo>
                    <a:pt x="414515" y="1003"/>
                  </a:lnTo>
                  <a:lnTo>
                    <a:pt x="414515" y="12623"/>
                  </a:lnTo>
                  <a:lnTo>
                    <a:pt x="414515" y="16433"/>
                  </a:lnTo>
                  <a:lnTo>
                    <a:pt x="413918" y="17868"/>
                  </a:lnTo>
                  <a:lnTo>
                    <a:pt x="411543" y="19951"/>
                  </a:lnTo>
                  <a:lnTo>
                    <a:pt x="409841" y="20485"/>
                  </a:lnTo>
                  <a:lnTo>
                    <a:pt x="398513" y="20485"/>
                  </a:lnTo>
                  <a:lnTo>
                    <a:pt x="398513" y="8737"/>
                  </a:lnTo>
                  <a:lnTo>
                    <a:pt x="409676" y="8737"/>
                  </a:lnTo>
                  <a:lnTo>
                    <a:pt x="411416" y="9220"/>
                  </a:lnTo>
                  <a:lnTo>
                    <a:pt x="413880" y="11176"/>
                  </a:lnTo>
                  <a:lnTo>
                    <a:pt x="414515" y="12623"/>
                  </a:lnTo>
                  <a:lnTo>
                    <a:pt x="414515" y="1003"/>
                  </a:lnTo>
                  <a:lnTo>
                    <a:pt x="413385" y="596"/>
                  </a:lnTo>
                  <a:lnTo>
                    <a:pt x="389496" y="596"/>
                  </a:lnTo>
                  <a:lnTo>
                    <a:pt x="389496" y="41554"/>
                  </a:lnTo>
                  <a:lnTo>
                    <a:pt x="398513" y="41554"/>
                  </a:lnTo>
                  <a:lnTo>
                    <a:pt x="398513" y="28422"/>
                  </a:lnTo>
                  <a:lnTo>
                    <a:pt x="405574" y="28422"/>
                  </a:lnTo>
                  <a:lnTo>
                    <a:pt x="414337" y="41554"/>
                  </a:lnTo>
                  <a:lnTo>
                    <a:pt x="424865" y="41554"/>
                  </a:lnTo>
                  <a:close/>
                </a:path>
              </a:pathLst>
            </a:custGeom>
            <a:solidFill>
              <a:srgbClr val="F26829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667619" y="10073717"/>
              <a:ext cx="1152892" cy="976554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919921" y="91264"/>
            <a:ext cx="3131493" cy="468692"/>
          </a:xfrm>
          <a:prstGeom prst="rect">
            <a:avLst/>
          </a:prstGeom>
        </p:spPr>
        <p:txBody>
          <a:bodyPr vert="horz" wrap="square" lIns="0" tIns="6641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sz="3002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¿Estás</a:t>
            </a:r>
            <a:r>
              <a:rPr sz="3002" b="1" spc="64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3002" b="1" spc="43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protegido?</a:t>
            </a:r>
            <a:endParaRPr sz="3002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964613" y="4654075"/>
            <a:ext cx="2850441" cy="489225"/>
          </a:xfrm>
          <a:custGeom>
            <a:avLst/>
            <a:gdLst/>
            <a:ahLst/>
            <a:cxnLst/>
            <a:rect l="l" t="t" r="r" b="b"/>
            <a:pathLst>
              <a:path w="6267450" h="1075690">
                <a:moveTo>
                  <a:pt x="5817529" y="0"/>
                </a:moveTo>
                <a:lnTo>
                  <a:pt x="5444" y="0"/>
                </a:lnTo>
                <a:lnTo>
                  <a:pt x="0" y="5444"/>
                </a:lnTo>
                <a:lnTo>
                  <a:pt x="0" y="953248"/>
                </a:lnTo>
                <a:lnTo>
                  <a:pt x="2231" y="1000199"/>
                </a:lnTo>
                <a:lnTo>
                  <a:pt x="8790" y="1045888"/>
                </a:lnTo>
                <a:lnTo>
                  <a:pt x="15903" y="1075336"/>
                </a:lnTo>
                <a:lnTo>
                  <a:pt x="6267421" y="1075336"/>
                </a:lnTo>
                <a:lnTo>
                  <a:pt x="6267421" y="449892"/>
                </a:lnTo>
                <a:lnTo>
                  <a:pt x="6264781" y="400870"/>
                </a:lnTo>
                <a:lnTo>
                  <a:pt x="6257044" y="353377"/>
                </a:lnTo>
                <a:lnTo>
                  <a:pt x="6244485" y="307689"/>
                </a:lnTo>
                <a:lnTo>
                  <a:pt x="6227378" y="264078"/>
                </a:lnTo>
                <a:lnTo>
                  <a:pt x="6205997" y="222820"/>
                </a:lnTo>
                <a:lnTo>
                  <a:pt x="6180617" y="184189"/>
                </a:lnTo>
                <a:lnTo>
                  <a:pt x="6151512" y="148459"/>
                </a:lnTo>
                <a:lnTo>
                  <a:pt x="6118958" y="115905"/>
                </a:lnTo>
                <a:lnTo>
                  <a:pt x="6083227" y="86801"/>
                </a:lnTo>
                <a:lnTo>
                  <a:pt x="6044596" y="61422"/>
                </a:lnTo>
                <a:lnTo>
                  <a:pt x="6003338" y="40042"/>
                </a:lnTo>
                <a:lnTo>
                  <a:pt x="5959728" y="22935"/>
                </a:lnTo>
                <a:lnTo>
                  <a:pt x="5914040" y="10376"/>
                </a:lnTo>
                <a:lnTo>
                  <a:pt x="5866549" y="2639"/>
                </a:lnTo>
                <a:lnTo>
                  <a:pt x="5817529" y="0"/>
                </a:lnTo>
                <a:close/>
              </a:path>
            </a:pathLst>
          </a:custGeom>
          <a:solidFill>
            <a:srgbClr val="8D6DA1"/>
          </a:solidFill>
        </p:spPr>
        <p:txBody>
          <a:bodyPr wrap="square" lIns="0" tIns="0" rIns="0" bIns="0" rtlCol="0"/>
          <a:lstStyle/>
          <a:p>
            <a:endParaRPr sz="387"/>
          </a:p>
        </p:txBody>
      </p:sp>
      <p:sp>
        <p:nvSpPr>
          <p:cNvPr id="57" name="object 57"/>
          <p:cNvSpPr txBox="1"/>
          <p:nvPr/>
        </p:nvSpPr>
        <p:spPr>
          <a:xfrm>
            <a:off x="6996115" y="286916"/>
            <a:ext cx="1977173" cy="329871"/>
          </a:xfrm>
          <a:prstGeom prst="rect">
            <a:avLst/>
          </a:prstGeom>
        </p:spPr>
        <p:txBody>
          <a:bodyPr vert="horz" wrap="square" lIns="0" tIns="6641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lang="en-US" sz="1050" b="1" spc="9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Semana</a:t>
            </a:r>
            <a:r>
              <a:rPr lang="en-US" sz="1050" b="1" spc="14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050" b="1" spc="7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</a:t>
            </a:r>
            <a:r>
              <a:rPr lang="en-US" sz="1050" b="1" spc="16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050" b="1" spc="7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Vacunación</a:t>
            </a:r>
            <a:r>
              <a:rPr lang="en-US" sz="1050" b="1" spc="16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br>
              <a:rPr lang="en-US" sz="1050" b="1" spc="16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050" b="1" spc="7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en</a:t>
            </a:r>
            <a:r>
              <a:rPr lang="en-US" sz="1050" b="1" spc="16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050" b="1" spc="7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las</a:t>
            </a:r>
            <a:r>
              <a:rPr lang="en-US" sz="1050" b="1" spc="14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050" b="1" spc="11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Américas</a:t>
            </a:r>
            <a:endParaRPr lang="en-US" sz="105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76249" y="4443124"/>
            <a:ext cx="754630" cy="145479"/>
          </a:xfrm>
          <a:prstGeom prst="rect">
            <a:avLst/>
          </a:prstGeom>
        </p:spPr>
        <p:txBody>
          <a:bodyPr vert="horz" wrap="square" lIns="0" tIns="2022" rIns="0" bIns="0" rtlCol="0">
            <a:spAutoFit/>
          </a:bodyPr>
          <a:lstStyle/>
          <a:p>
            <a:pPr marL="5776">
              <a:spcBef>
                <a:spcPts val="16"/>
              </a:spcBef>
            </a:pPr>
            <a:r>
              <a:rPr lang="en-US" sz="932" spc="-11" dirty="0" err="1">
                <a:solidFill>
                  <a:srgbClr val="0E96D4"/>
                </a:solidFill>
                <a:latin typeface="Arial"/>
                <a:cs typeface="Arial"/>
              </a:rPr>
              <a:t>www.paho.org</a:t>
            </a:r>
            <a:endParaRPr lang="en-US" sz="932" dirty="0">
              <a:latin typeface="Arial"/>
              <a:cs typeface="Arial"/>
            </a:endParaRPr>
          </a:p>
        </p:txBody>
      </p:sp>
      <p:sp>
        <p:nvSpPr>
          <p:cNvPr id="69" name="object 63">
            <a:extLst>
              <a:ext uri="{FF2B5EF4-FFF2-40B4-BE49-F238E27FC236}">
                <a16:creationId xmlns:a16="http://schemas.microsoft.com/office/drawing/2014/main" id="{523EC4CA-9F6D-2B4A-864D-381F9CDD50F7}"/>
              </a:ext>
            </a:extLst>
          </p:cNvPr>
          <p:cNvSpPr txBox="1"/>
          <p:nvPr/>
        </p:nvSpPr>
        <p:spPr>
          <a:xfrm>
            <a:off x="4143491" y="2155882"/>
            <a:ext cx="4543309" cy="1123564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>
              <a:lnSpc>
                <a:spcPts val="2911"/>
              </a:lnSpc>
              <a:spcBef>
                <a:spcPts val="61"/>
              </a:spcBef>
            </a:pP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Título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Muy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corto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y al punto</a:t>
            </a:r>
            <a:b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y no mas que 2 o 3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líneas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b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no mas que 2 o 3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líneas</a:t>
            </a:r>
            <a:endParaRPr sz="2729" b="1" dirty="0">
              <a:effectLst>
                <a:outerShdw blurRad="111867" dir="5400000" algn="ctr" rotWithShape="0">
                  <a:schemeClr val="tx1"/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3" name="object 63">
            <a:extLst>
              <a:ext uri="{FF2B5EF4-FFF2-40B4-BE49-F238E27FC236}">
                <a16:creationId xmlns:a16="http://schemas.microsoft.com/office/drawing/2014/main" id="{5FB2FEAB-5B65-E34B-A3D4-3B7123B85D4D}"/>
              </a:ext>
            </a:extLst>
          </p:cNvPr>
          <p:cNvSpPr txBox="1"/>
          <p:nvPr/>
        </p:nvSpPr>
        <p:spPr>
          <a:xfrm>
            <a:off x="974545" y="848317"/>
            <a:ext cx="2098752" cy="254095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>
              <a:spcBef>
                <a:spcPts val="61"/>
              </a:spcBef>
            </a:pPr>
            <a:r>
              <a:rPr sz="1600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#PonteTodasTusVacunas</a:t>
            </a:r>
            <a:endParaRPr sz="1600" b="1" dirty="0">
              <a:effectLst>
                <a:outerShdw blurRad="111867" dir="5400000" algn="ctr" rotWithShape="0">
                  <a:schemeClr val="tx1"/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7" t="8655" r="596" b="55910"/>
          <a:stretch/>
        </p:blipFill>
        <p:spPr>
          <a:xfrm>
            <a:off x="-10312" y="797130"/>
            <a:ext cx="9153992" cy="3606817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46DA1513-2E14-744E-9671-50C353F94408}"/>
              </a:ext>
            </a:extLst>
          </p:cNvPr>
          <p:cNvGrpSpPr/>
          <p:nvPr/>
        </p:nvGrpSpPr>
        <p:grpSpPr>
          <a:xfrm>
            <a:off x="452783" y="2"/>
            <a:ext cx="6556356" cy="886298"/>
            <a:chOff x="994857" y="0"/>
            <a:chExt cx="14415889" cy="1948761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4857" y="0"/>
              <a:ext cx="11543985" cy="1948761"/>
            </a:xfrm>
            <a:prstGeom prst="rect">
              <a:avLst/>
            </a:prstGeom>
          </p:spPr>
        </p:pic>
        <p:grpSp>
          <p:nvGrpSpPr>
            <p:cNvPr id="43" name="object 43"/>
            <p:cNvGrpSpPr/>
            <p:nvPr/>
          </p:nvGrpSpPr>
          <p:grpSpPr>
            <a:xfrm>
              <a:off x="12616746" y="486604"/>
              <a:ext cx="2794000" cy="1174750"/>
              <a:chOff x="12616746" y="486604"/>
              <a:chExt cx="2794000" cy="1174750"/>
            </a:xfrm>
          </p:grpSpPr>
          <p:sp>
            <p:nvSpPr>
              <p:cNvPr id="44" name="object 44"/>
              <p:cNvSpPr/>
              <p:nvPr/>
            </p:nvSpPr>
            <p:spPr>
              <a:xfrm>
                <a:off x="14338515" y="532316"/>
                <a:ext cx="563245" cy="1091565"/>
              </a:xfrm>
              <a:custGeom>
                <a:avLst/>
                <a:gdLst/>
                <a:ahLst/>
                <a:cxnLst/>
                <a:rect l="l" t="t" r="r" b="b"/>
                <a:pathLst>
                  <a:path w="563244" h="1091565">
                    <a:moveTo>
                      <a:pt x="529681" y="0"/>
                    </a:moveTo>
                    <a:lnTo>
                      <a:pt x="495312" y="20449"/>
                    </a:lnTo>
                    <a:lnTo>
                      <a:pt x="3809" y="1036355"/>
                    </a:lnTo>
                    <a:lnTo>
                      <a:pt x="0" y="1050747"/>
                    </a:lnTo>
                    <a:lnTo>
                      <a:pt x="1677" y="1065068"/>
                    </a:lnTo>
                    <a:lnTo>
                      <a:pt x="8331" y="1077686"/>
                    </a:lnTo>
                    <a:lnTo>
                      <a:pt x="19452" y="1086972"/>
                    </a:lnTo>
                    <a:lnTo>
                      <a:pt x="24635" y="1089757"/>
                    </a:lnTo>
                    <a:lnTo>
                      <a:pt x="30174" y="1091097"/>
                    </a:lnTo>
                    <a:lnTo>
                      <a:pt x="35630" y="1091097"/>
                    </a:lnTo>
                    <a:lnTo>
                      <a:pt x="559017" y="54616"/>
                    </a:lnTo>
                    <a:lnTo>
                      <a:pt x="562812" y="40246"/>
                    </a:lnTo>
                    <a:lnTo>
                      <a:pt x="561133" y="25932"/>
                    </a:lnTo>
                    <a:lnTo>
                      <a:pt x="554486" y="13308"/>
                    </a:lnTo>
                    <a:lnTo>
                      <a:pt x="543373" y="4010"/>
                    </a:lnTo>
                    <a:lnTo>
                      <a:pt x="529681" y="0"/>
                    </a:lnTo>
                    <a:close/>
                  </a:path>
                </a:pathLst>
              </a:custGeom>
              <a:solidFill>
                <a:srgbClr val="EB2D7C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14499278" y="1153070"/>
                <a:ext cx="715010" cy="113030"/>
              </a:xfrm>
              <a:custGeom>
                <a:avLst/>
                <a:gdLst/>
                <a:ahLst/>
                <a:cxnLst/>
                <a:rect l="l" t="t" r="r" b="b"/>
                <a:pathLst>
                  <a:path w="715009" h="113030">
                    <a:moveTo>
                      <a:pt x="661288" y="0"/>
                    </a:moveTo>
                    <a:lnTo>
                      <a:pt x="53610" y="0"/>
                    </a:lnTo>
                    <a:lnTo>
                      <a:pt x="32746" y="4433"/>
                    </a:lnTo>
                    <a:lnTo>
                      <a:pt x="15705" y="16525"/>
                    </a:lnTo>
                    <a:lnTo>
                      <a:pt x="4214" y="34464"/>
                    </a:lnTo>
                    <a:lnTo>
                      <a:pt x="0" y="56438"/>
                    </a:lnTo>
                    <a:lnTo>
                      <a:pt x="4214" y="78402"/>
                    </a:lnTo>
                    <a:lnTo>
                      <a:pt x="15705" y="96342"/>
                    </a:lnTo>
                    <a:lnTo>
                      <a:pt x="32746" y="108439"/>
                    </a:lnTo>
                    <a:lnTo>
                      <a:pt x="53610" y="112876"/>
                    </a:lnTo>
                    <a:lnTo>
                      <a:pt x="661288" y="112876"/>
                    </a:lnTo>
                    <a:lnTo>
                      <a:pt x="682155" y="108439"/>
                    </a:lnTo>
                    <a:lnTo>
                      <a:pt x="699199" y="96342"/>
                    </a:lnTo>
                    <a:lnTo>
                      <a:pt x="710694" y="78402"/>
                    </a:lnTo>
                    <a:lnTo>
                      <a:pt x="714910" y="56438"/>
                    </a:lnTo>
                    <a:lnTo>
                      <a:pt x="710694" y="34464"/>
                    </a:lnTo>
                    <a:lnTo>
                      <a:pt x="699199" y="16525"/>
                    </a:lnTo>
                    <a:lnTo>
                      <a:pt x="682155" y="4433"/>
                    </a:lnTo>
                    <a:lnTo>
                      <a:pt x="661288" y="0"/>
                    </a:lnTo>
                    <a:close/>
                  </a:path>
                </a:pathLst>
              </a:custGeom>
              <a:solidFill>
                <a:srgbClr val="29B574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14794268" y="494707"/>
                <a:ext cx="616585" cy="1166495"/>
              </a:xfrm>
              <a:custGeom>
                <a:avLst/>
                <a:gdLst/>
                <a:ahLst/>
                <a:cxnLst/>
                <a:rect l="l" t="t" r="r" b="b"/>
                <a:pathLst>
                  <a:path w="616584" h="1166495">
                    <a:moveTo>
                      <a:pt x="67359" y="0"/>
                    </a:moveTo>
                    <a:lnTo>
                      <a:pt x="39900" y="7593"/>
                    </a:lnTo>
                    <a:lnTo>
                      <a:pt x="17401" y="25804"/>
                    </a:lnTo>
                    <a:lnTo>
                      <a:pt x="3747" y="50818"/>
                    </a:lnTo>
                    <a:lnTo>
                      <a:pt x="0" y="79392"/>
                    </a:lnTo>
                    <a:lnTo>
                      <a:pt x="7221" y="108281"/>
                    </a:lnTo>
                    <a:lnTo>
                      <a:pt x="480829" y="1124219"/>
                    </a:lnTo>
                    <a:lnTo>
                      <a:pt x="507707" y="1155269"/>
                    </a:lnTo>
                    <a:lnTo>
                      <a:pt x="545068" y="1166332"/>
                    </a:lnTo>
                    <a:lnTo>
                      <a:pt x="553016" y="1165865"/>
                    </a:lnTo>
                    <a:lnTo>
                      <a:pt x="599014" y="1140394"/>
                    </a:lnTo>
                    <a:lnTo>
                      <a:pt x="616412" y="1086803"/>
                    </a:lnTo>
                    <a:lnTo>
                      <a:pt x="609192" y="1057917"/>
                    </a:lnTo>
                    <a:lnTo>
                      <a:pt x="135573" y="42000"/>
                    </a:lnTo>
                    <a:lnTo>
                      <a:pt x="118268" y="18318"/>
                    </a:lnTo>
                    <a:lnTo>
                      <a:pt x="94506" y="3946"/>
                    </a:lnTo>
                    <a:lnTo>
                      <a:pt x="67359" y="0"/>
                    </a:lnTo>
                    <a:close/>
                  </a:path>
                </a:pathLst>
              </a:custGeom>
              <a:solidFill>
                <a:srgbClr val="8CC541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13875438" y="515177"/>
                <a:ext cx="651510" cy="1098550"/>
              </a:xfrm>
              <a:custGeom>
                <a:avLst/>
                <a:gdLst/>
                <a:ahLst/>
                <a:cxnLst/>
                <a:rect l="l" t="t" r="r" b="b"/>
                <a:pathLst>
                  <a:path w="651509" h="1098550">
                    <a:moveTo>
                      <a:pt x="574147" y="0"/>
                    </a:moveTo>
                    <a:lnTo>
                      <a:pt x="515880" y="18860"/>
                    </a:lnTo>
                    <a:lnTo>
                      <a:pt x="8295" y="986026"/>
                    </a:lnTo>
                    <a:lnTo>
                      <a:pt x="0" y="1015904"/>
                    </a:lnTo>
                    <a:lnTo>
                      <a:pt x="4236" y="1045470"/>
                    </a:lnTo>
                    <a:lnTo>
                      <a:pt x="19811" y="1071368"/>
                    </a:lnTo>
                    <a:lnTo>
                      <a:pt x="45530" y="1090243"/>
                    </a:lnTo>
                    <a:lnTo>
                      <a:pt x="76928" y="1098140"/>
                    </a:lnTo>
                    <a:lnTo>
                      <a:pt x="107992" y="1094103"/>
                    </a:lnTo>
                    <a:lnTo>
                      <a:pt x="135199" y="1079278"/>
                    </a:lnTo>
                    <a:lnTo>
                      <a:pt x="155024" y="1054810"/>
                    </a:lnTo>
                    <a:lnTo>
                      <a:pt x="642779" y="112116"/>
                    </a:lnTo>
                    <a:lnTo>
                      <a:pt x="651079" y="82234"/>
                    </a:lnTo>
                    <a:lnTo>
                      <a:pt x="646841" y="52669"/>
                    </a:lnTo>
                    <a:lnTo>
                      <a:pt x="631264" y="26773"/>
                    </a:lnTo>
                    <a:lnTo>
                      <a:pt x="605544" y="7899"/>
                    </a:lnTo>
                    <a:lnTo>
                      <a:pt x="574147" y="0"/>
                    </a:lnTo>
                    <a:close/>
                  </a:path>
                </a:pathLst>
              </a:custGeom>
              <a:solidFill>
                <a:srgbClr val="CC4E9C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14285785" y="486604"/>
                <a:ext cx="26733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267334" h="396240">
                    <a:moveTo>
                      <a:pt x="209319" y="0"/>
                    </a:moveTo>
                    <a:lnTo>
                      <a:pt x="165621" y="14151"/>
                    </a:lnTo>
                    <a:lnTo>
                      <a:pt x="6217" y="311842"/>
                    </a:lnTo>
                    <a:lnTo>
                      <a:pt x="0" y="334249"/>
                    </a:lnTo>
                    <a:lnTo>
                      <a:pt x="3180" y="356415"/>
                    </a:lnTo>
                    <a:lnTo>
                      <a:pt x="14866" y="375831"/>
                    </a:lnTo>
                    <a:lnTo>
                      <a:pt x="34164" y="389986"/>
                    </a:lnTo>
                    <a:lnTo>
                      <a:pt x="57695" y="395909"/>
                    </a:lnTo>
                    <a:lnTo>
                      <a:pt x="80980" y="392885"/>
                    </a:lnTo>
                    <a:lnTo>
                      <a:pt x="101377" y="381771"/>
                    </a:lnTo>
                    <a:lnTo>
                      <a:pt x="116245" y="363422"/>
                    </a:lnTo>
                    <a:lnTo>
                      <a:pt x="260775" y="84079"/>
                    </a:lnTo>
                    <a:lnTo>
                      <a:pt x="266999" y="61674"/>
                    </a:lnTo>
                    <a:lnTo>
                      <a:pt x="263824" y="39501"/>
                    </a:lnTo>
                    <a:lnTo>
                      <a:pt x="252149" y="20078"/>
                    </a:lnTo>
                    <a:lnTo>
                      <a:pt x="232870" y="5925"/>
                    </a:lnTo>
                    <a:lnTo>
                      <a:pt x="209319" y="0"/>
                    </a:lnTo>
                    <a:close/>
                  </a:path>
                </a:pathLst>
              </a:custGeom>
              <a:solidFill>
                <a:srgbClr val="29B574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13429881" y="514624"/>
                <a:ext cx="565785" cy="1062355"/>
              </a:xfrm>
              <a:custGeom>
                <a:avLst/>
                <a:gdLst/>
                <a:ahLst/>
                <a:cxnLst/>
                <a:rect l="l" t="t" r="r" b="b"/>
                <a:pathLst>
                  <a:path w="565784" h="1062355">
                    <a:moveTo>
                      <a:pt x="59233" y="0"/>
                    </a:moveTo>
                    <a:lnTo>
                      <a:pt x="35767" y="5018"/>
                    </a:lnTo>
                    <a:lnTo>
                      <a:pt x="16217" y="18308"/>
                    </a:lnTo>
                    <a:lnTo>
                      <a:pt x="3968" y="37069"/>
                    </a:lnTo>
                    <a:lnTo>
                      <a:pt x="0" y="58845"/>
                    </a:lnTo>
                    <a:lnTo>
                      <a:pt x="5286" y="81183"/>
                    </a:lnTo>
                    <a:lnTo>
                      <a:pt x="449985" y="1027845"/>
                    </a:lnTo>
                    <a:lnTo>
                      <a:pt x="463926" y="1046449"/>
                    </a:lnTo>
                    <a:lnTo>
                      <a:pt x="483614" y="1058136"/>
                    </a:lnTo>
                    <a:lnTo>
                      <a:pt x="506467" y="1061952"/>
                    </a:lnTo>
                    <a:lnTo>
                      <a:pt x="529909" y="1056944"/>
                    </a:lnTo>
                    <a:lnTo>
                      <a:pt x="549485" y="1043644"/>
                    </a:lnTo>
                    <a:lnTo>
                      <a:pt x="561760" y="1024880"/>
                    </a:lnTo>
                    <a:lnTo>
                      <a:pt x="565756" y="1003115"/>
                    </a:lnTo>
                    <a:lnTo>
                      <a:pt x="560495" y="980810"/>
                    </a:lnTo>
                    <a:lnTo>
                      <a:pt x="115796" y="34148"/>
                    </a:lnTo>
                    <a:lnTo>
                      <a:pt x="101825" y="15506"/>
                    </a:lnTo>
                    <a:lnTo>
                      <a:pt x="82111" y="3809"/>
                    </a:lnTo>
                    <a:lnTo>
                      <a:pt x="59233" y="0"/>
                    </a:lnTo>
                    <a:close/>
                  </a:path>
                </a:pathLst>
              </a:custGeom>
              <a:solidFill>
                <a:srgbClr val="8CC541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13430458" y="514420"/>
                <a:ext cx="295910" cy="487680"/>
              </a:xfrm>
              <a:custGeom>
                <a:avLst/>
                <a:gdLst/>
                <a:ahLst/>
                <a:cxnLst/>
                <a:rect l="l" t="t" r="r" b="b"/>
                <a:pathLst>
                  <a:path w="295909" h="487680">
                    <a:moveTo>
                      <a:pt x="59269" y="0"/>
                    </a:moveTo>
                    <a:lnTo>
                      <a:pt x="35825" y="5026"/>
                    </a:lnTo>
                    <a:lnTo>
                      <a:pt x="16252" y="18302"/>
                    </a:lnTo>
                    <a:lnTo>
                      <a:pt x="3985" y="37035"/>
                    </a:lnTo>
                    <a:lnTo>
                      <a:pt x="0" y="58791"/>
                    </a:lnTo>
                    <a:lnTo>
                      <a:pt x="5271" y="81139"/>
                    </a:lnTo>
                    <a:lnTo>
                      <a:pt x="179935" y="453075"/>
                    </a:lnTo>
                    <a:lnTo>
                      <a:pt x="193886" y="471695"/>
                    </a:lnTo>
                    <a:lnTo>
                      <a:pt x="213569" y="483367"/>
                    </a:lnTo>
                    <a:lnTo>
                      <a:pt x="236427" y="487163"/>
                    </a:lnTo>
                    <a:lnTo>
                      <a:pt x="259902" y="482153"/>
                    </a:lnTo>
                    <a:lnTo>
                      <a:pt x="291702" y="450101"/>
                    </a:lnTo>
                    <a:lnTo>
                      <a:pt x="295738" y="428310"/>
                    </a:lnTo>
                    <a:lnTo>
                      <a:pt x="294334" y="417069"/>
                    </a:lnTo>
                    <a:lnTo>
                      <a:pt x="115791" y="34103"/>
                    </a:lnTo>
                    <a:lnTo>
                      <a:pt x="82114" y="3791"/>
                    </a:lnTo>
                    <a:lnTo>
                      <a:pt x="59269" y="0"/>
                    </a:lnTo>
                    <a:close/>
                  </a:path>
                </a:pathLst>
              </a:custGeom>
              <a:solidFill>
                <a:srgbClr val="CFBE2B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12997673" y="1298672"/>
                <a:ext cx="381000" cy="319405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319405">
                    <a:moveTo>
                      <a:pt x="359737" y="0"/>
                    </a:moveTo>
                    <a:lnTo>
                      <a:pt x="334393" y="60785"/>
                    </a:lnTo>
                    <a:lnTo>
                      <a:pt x="322347" y="101643"/>
                    </a:lnTo>
                    <a:lnTo>
                      <a:pt x="303074" y="139759"/>
                    </a:lnTo>
                    <a:lnTo>
                      <a:pt x="277234" y="174582"/>
                    </a:lnTo>
                    <a:lnTo>
                      <a:pt x="245485" y="205561"/>
                    </a:lnTo>
                    <a:lnTo>
                      <a:pt x="208486" y="232144"/>
                    </a:lnTo>
                    <a:lnTo>
                      <a:pt x="166894" y="253780"/>
                    </a:lnTo>
                    <a:lnTo>
                      <a:pt x="121369" y="269917"/>
                    </a:lnTo>
                    <a:lnTo>
                      <a:pt x="72568" y="280004"/>
                    </a:lnTo>
                    <a:lnTo>
                      <a:pt x="21151" y="283488"/>
                    </a:lnTo>
                    <a:lnTo>
                      <a:pt x="12903" y="284883"/>
                    </a:lnTo>
                    <a:lnTo>
                      <a:pt x="6181" y="288687"/>
                    </a:lnTo>
                    <a:lnTo>
                      <a:pt x="1657" y="294329"/>
                    </a:lnTo>
                    <a:lnTo>
                      <a:pt x="0" y="301236"/>
                    </a:lnTo>
                    <a:lnTo>
                      <a:pt x="1657" y="308124"/>
                    </a:lnTo>
                    <a:lnTo>
                      <a:pt x="6181" y="313753"/>
                    </a:lnTo>
                    <a:lnTo>
                      <a:pt x="12903" y="317550"/>
                    </a:lnTo>
                    <a:lnTo>
                      <a:pt x="21151" y="318943"/>
                    </a:lnTo>
                    <a:lnTo>
                      <a:pt x="74227" y="315671"/>
                    </a:lnTo>
                    <a:lnTo>
                      <a:pt x="124912" y="306170"/>
                    </a:lnTo>
                    <a:lnTo>
                      <a:pt x="172645" y="290907"/>
                    </a:lnTo>
                    <a:lnTo>
                      <a:pt x="216865" y="270353"/>
                    </a:lnTo>
                    <a:lnTo>
                      <a:pt x="257011" y="244977"/>
                    </a:lnTo>
                    <a:lnTo>
                      <a:pt x="292520" y="215248"/>
                    </a:lnTo>
                    <a:lnTo>
                      <a:pt x="322832" y="181636"/>
                    </a:lnTo>
                    <a:lnTo>
                      <a:pt x="347385" y="144609"/>
                    </a:lnTo>
                    <a:lnTo>
                      <a:pt x="365618" y="104637"/>
                    </a:lnTo>
                    <a:lnTo>
                      <a:pt x="376969" y="62190"/>
                    </a:lnTo>
                    <a:lnTo>
                      <a:pt x="380878" y="17737"/>
                    </a:lnTo>
                    <a:lnTo>
                      <a:pt x="379215" y="10831"/>
                    </a:lnTo>
                    <a:lnTo>
                      <a:pt x="374682" y="5193"/>
                    </a:lnTo>
                    <a:lnTo>
                      <a:pt x="367961" y="1393"/>
                    </a:lnTo>
                    <a:lnTo>
                      <a:pt x="359737" y="0"/>
                    </a:lnTo>
                    <a:close/>
                  </a:path>
                </a:pathLst>
              </a:custGeom>
              <a:solidFill>
                <a:srgbClr val="28A8E0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12955377" y="979719"/>
                <a:ext cx="46609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466090" h="389890">
                    <a:moveTo>
                      <a:pt x="63443" y="0"/>
                    </a:moveTo>
                    <a:lnTo>
                      <a:pt x="38731" y="4180"/>
                    </a:lnTo>
                    <a:lnTo>
                      <a:pt x="18567" y="15578"/>
                    </a:lnTo>
                    <a:lnTo>
                      <a:pt x="4980" y="32476"/>
                    </a:lnTo>
                    <a:lnTo>
                      <a:pt x="0" y="53160"/>
                    </a:lnTo>
                    <a:lnTo>
                      <a:pt x="4980" y="73857"/>
                    </a:lnTo>
                    <a:lnTo>
                      <a:pt x="18567" y="90755"/>
                    </a:lnTo>
                    <a:lnTo>
                      <a:pt x="38731" y="102145"/>
                    </a:lnTo>
                    <a:lnTo>
                      <a:pt x="63443" y="106321"/>
                    </a:lnTo>
                    <a:lnTo>
                      <a:pt x="112815" y="110038"/>
                    </a:lnTo>
                    <a:lnTo>
                      <a:pt x="159310" y="120752"/>
                    </a:lnTo>
                    <a:lnTo>
                      <a:pt x="202146" y="137810"/>
                    </a:lnTo>
                    <a:lnTo>
                      <a:pt x="240539" y="160556"/>
                    </a:lnTo>
                    <a:lnTo>
                      <a:pt x="273707" y="188335"/>
                    </a:lnTo>
                    <a:lnTo>
                      <a:pt x="300867" y="220492"/>
                    </a:lnTo>
                    <a:lnTo>
                      <a:pt x="321236" y="256374"/>
                    </a:lnTo>
                    <a:lnTo>
                      <a:pt x="334032" y="295325"/>
                    </a:lnTo>
                    <a:lnTo>
                      <a:pt x="338471" y="336691"/>
                    </a:lnTo>
                    <a:lnTo>
                      <a:pt x="343463" y="357368"/>
                    </a:lnTo>
                    <a:lnTo>
                      <a:pt x="357080" y="374253"/>
                    </a:lnTo>
                    <a:lnTo>
                      <a:pt x="377282" y="385636"/>
                    </a:lnTo>
                    <a:lnTo>
                      <a:pt x="402029" y="389810"/>
                    </a:lnTo>
                    <a:lnTo>
                      <a:pt x="426705" y="385636"/>
                    </a:lnTo>
                    <a:lnTo>
                      <a:pt x="446873" y="374253"/>
                    </a:lnTo>
                    <a:lnTo>
                      <a:pt x="460480" y="357368"/>
                    </a:lnTo>
                    <a:lnTo>
                      <a:pt x="465472" y="336691"/>
                    </a:lnTo>
                    <a:lnTo>
                      <a:pt x="462334" y="294512"/>
                    </a:lnTo>
                    <a:lnTo>
                      <a:pt x="453173" y="253881"/>
                    </a:lnTo>
                    <a:lnTo>
                      <a:pt x="438369" y="215116"/>
                    </a:lnTo>
                    <a:lnTo>
                      <a:pt x="418300" y="178534"/>
                    </a:lnTo>
                    <a:lnTo>
                      <a:pt x="393348" y="144454"/>
                    </a:lnTo>
                    <a:lnTo>
                      <a:pt x="363890" y="113193"/>
                    </a:lnTo>
                    <a:lnTo>
                      <a:pt x="330308" y="85069"/>
                    </a:lnTo>
                    <a:lnTo>
                      <a:pt x="292980" y="60400"/>
                    </a:lnTo>
                    <a:lnTo>
                      <a:pt x="252286" y="39503"/>
                    </a:lnTo>
                    <a:lnTo>
                      <a:pt x="208606" y="22697"/>
                    </a:lnTo>
                    <a:lnTo>
                      <a:pt x="162319" y="10299"/>
                    </a:lnTo>
                    <a:lnTo>
                      <a:pt x="113804" y="2627"/>
                    </a:lnTo>
                    <a:lnTo>
                      <a:pt x="63443" y="0"/>
                    </a:lnTo>
                    <a:close/>
                  </a:path>
                </a:pathLst>
              </a:custGeom>
              <a:solidFill>
                <a:srgbClr val="EB2D7C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12616746" y="1263251"/>
                <a:ext cx="46609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466090" h="389889">
                    <a:moveTo>
                      <a:pt x="63474" y="0"/>
                    </a:moveTo>
                    <a:lnTo>
                      <a:pt x="38793" y="4170"/>
                    </a:lnTo>
                    <a:lnTo>
                      <a:pt x="18614" y="15550"/>
                    </a:lnTo>
                    <a:lnTo>
                      <a:pt x="4996" y="32445"/>
                    </a:lnTo>
                    <a:lnTo>
                      <a:pt x="0" y="53160"/>
                    </a:lnTo>
                    <a:lnTo>
                      <a:pt x="3138" y="95323"/>
                    </a:lnTo>
                    <a:lnTo>
                      <a:pt x="12299" y="135941"/>
                    </a:lnTo>
                    <a:lnTo>
                      <a:pt x="27104" y="174695"/>
                    </a:lnTo>
                    <a:lnTo>
                      <a:pt x="47173" y="211268"/>
                    </a:lnTo>
                    <a:lnTo>
                      <a:pt x="72126" y="245341"/>
                    </a:lnTo>
                    <a:lnTo>
                      <a:pt x="101586" y="276596"/>
                    </a:lnTo>
                    <a:lnTo>
                      <a:pt x="135170" y="304716"/>
                    </a:lnTo>
                    <a:lnTo>
                      <a:pt x="172502" y="329382"/>
                    </a:lnTo>
                    <a:lnTo>
                      <a:pt x="213200" y="350277"/>
                    </a:lnTo>
                    <a:lnTo>
                      <a:pt x="256885" y="367082"/>
                    </a:lnTo>
                    <a:lnTo>
                      <a:pt x="303178" y="379479"/>
                    </a:lnTo>
                    <a:lnTo>
                      <a:pt x="351700" y="387150"/>
                    </a:lnTo>
                    <a:lnTo>
                      <a:pt x="402071" y="389778"/>
                    </a:lnTo>
                    <a:lnTo>
                      <a:pt x="426771" y="385604"/>
                    </a:lnTo>
                    <a:lnTo>
                      <a:pt x="446952" y="374221"/>
                    </a:lnTo>
                    <a:lnTo>
                      <a:pt x="460563" y="357337"/>
                    </a:lnTo>
                    <a:lnTo>
                      <a:pt x="465556" y="336659"/>
                    </a:lnTo>
                    <a:lnTo>
                      <a:pt x="460563" y="315958"/>
                    </a:lnTo>
                    <a:lnTo>
                      <a:pt x="446952" y="299061"/>
                    </a:lnTo>
                    <a:lnTo>
                      <a:pt x="426771" y="287673"/>
                    </a:lnTo>
                    <a:lnTo>
                      <a:pt x="402071" y="283499"/>
                    </a:lnTo>
                    <a:lnTo>
                      <a:pt x="352688" y="279780"/>
                    </a:lnTo>
                    <a:lnTo>
                      <a:pt x="306186" y="269063"/>
                    </a:lnTo>
                    <a:lnTo>
                      <a:pt x="263349" y="252002"/>
                    </a:lnTo>
                    <a:lnTo>
                      <a:pt x="224957" y="229253"/>
                    </a:lnTo>
                    <a:lnTo>
                      <a:pt x="191793" y="201473"/>
                    </a:lnTo>
                    <a:lnTo>
                      <a:pt x="164637" y="169318"/>
                    </a:lnTo>
                    <a:lnTo>
                      <a:pt x="144273" y="133443"/>
                    </a:lnTo>
                    <a:lnTo>
                      <a:pt x="131480" y="94505"/>
                    </a:lnTo>
                    <a:lnTo>
                      <a:pt x="127043" y="53160"/>
                    </a:lnTo>
                    <a:lnTo>
                      <a:pt x="122043" y="32445"/>
                    </a:lnTo>
                    <a:lnTo>
                      <a:pt x="108412" y="15550"/>
                    </a:lnTo>
                    <a:lnTo>
                      <a:pt x="88205" y="4170"/>
                    </a:lnTo>
                    <a:lnTo>
                      <a:pt x="63474" y="0"/>
                    </a:lnTo>
                    <a:close/>
                  </a:path>
                </a:pathLst>
              </a:custGeom>
              <a:solidFill>
                <a:srgbClr val="8CC541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4" name="object 54"/>
              <p:cNvSpPr/>
              <p:nvPr/>
            </p:nvSpPr>
            <p:spPr>
              <a:xfrm>
                <a:off x="12677480" y="538611"/>
                <a:ext cx="297180" cy="295910"/>
              </a:xfrm>
              <a:custGeom>
                <a:avLst/>
                <a:gdLst/>
                <a:ahLst/>
                <a:cxnLst/>
                <a:rect l="l" t="t" r="r" b="b"/>
                <a:pathLst>
                  <a:path w="297179" h="295909">
                    <a:moveTo>
                      <a:pt x="286386" y="0"/>
                    </a:moveTo>
                    <a:lnTo>
                      <a:pt x="227613" y="8400"/>
                    </a:lnTo>
                    <a:lnTo>
                      <a:pt x="181936" y="22063"/>
                    </a:lnTo>
                    <a:lnTo>
                      <a:pt x="140034" y="41254"/>
                    </a:lnTo>
                    <a:lnTo>
                      <a:pt x="102481" y="65390"/>
                    </a:lnTo>
                    <a:lnTo>
                      <a:pt x="69849" y="93891"/>
                    </a:lnTo>
                    <a:lnTo>
                      <a:pt x="42711" y="126173"/>
                    </a:lnTo>
                    <a:lnTo>
                      <a:pt x="21642" y="161655"/>
                    </a:lnTo>
                    <a:lnTo>
                      <a:pt x="7213" y="199754"/>
                    </a:lnTo>
                    <a:lnTo>
                      <a:pt x="0" y="239889"/>
                    </a:lnTo>
                    <a:lnTo>
                      <a:pt x="573" y="281478"/>
                    </a:lnTo>
                    <a:lnTo>
                      <a:pt x="1495" y="289760"/>
                    </a:lnTo>
                    <a:lnTo>
                      <a:pt x="10248" y="295792"/>
                    </a:lnTo>
                    <a:lnTo>
                      <a:pt x="30007" y="294095"/>
                    </a:lnTo>
                    <a:lnTo>
                      <a:pt x="37274" y="286703"/>
                    </a:lnTo>
                    <a:lnTo>
                      <a:pt x="36363" y="278410"/>
                    </a:lnTo>
                    <a:lnTo>
                      <a:pt x="36820" y="232732"/>
                    </a:lnTo>
                    <a:lnTo>
                      <a:pt x="47814" y="189254"/>
                    </a:lnTo>
                    <a:lnTo>
                      <a:pt x="68359" y="148981"/>
                    </a:lnTo>
                    <a:lnTo>
                      <a:pt x="97467" y="112915"/>
                    </a:lnTo>
                    <a:lnTo>
                      <a:pt x="134152" y="82061"/>
                    </a:lnTo>
                    <a:lnTo>
                      <a:pt x="177427" y="57422"/>
                    </a:lnTo>
                    <a:lnTo>
                      <a:pt x="226305" y="40002"/>
                    </a:lnTo>
                    <a:lnTo>
                      <a:pt x="279800" y="30805"/>
                    </a:lnTo>
                    <a:lnTo>
                      <a:pt x="289695" y="29967"/>
                    </a:lnTo>
                    <a:lnTo>
                      <a:pt x="296941" y="22575"/>
                    </a:lnTo>
                    <a:lnTo>
                      <a:pt x="296020" y="14282"/>
                    </a:lnTo>
                    <a:lnTo>
                      <a:pt x="295109" y="6031"/>
                    </a:lnTo>
                    <a:lnTo>
                      <a:pt x="286386" y="0"/>
                    </a:lnTo>
                    <a:close/>
                  </a:path>
                </a:pathLst>
              </a:custGeom>
              <a:solidFill>
                <a:srgbClr val="EE3787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12642301" y="773656"/>
                <a:ext cx="420370" cy="306705"/>
              </a:xfrm>
              <a:custGeom>
                <a:avLst/>
                <a:gdLst/>
                <a:ahLst/>
                <a:cxnLst/>
                <a:rect l="l" t="t" r="r" b="b"/>
                <a:pathLst>
                  <a:path w="420369" h="306705">
                    <a:moveTo>
                      <a:pt x="48668" y="0"/>
                    </a:moveTo>
                    <a:lnTo>
                      <a:pt x="28194" y="5314"/>
                    </a:lnTo>
                    <a:lnTo>
                      <a:pt x="12209" y="16396"/>
                    </a:lnTo>
                    <a:lnTo>
                      <a:pt x="2285" y="31653"/>
                    </a:lnTo>
                    <a:lnTo>
                      <a:pt x="0" y="49495"/>
                    </a:lnTo>
                    <a:lnTo>
                      <a:pt x="8340" y="91183"/>
                    </a:lnTo>
                    <a:lnTo>
                      <a:pt x="23499" y="130372"/>
                    </a:lnTo>
                    <a:lnTo>
                      <a:pt x="44898" y="166666"/>
                    </a:lnTo>
                    <a:lnTo>
                      <a:pt x="71960" y="199665"/>
                    </a:lnTo>
                    <a:lnTo>
                      <a:pt x="104104" y="228972"/>
                    </a:lnTo>
                    <a:lnTo>
                      <a:pt x="140753" y="254189"/>
                    </a:lnTo>
                    <a:lnTo>
                      <a:pt x="181327" y="274918"/>
                    </a:lnTo>
                    <a:lnTo>
                      <a:pt x="225249" y="290761"/>
                    </a:lnTo>
                    <a:lnTo>
                      <a:pt x="271938" y="301320"/>
                    </a:lnTo>
                    <a:lnTo>
                      <a:pt x="320817" y="306198"/>
                    </a:lnTo>
                    <a:lnTo>
                      <a:pt x="371308" y="304995"/>
                    </a:lnTo>
                    <a:lnTo>
                      <a:pt x="391806" y="299672"/>
                    </a:lnTo>
                    <a:lnTo>
                      <a:pt x="407786" y="288580"/>
                    </a:lnTo>
                    <a:lnTo>
                      <a:pt x="417690" y="273314"/>
                    </a:lnTo>
                    <a:lnTo>
                      <a:pt x="419966" y="255468"/>
                    </a:lnTo>
                    <a:lnTo>
                      <a:pt x="413823" y="238334"/>
                    </a:lnTo>
                    <a:lnTo>
                      <a:pt x="400760" y="225036"/>
                    </a:lnTo>
                    <a:lnTo>
                      <a:pt x="382650" y="216867"/>
                    </a:lnTo>
                    <a:lnTo>
                      <a:pt x="361371" y="215124"/>
                    </a:lnTo>
                    <a:lnTo>
                      <a:pt x="307562" y="214531"/>
                    </a:lnTo>
                    <a:lnTo>
                      <a:pt x="257034" y="204051"/>
                    </a:lnTo>
                    <a:lnTo>
                      <a:pt x="211322" y="184740"/>
                    </a:lnTo>
                    <a:lnTo>
                      <a:pt x="171962" y="157654"/>
                    </a:lnTo>
                    <a:lnTo>
                      <a:pt x="140490" y="123848"/>
                    </a:lnTo>
                    <a:lnTo>
                      <a:pt x="118443" y="84379"/>
                    </a:lnTo>
                    <a:lnTo>
                      <a:pt x="107357" y="40302"/>
                    </a:lnTo>
                    <a:lnTo>
                      <a:pt x="101204" y="23186"/>
                    </a:lnTo>
                    <a:lnTo>
                      <a:pt x="88116" y="9898"/>
                    </a:lnTo>
                    <a:lnTo>
                      <a:pt x="69976" y="1737"/>
                    </a:lnTo>
                    <a:lnTo>
                      <a:pt x="48668" y="0"/>
                    </a:lnTo>
                    <a:close/>
                  </a:path>
                </a:pathLst>
              </a:custGeom>
              <a:solidFill>
                <a:srgbClr val="5288C7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12901962" y="508318"/>
                <a:ext cx="420370" cy="306705"/>
              </a:xfrm>
              <a:custGeom>
                <a:avLst/>
                <a:gdLst/>
                <a:ahLst/>
                <a:cxnLst/>
                <a:rect l="l" t="t" r="r" b="b"/>
                <a:pathLst>
                  <a:path w="420369" h="306705">
                    <a:moveTo>
                      <a:pt x="99192" y="0"/>
                    </a:moveTo>
                    <a:lnTo>
                      <a:pt x="48689" y="1202"/>
                    </a:lnTo>
                    <a:lnTo>
                      <a:pt x="12211" y="17602"/>
                    </a:lnTo>
                    <a:lnTo>
                      <a:pt x="0" y="50698"/>
                    </a:lnTo>
                    <a:lnTo>
                      <a:pt x="6158" y="67836"/>
                    </a:lnTo>
                    <a:lnTo>
                      <a:pt x="19241" y="81134"/>
                    </a:lnTo>
                    <a:lnTo>
                      <a:pt x="37360" y="89300"/>
                    </a:lnTo>
                    <a:lnTo>
                      <a:pt x="58626" y="91042"/>
                    </a:lnTo>
                    <a:lnTo>
                      <a:pt x="112448" y="91633"/>
                    </a:lnTo>
                    <a:lnTo>
                      <a:pt x="162983" y="102115"/>
                    </a:lnTo>
                    <a:lnTo>
                      <a:pt x="208697" y="121429"/>
                    </a:lnTo>
                    <a:lnTo>
                      <a:pt x="248055" y="148516"/>
                    </a:lnTo>
                    <a:lnTo>
                      <a:pt x="279522" y="182318"/>
                    </a:lnTo>
                    <a:lnTo>
                      <a:pt x="301565" y="221777"/>
                    </a:lnTo>
                    <a:lnTo>
                      <a:pt x="312650" y="265833"/>
                    </a:lnTo>
                    <a:lnTo>
                      <a:pt x="318809" y="282978"/>
                    </a:lnTo>
                    <a:lnTo>
                      <a:pt x="331907" y="296271"/>
                    </a:lnTo>
                    <a:lnTo>
                      <a:pt x="350049" y="304429"/>
                    </a:lnTo>
                    <a:lnTo>
                      <a:pt x="371339" y="306166"/>
                    </a:lnTo>
                    <a:lnTo>
                      <a:pt x="391813" y="300854"/>
                    </a:lnTo>
                    <a:lnTo>
                      <a:pt x="407809" y="289774"/>
                    </a:lnTo>
                    <a:lnTo>
                      <a:pt x="417742" y="274508"/>
                    </a:lnTo>
                    <a:lnTo>
                      <a:pt x="420029" y="256639"/>
                    </a:lnTo>
                    <a:lnTo>
                      <a:pt x="411694" y="214967"/>
                    </a:lnTo>
                    <a:lnTo>
                      <a:pt x="396539" y="175791"/>
                    </a:lnTo>
                    <a:lnTo>
                      <a:pt x="375142" y="139508"/>
                    </a:lnTo>
                    <a:lnTo>
                      <a:pt x="348081" y="106516"/>
                    </a:lnTo>
                    <a:lnTo>
                      <a:pt x="315937" y="77215"/>
                    </a:lnTo>
                    <a:lnTo>
                      <a:pt x="279286" y="52003"/>
                    </a:lnTo>
                    <a:lnTo>
                      <a:pt x="238707" y="31276"/>
                    </a:lnTo>
                    <a:lnTo>
                      <a:pt x="194780" y="15435"/>
                    </a:lnTo>
                    <a:lnTo>
                      <a:pt x="148082" y="4877"/>
                    </a:lnTo>
                    <a:lnTo>
                      <a:pt x="99192" y="0"/>
                    </a:lnTo>
                    <a:close/>
                  </a:path>
                </a:pathLst>
              </a:custGeom>
              <a:solidFill>
                <a:srgbClr val="FDB71A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</p:grpSp>
        <p:sp>
          <p:nvSpPr>
            <p:cNvPr id="58" name="object 58"/>
            <p:cNvSpPr txBox="1"/>
            <p:nvPr/>
          </p:nvSpPr>
          <p:spPr>
            <a:xfrm>
              <a:off x="12166105" y="256218"/>
              <a:ext cx="735854" cy="384386"/>
            </a:xfrm>
            <a:prstGeom prst="rect">
              <a:avLst/>
            </a:prstGeom>
          </p:spPr>
          <p:txBody>
            <a:bodyPr vert="horz" wrap="square" lIns="0" tIns="5488" rIns="0" bIns="0" rtlCol="0">
              <a:spAutoFit/>
            </a:bodyPr>
            <a:lstStyle/>
            <a:p>
              <a:pPr marL="5776">
                <a:spcBef>
                  <a:spcPts val="43"/>
                </a:spcBef>
              </a:pPr>
              <a:r>
                <a:rPr lang="en-US" sz="1100" b="1" spc="-27" dirty="0">
                  <a:solidFill>
                    <a:srgbClr val="F05253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ava</a:t>
              </a:r>
              <a:endParaRPr sz="1182" dirty="0">
                <a:latin typeface="DIN Condensed"/>
                <a:cs typeface="DIN Condensed"/>
              </a:endParaRPr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274569" y="4500406"/>
            <a:ext cx="387857" cy="68156"/>
            <a:chOff x="5000538" y="9895333"/>
            <a:chExt cx="852805" cy="14986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93941" y="9902873"/>
              <a:ext cx="100164" cy="1297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19150" y="9904688"/>
              <a:ext cx="75484" cy="1261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13727" y="9902878"/>
              <a:ext cx="72427" cy="1297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07768" y="9902873"/>
              <a:ext cx="100164" cy="1297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33870" y="9904682"/>
              <a:ext cx="120530" cy="1261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80881" y="9902878"/>
              <a:ext cx="72427" cy="1297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00538" y="9895333"/>
              <a:ext cx="149471" cy="149471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850691" y="4507463"/>
            <a:ext cx="349157" cy="57470"/>
            <a:chOff x="4068527" y="9910853"/>
            <a:chExt cx="767715" cy="126364"/>
          </a:xfrm>
        </p:grpSpPr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68527" y="9912610"/>
              <a:ext cx="280900" cy="12319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70488" y="9910853"/>
              <a:ext cx="346425" cy="12615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37979" y="9910853"/>
              <a:ext cx="97682" cy="126153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2823439" y="4499569"/>
            <a:ext cx="301506" cy="54582"/>
            <a:chOff x="6207370" y="9893495"/>
            <a:chExt cx="662940" cy="120014"/>
          </a:xfrm>
        </p:grpSpPr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07370" y="9893495"/>
              <a:ext cx="262666" cy="11998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89565" y="9895160"/>
              <a:ext cx="267180" cy="11684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76774" y="9893495"/>
              <a:ext cx="92908" cy="119985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60890" y="4502494"/>
            <a:ext cx="67979" cy="6797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193152" y="4491191"/>
            <a:ext cx="67979" cy="6797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733639" y="4495771"/>
            <a:ext cx="67979" cy="67979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3282950" y="4495457"/>
            <a:ext cx="263385" cy="56316"/>
            <a:chOff x="7217729" y="9884456"/>
            <a:chExt cx="579120" cy="123825"/>
          </a:xfrm>
        </p:grpSpPr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17729" y="9886175"/>
              <a:ext cx="270056" cy="12065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512664" y="9884456"/>
              <a:ext cx="283779" cy="123566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836957" y="4647189"/>
            <a:ext cx="330386" cy="287643"/>
          </a:xfrm>
          <a:custGeom>
            <a:avLst/>
            <a:gdLst/>
            <a:ahLst/>
            <a:cxnLst/>
            <a:rect l="l" t="t" r="r" b="b"/>
            <a:pathLst>
              <a:path w="726439" h="632459">
                <a:moveTo>
                  <a:pt x="361779" y="0"/>
                </a:moveTo>
                <a:lnTo>
                  <a:pt x="306744" y="2305"/>
                </a:lnTo>
                <a:lnTo>
                  <a:pt x="255780" y="9182"/>
                </a:lnTo>
                <a:lnTo>
                  <a:pt x="209022" y="20570"/>
                </a:lnTo>
                <a:lnTo>
                  <a:pt x="166608" y="36406"/>
                </a:lnTo>
                <a:lnTo>
                  <a:pt x="128672" y="56631"/>
                </a:lnTo>
                <a:lnTo>
                  <a:pt x="95353" y="81183"/>
                </a:lnTo>
                <a:lnTo>
                  <a:pt x="66785" y="110001"/>
                </a:lnTo>
                <a:lnTo>
                  <a:pt x="43106" y="143026"/>
                </a:lnTo>
                <a:lnTo>
                  <a:pt x="24451" y="180194"/>
                </a:lnTo>
                <a:lnTo>
                  <a:pt x="10958" y="221447"/>
                </a:lnTo>
                <a:lnTo>
                  <a:pt x="2762" y="266722"/>
                </a:lnTo>
                <a:lnTo>
                  <a:pt x="0" y="315958"/>
                </a:lnTo>
                <a:lnTo>
                  <a:pt x="2762" y="365932"/>
                </a:lnTo>
                <a:lnTo>
                  <a:pt x="10958" y="411688"/>
                </a:lnTo>
                <a:lnTo>
                  <a:pt x="24451" y="453201"/>
                </a:lnTo>
                <a:lnTo>
                  <a:pt x="43106" y="490448"/>
                </a:lnTo>
                <a:lnTo>
                  <a:pt x="66785" y="523404"/>
                </a:lnTo>
                <a:lnTo>
                  <a:pt x="95353" y="552044"/>
                </a:lnTo>
                <a:lnTo>
                  <a:pt x="128672" y="576345"/>
                </a:lnTo>
                <a:lnTo>
                  <a:pt x="166608" y="596283"/>
                </a:lnTo>
                <a:lnTo>
                  <a:pt x="209022" y="611832"/>
                </a:lnTo>
                <a:lnTo>
                  <a:pt x="255780" y="622968"/>
                </a:lnTo>
                <a:lnTo>
                  <a:pt x="306744" y="629668"/>
                </a:lnTo>
                <a:lnTo>
                  <a:pt x="361779" y="631907"/>
                </a:lnTo>
                <a:lnTo>
                  <a:pt x="416871" y="629668"/>
                </a:lnTo>
                <a:lnTo>
                  <a:pt x="467990" y="622968"/>
                </a:lnTo>
                <a:lnTo>
                  <a:pt x="514980" y="611832"/>
                </a:lnTo>
                <a:lnTo>
                  <a:pt x="557685" y="596283"/>
                </a:lnTo>
                <a:lnTo>
                  <a:pt x="595950" y="576345"/>
                </a:lnTo>
                <a:lnTo>
                  <a:pt x="629618" y="552044"/>
                </a:lnTo>
                <a:lnTo>
                  <a:pt x="658533" y="523404"/>
                </a:lnTo>
                <a:lnTo>
                  <a:pt x="682541" y="490448"/>
                </a:lnTo>
                <a:lnTo>
                  <a:pt x="685375" y="484875"/>
                </a:lnTo>
                <a:lnTo>
                  <a:pt x="361779" y="484875"/>
                </a:lnTo>
                <a:lnTo>
                  <a:pt x="316914" y="473609"/>
                </a:lnTo>
                <a:lnTo>
                  <a:pt x="287799" y="444321"/>
                </a:lnTo>
                <a:lnTo>
                  <a:pt x="271114" y="403774"/>
                </a:lnTo>
                <a:lnTo>
                  <a:pt x="263538" y="358732"/>
                </a:lnTo>
                <a:lnTo>
                  <a:pt x="261751" y="315958"/>
                </a:lnTo>
                <a:lnTo>
                  <a:pt x="263270" y="276551"/>
                </a:lnTo>
                <a:lnTo>
                  <a:pt x="270309" y="231932"/>
                </a:lnTo>
                <a:lnTo>
                  <a:pt x="286591" y="190127"/>
                </a:lnTo>
                <a:lnTo>
                  <a:pt x="315840" y="159159"/>
                </a:lnTo>
                <a:lnTo>
                  <a:pt x="361779" y="147053"/>
                </a:lnTo>
                <a:lnTo>
                  <a:pt x="684594" y="147053"/>
                </a:lnTo>
                <a:lnTo>
                  <a:pt x="682541" y="143026"/>
                </a:lnTo>
                <a:lnTo>
                  <a:pt x="658533" y="110001"/>
                </a:lnTo>
                <a:lnTo>
                  <a:pt x="629618" y="81183"/>
                </a:lnTo>
                <a:lnTo>
                  <a:pt x="595950" y="56631"/>
                </a:lnTo>
                <a:lnTo>
                  <a:pt x="557685" y="36406"/>
                </a:lnTo>
                <a:lnTo>
                  <a:pt x="514980" y="20570"/>
                </a:lnTo>
                <a:lnTo>
                  <a:pt x="467990" y="9182"/>
                </a:lnTo>
                <a:lnTo>
                  <a:pt x="416871" y="2305"/>
                </a:lnTo>
                <a:lnTo>
                  <a:pt x="361779" y="0"/>
                </a:lnTo>
                <a:close/>
              </a:path>
              <a:path w="726439" h="632459">
                <a:moveTo>
                  <a:pt x="684594" y="147053"/>
                </a:moveTo>
                <a:lnTo>
                  <a:pt x="361779" y="147053"/>
                </a:lnTo>
                <a:lnTo>
                  <a:pt x="409002" y="159159"/>
                </a:lnTo>
                <a:lnTo>
                  <a:pt x="438903" y="190127"/>
                </a:lnTo>
                <a:lnTo>
                  <a:pt x="455476" y="231932"/>
                </a:lnTo>
                <a:lnTo>
                  <a:pt x="462715" y="276551"/>
                </a:lnTo>
                <a:lnTo>
                  <a:pt x="464614" y="315958"/>
                </a:lnTo>
                <a:lnTo>
                  <a:pt x="463074" y="358732"/>
                </a:lnTo>
                <a:lnTo>
                  <a:pt x="456553" y="403774"/>
                </a:lnTo>
                <a:lnTo>
                  <a:pt x="440518" y="444321"/>
                </a:lnTo>
                <a:lnTo>
                  <a:pt x="410437" y="473609"/>
                </a:lnTo>
                <a:lnTo>
                  <a:pt x="361779" y="484875"/>
                </a:lnTo>
                <a:lnTo>
                  <a:pt x="685375" y="484875"/>
                </a:lnTo>
                <a:lnTo>
                  <a:pt x="701485" y="453201"/>
                </a:lnTo>
                <a:lnTo>
                  <a:pt x="715209" y="411688"/>
                </a:lnTo>
                <a:lnTo>
                  <a:pt x="723558" y="365932"/>
                </a:lnTo>
                <a:lnTo>
                  <a:pt x="726375" y="315958"/>
                </a:lnTo>
                <a:lnTo>
                  <a:pt x="723558" y="266722"/>
                </a:lnTo>
                <a:lnTo>
                  <a:pt x="715209" y="221447"/>
                </a:lnTo>
                <a:lnTo>
                  <a:pt x="701485" y="180194"/>
                </a:lnTo>
                <a:lnTo>
                  <a:pt x="684594" y="147053"/>
                </a:lnTo>
                <a:close/>
              </a:path>
            </a:pathLst>
          </a:custGeom>
          <a:solidFill>
            <a:srgbClr val="0099D6"/>
          </a:solidFill>
        </p:spPr>
        <p:txBody>
          <a:bodyPr wrap="square" lIns="0" tIns="0" rIns="0" bIns="0" rtlCol="0"/>
          <a:lstStyle/>
          <a:p>
            <a:endParaRPr sz="387"/>
          </a:p>
        </p:txBody>
      </p:sp>
      <p:sp>
        <p:nvSpPr>
          <p:cNvPr id="28" name="object 28"/>
          <p:cNvSpPr/>
          <p:nvPr/>
        </p:nvSpPr>
        <p:spPr>
          <a:xfrm>
            <a:off x="1192425" y="4647193"/>
            <a:ext cx="593769" cy="287643"/>
          </a:xfrm>
          <a:custGeom>
            <a:avLst/>
            <a:gdLst/>
            <a:ahLst/>
            <a:cxnLst/>
            <a:rect l="l" t="t" r="r" b="b"/>
            <a:pathLst>
              <a:path w="1305560" h="632459">
                <a:moveTo>
                  <a:pt x="670293" y="220560"/>
                </a:moveTo>
                <a:lnTo>
                  <a:pt x="664184" y="164287"/>
                </a:lnTo>
                <a:lnTo>
                  <a:pt x="647230" y="118325"/>
                </a:lnTo>
                <a:lnTo>
                  <a:pt x="621436" y="81788"/>
                </a:lnTo>
                <a:lnTo>
                  <a:pt x="588848" y="53835"/>
                </a:lnTo>
                <a:lnTo>
                  <a:pt x="551472" y="33591"/>
                </a:lnTo>
                <a:lnTo>
                  <a:pt x="511352" y="20193"/>
                </a:lnTo>
                <a:lnTo>
                  <a:pt x="470509" y="12788"/>
                </a:lnTo>
                <a:lnTo>
                  <a:pt x="430974" y="10515"/>
                </a:lnTo>
                <a:lnTo>
                  <a:pt x="419760" y="10515"/>
                </a:lnTo>
                <a:lnTo>
                  <a:pt x="419760" y="224929"/>
                </a:lnTo>
                <a:lnTo>
                  <a:pt x="409321" y="266039"/>
                </a:lnTo>
                <a:lnTo>
                  <a:pt x="381889" y="289915"/>
                </a:lnTo>
                <a:lnTo>
                  <a:pt x="343242" y="300990"/>
                </a:lnTo>
                <a:lnTo>
                  <a:pt x="299148" y="303695"/>
                </a:lnTo>
                <a:lnTo>
                  <a:pt x="244005" y="303695"/>
                </a:lnTo>
                <a:lnTo>
                  <a:pt x="244005" y="152285"/>
                </a:lnTo>
                <a:lnTo>
                  <a:pt x="298234" y="152285"/>
                </a:lnTo>
                <a:lnTo>
                  <a:pt x="342849" y="154533"/>
                </a:lnTo>
                <a:lnTo>
                  <a:pt x="381774" y="164325"/>
                </a:lnTo>
                <a:lnTo>
                  <a:pt x="409308" y="186258"/>
                </a:lnTo>
                <a:lnTo>
                  <a:pt x="419760" y="224929"/>
                </a:lnTo>
                <a:lnTo>
                  <a:pt x="419760" y="10515"/>
                </a:lnTo>
                <a:lnTo>
                  <a:pt x="0" y="10515"/>
                </a:lnTo>
                <a:lnTo>
                  <a:pt x="0" y="621411"/>
                </a:lnTo>
                <a:lnTo>
                  <a:pt x="250545" y="621411"/>
                </a:lnTo>
                <a:lnTo>
                  <a:pt x="250545" y="445490"/>
                </a:lnTo>
                <a:lnTo>
                  <a:pt x="430034" y="445490"/>
                </a:lnTo>
                <a:lnTo>
                  <a:pt x="477939" y="442366"/>
                </a:lnTo>
                <a:lnTo>
                  <a:pt x="522795" y="432752"/>
                </a:lnTo>
                <a:lnTo>
                  <a:pt x="563575" y="416318"/>
                </a:lnTo>
                <a:lnTo>
                  <a:pt x="599249" y="392760"/>
                </a:lnTo>
                <a:lnTo>
                  <a:pt x="628789" y="361721"/>
                </a:lnTo>
                <a:lnTo>
                  <a:pt x="651154" y="322897"/>
                </a:lnTo>
                <a:lnTo>
                  <a:pt x="665340" y="275958"/>
                </a:lnTo>
                <a:lnTo>
                  <a:pt x="670293" y="220560"/>
                </a:lnTo>
                <a:close/>
              </a:path>
              <a:path w="1305560" h="632459">
                <a:moveTo>
                  <a:pt x="1305128" y="427126"/>
                </a:moveTo>
                <a:lnTo>
                  <a:pt x="1299349" y="378091"/>
                </a:lnTo>
                <a:lnTo>
                  <a:pt x="1283271" y="338823"/>
                </a:lnTo>
                <a:lnTo>
                  <a:pt x="1258747" y="308038"/>
                </a:lnTo>
                <a:lnTo>
                  <a:pt x="1227670" y="284467"/>
                </a:lnTo>
                <a:lnTo>
                  <a:pt x="1191920" y="266852"/>
                </a:lnTo>
                <a:lnTo>
                  <a:pt x="1153337" y="253898"/>
                </a:lnTo>
                <a:lnTo>
                  <a:pt x="1113840" y="244360"/>
                </a:lnTo>
                <a:lnTo>
                  <a:pt x="1075258" y="236943"/>
                </a:lnTo>
                <a:lnTo>
                  <a:pt x="1039495" y="230378"/>
                </a:lnTo>
                <a:lnTo>
                  <a:pt x="1008430" y="223405"/>
                </a:lnTo>
                <a:lnTo>
                  <a:pt x="983907" y="214757"/>
                </a:lnTo>
                <a:lnTo>
                  <a:pt x="967828" y="203136"/>
                </a:lnTo>
                <a:lnTo>
                  <a:pt x="962050" y="187286"/>
                </a:lnTo>
                <a:lnTo>
                  <a:pt x="973328" y="164388"/>
                </a:lnTo>
                <a:lnTo>
                  <a:pt x="1001077" y="152400"/>
                </a:lnTo>
                <a:lnTo>
                  <a:pt x="1036193" y="147802"/>
                </a:lnTo>
                <a:lnTo>
                  <a:pt x="1069555" y="147053"/>
                </a:lnTo>
                <a:lnTo>
                  <a:pt x="1121879" y="149250"/>
                </a:lnTo>
                <a:lnTo>
                  <a:pt x="1171917" y="155473"/>
                </a:lnTo>
                <a:lnTo>
                  <a:pt x="1219161" y="165138"/>
                </a:lnTo>
                <a:lnTo>
                  <a:pt x="1263065" y="177673"/>
                </a:lnTo>
                <a:lnTo>
                  <a:pt x="1263065" y="21018"/>
                </a:lnTo>
                <a:lnTo>
                  <a:pt x="1210398" y="12192"/>
                </a:lnTo>
                <a:lnTo>
                  <a:pt x="1155801" y="5575"/>
                </a:lnTo>
                <a:lnTo>
                  <a:pt x="1100848" y="1435"/>
                </a:lnTo>
                <a:lnTo>
                  <a:pt x="1047115" y="0"/>
                </a:lnTo>
                <a:lnTo>
                  <a:pt x="1001610" y="1003"/>
                </a:lnTo>
                <a:lnTo>
                  <a:pt x="955141" y="4432"/>
                </a:lnTo>
                <a:lnTo>
                  <a:pt x="909078" y="10960"/>
                </a:lnTo>
                <a:lnTo>
                  <a:pt x="864781" y="21234"/>
                </a:lnTo>
                <a:lnTo>
                  <a:pt x="823582" y="35890"/>
                </a:lnTo>
                <a:lnTo>
                  <a:pt x="786841" y="55587"/>
                </a:lnTo>
                <a:lnTo>
                  <a:pt x="755904" y="80975"/>
                </a:lnTo>
                <a:lnTo>
                  <a:pt x="732142" y="112712"/>
                </a:lnTo>
                <a:lnTo>
                  <a:pt x="716889" y="151434"/>
                </a:lnTo>
                <a:lnTo>
                  <a:pt x="711504" y="197815"/>
                </a:lnTo>
                <a:lnTo>
                  <a:pt x="717283" y="247230"/>
                </a:lnTo>
                <a:lnTo>
                  <a:pt x="733374" y="286867"/>
                </a:lnTo>
                <a:lnTo>
                  <a:pt x="757885" y="317995"/>
                </a:lnTo>
                <a:lnTo>
                  <a:pt x="788962" y="341896"/>
                </a:lnTo>
                <a:lnTo>
                  <a:pt x="824725" y="359854"/>
                </a:lnTo>
                <a:lnTo>
                  <a:pt x="863295" y="373138"/>
                </a:lnTo>
                <a:lnTo>
                  <a:pt x="902804" y="383044"/>
                </a:lnTo>
                <a:lnTo>
                  <a:pt x="941374" y="390829"/>
                </a:lnTo>
                <a:lnTo>
                  <a:pt x="977138" y="397789"/>
                </a:lnTo>
                <a:lnTo>
                  <a:pt x="1008214" y="405193"/>
                </a:lnTo>
                <a:lnTo>
                  <a:pt x="1032738" y="414324"/>
                </a:lnTo>
                <a:lnTo>
                  <a:pt x="1048816" y="426453"/>
                </a:lnTo>
                <a:lnTo>
                  <a:pt x="1054595" y="442874"/>
                </a:lnTo>
                <a:lnTo>
                  <a:pt x="1045349" y="462356"/>
                </a:lnTo>
                <a:lnTo>
                  <a:pt x="1020597" y="475361"/>
                </a:lnTo>
                <a:lnTo>
                  <a:pt x="984783" y="482612"/>
                </a:lnTo>
                <a:lnTo>
                  <a:pt x="942416" y="484873"/>
                </a:lnTo>
                <a:lnTo>
                  <a:pt x="896823" y="483209"/>
                </a:lnTo>
                <a:lnTo>
                  <a:pt x="850519" y="478269"/>
                </a:lnTo>
                <a:lnTo>
                  <a:pt x="804570" y="470128"/>
                </a:lnTo>
                <a:lnTo>
                  <a:pt x="760056" y="458889"/>
                </a:lnTo>
                <a:lnTo>
                  <a:pt x="718058" y="444614"/>
                </a:lnTo>
                <a:lnTo>
                  <a:pt x="718058" y="603034"/>
                </a:lnTo>
                <a:lnTo>
                  <a:pt x="772706" y="613765"/>
                </a:lnTo>
                <a:lnTo>
                  <a:pt x="825474" y="621893"/>
                </a:lnTo>
                <a:lnTo>
                  <a:pt x="877849" y="627545"/>
                </a:lnTo>
                <a:lnTo>
                  <a:pt x="931291" y="630834"/>
                </a:lnTo>
                <a:lnTo>
                  <a:pt x="987285" y="631901"/>
                </a:lnTo>
                <a:lnTo>
                  <a:pt x="1031405" y="630593"/>
                </a:lnTo>
                <a:lnTo>
                  <a:pt x="1075982" y="626313"/>
                </a:lnTo>
                <a:lnTo>
                  <a:pt x="1119847" y="618604"/>
                </a:lnTo>
                <a:lnTo>
                  <a:pt x="1161770" y="606958"/>
                </a:lnTo>
                <a:lnTo>
                  <a:pt x="1200543" y="590892"/>
                </a:lnTo>
                <a:lnTo>
                  <a:pt x="1234986" y="569912"/>
                </a:lnTo>
                <a:lnTo>
                  <a:pt x="1263865" y="543534"/>
                </a:lnTo>
                <a:lnTo>
                  <a:pt x="1285989" y="511263"/>
                </a:lnTo>
                <a:lnTo>
                  <a:pt x="1300149" y="472630"/>
                </a:lnTo>
                <a:lnTo>
                  <a:pt x="1305128" y="427126"/>
                </a:lnTo>
                <a:close/>
              </a:path>
            </a:pathLst>
          </a:custGeom>
          <a:solidFill>
            <a:srgbClr val="0099D6"/>
          </a:solidFill>
        </p:spPr>
        <p:txBody>
          <a:bodyPr wrap="square" lIns="0" tIns="0" rIns="0" bIns="0" rtlCol="0"/>
          <a:lstStyle/>
          <a:p>
            <a:endParaRPr sz="387"/>
          </a:p>
        </p:txBody>
      </p:sp>
      <p:grpSp>
        <p:nvGrpSpPr>
          <p:cNvPr id="29" name="object 29"/>
          <p:cNvGrpSpPr/>
          <p:nvPr/>
        </p:nvGrpSpPr>
        <p:grpSpPr>
          <a:xfrm>
            <a:off x="1832942" y="4652539"/>
            <a:ext cx="823942" cy="279557"/>
            <a:chOff x="4029505" y="10229838"/>
            <a:chExt cx="1811655" cy="614680"/>
          </a:xfrm>
        </p:grpSpPr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29505" y="10229838"/>
              <a:ext cx="1811566" cy="61440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206657" y="10262863"/>
              <a:ext cx="345440" cy="163830"/>
            </a:xfrm>
            <a:custGeom>
              <a:avLst/>
              <a:gdLst/>
              <a:ahLst/>
              <a:cxnLst/>
              <a:rect l="l" t="t" r="r" b="b"/>
              <a:pathLst>
                <a:path w="345439" h="163829">
                  <a:moveTo>
                    <a:pt x="25654" y="48310"/>
                  </a:moveTo>
                  <a:lnTo>
                    <a:pt x="419" y="48310"/>
                  </a:lnTo>
                  <a:lnTo>
                    <a:pt x="419" y="161899"/>
                  </a:lnTo>
                  <a:lnTo>
                    <a:pt x="25654" y="161899"/>
                  </a:lnTo>
                  <a:lnTo>
                    <a:pt x="25654" y="48310"/>
                  </a:lnTo>
                  <a:close/>
                </a:path>
                <a:path w="345439" h="163829">
                  <a:moveTo>
                    <a:pt x="26073" y="0"/>
                  </a:moveTo>
                  <a:lnTo>
                    <a:pt x="0" y="0"/>
                  </a:lnTo>
                  <a:lnTo>
                    <a:pt x="0" y="26911"/>
                  </a:lnTo>
                  <a:lnTo>
                    <a:pt x="26073" y="26911"/>
                  </a:lnTo>
                  <a:lnTo>
                    <a:pt x="26073" y="0"/>
                  </a:lnTo>
                  <a:close/>
                </a:path>
                <a:path w="345439" h="163829">
                  <a:moveTo>
                    <a:pt x="115443" y="141173"/>
                  </a:moveTo>
                  <a:lnTo>
                    <a:pt x="70040" y="141173"/>
                  </a:lnTo>
                  <a:lnTo>
                    <a:pt x="114020" y="71691"/>
                  </a:lnTo>
                  <a:lnTo>
                    <a:pt x="114020" y="48310"/>
                  </a:lnTo>
                  <a:lnTo>
                    <a:pt x="45402" y="48310"/>
                  </a:lnTo>
                  <a:lnTo>
                    <a:pt x="45402" y="69049"/>
                  </a:lnTo>
                  <a:lnTo>
                    <a:pt x="88773" y="69049"/>
                  </a:lnTo>
                  <a:lnTo>
                    <a:pt x="43980" y="138303"/>
                  </a:lnTo>
                  <a:lnTo>
                    <a:pt x="43980" y="161912"/>
                  </a:lnTo>
                  <a:lnTo>
                    <a:pt x="115443" y="161912"/>
                  </a:lnTo>
                  <a:lnTo>
                    <a:pt x="115443" y="141173"/>
                  </a:lnTo>
                  <a:close/>
                </a:path>
                <a:path w="345439" h="163829">
                  <a:moveTo>
                    <a:pt x="211137" y="161912"/>
                  </a:moveTo>
                  <a:lnTo>
                    <a:pt x="210515" y="157492"/>
                  </a:lnTo>
                  <a:lnTo>
                    <a:pt x="209715" y="149999"/>
                  </a:lnTo>
                  <a:lnTo>
                    <a:pt x="209715" y="146469"/>
                  </a:lnTo>
                  <a:lnTo>
                    <a:pt x="209715" y="145148"/>
                  </a:lnTo>
                  <a:lnTo>
                    <a:pt x="209715" y="106324"/>
                  </a:lnTo>
                  <a:lnTo>
                    <a:pt x="209664" y="91770"/>
                  </a:lnTo>
                  <a:lnTo>
                    <a:pt x="208026" y="73063"/>
                  </a:lnTo>
                  <a:lnTo>
                    <a:pt x="204978" y="65963"/>
                  </a:lnTo>
                  <a:lnTo>
                    <a:pt x="201866" y="58699"/>
                  </a:lnTo>
                  <a:lnTo>
                    <a:pt x="189611" y="49682"/>
                  </a:lnTo>
                  <a:lnTo>
                    <a:pt x="169595" y="46545"/>
                  </a:lnTo>
                  <a:lnTo>
                    <a:pt x="158623" y="47358"/>
                  </a:lnTo>
                  <a:lnTo>
                    <a:pt x="149644" y="49415"/>
                  </a:lnTo>
                  <a:lnTo>
                    <a:pt x="142341" y="52120"/>
                  </a:lnTo>
                  <a:lnTo>
                    <a:pt x="136410" y="54927"/>
                  </a:lnTo>
                  <a:lnTo>
                    <a:pt x="137833" y="76987"/>
                  </a:lnTo>
                  <a:lnTo>
                    <a:pt x="142608" y="73406"/>
                  </a:lnTo>
                  <a:lnTo>
                    <a:pt x="149288" y="69811"/>
                  </a:lnTo>
                  <a:lnTo>
                    <a:pt x="157416" y="67056"/>
                  </a:lnTo>
                  <a:lnTo>
                    <a:pt x="166535" y="65963"/>
                  </a:lnTo>
                  <a:lnTo>
                    <a:pt x="175691" y="67754"/>
                  </a:lnTo>
                  <a:lnTo>
                    <a:pt x="181737" y="72542"/>
                  </a:lnTo>
                  <a:lnTo>
                    <a:pt x="185064" y="79451"/>
                  </a:lnTo>
                  <a:lnTo>
                    <a:pt x="186080" y="87566"/>
                  </a:lnTo>
                  <a:lnTo>
                    <a:pt x="186080" y="91770"/>
                  </a:lnTo>
                  <a:lnTo>
                    <a:pt x="186080" y="106324"/>
                  </a:lnTo>
                  <a:lnTo>
                    <a:pt x="186080" y="112725"/>
                  </a:lnTo>
                  <a:lnTo>
                    <a:pt x="184988" y="126352"/>
                  </a:lnTo>
                  <a:lnTo>
                    <a:pt x="181457" y="136550"/>
                  </a:lnTo>
                  <a:lnTo>
                    <a:pt x="175094" y="142938"/>
                  </a:lnTo>
                  <a:lnTo>
                    <a:pt x="165519" y="145148"/>
                  </a:lnTo>
                  <a:lnTo>
                    <a:pt x="155752" y="145148"/>
                  </a:lnTo>
                  <a:lnTo>
                    <a:pt x="149440" y="138087"/>
                  </a:lnTo>
                  <a:lnTo>
                    <a:pt x="149440" y="127711"/>
                  </a:lnTo>
                  <a:lnTo>
                    <a:pt x="151777" y="117398"/>
                  </a:lnTo>
                  <a:lnTo>
                    <a:pt x="158546" y="110820"/>
                  </a:lnTo>
                  <a:lnTo>
                    <a:pt x="169367" y="107340"/>
                  </a:lnTo>
                  <a:lnTo>
                    <a:pt x="183845" y="106324"/>
                  </a:lnTo>
                  <a:lnTo>
                    <a:pt x="186080" y="106324"/>
                  </a:lnTo>
                  <a:lnTo>
                    <a:pt x="186080" y="91770"/>
                  </a:lnTo>
                  <a:lnTo>
                    <a:pt x="181000" y="91770"/>
                  </a:lnTo>
                  <a:lnTo>
                    <a:pt x="158889" y="93459"/>
                  </a:lnTo>
                  <a:lnTo>
                    <a:pt x="141427" y="99491"/>
                  </a:lnTo>
                  <a:lnTo>
                    <a:pt x="129946" y="111302"/>
                  </a:lnTo>
                  <a:lnTo>
                    <a:pt x="125831" y="130365"/>
                  </a:lnTo>
                  <a:lnTo>
                    <a:pt x="128435" y="144500"/>
                  </a:lnTo>
                  <a:lnTo>
                    <a:pt x="135394" y="154965"/>
                  </a:lnTo>
                  <a:lnTo>
                    <a:pt x="145415" y="161442"/>
                  </a:lnTo>
                  <a:lnTo>
                    <a:pt x="157175" y="163677"/>
                  </a:lnTo>
                  <a:lnTo>
                    <a:pt x="167233" y="162293"/>
                  </a:lnTo>
                  <a:lnTo>
                    <a:pt x="175120" y="158546"/>
                  </a:lnTo>
                  <a:lnTo>
                    <a:pt x="181368" y="153060"/>
                  </a:lnTo>
                  <a:lnTo>
                    <a:pt x="186499" y="146469"/>
                  </a:lnTo>
                  <a:lnTo>
                    <a:pt x="186905" y="146469"/>
                  </a:lnTo>
                  <a:lnTo>
                    <a:pt x="187007" y="154965"/>
                  </a:lnTo>
                  <a:lnTo>
                    <a:pt x="187096" y="157492"/>
                  </a:lnTo>
                  <a:lnTo>
                    <a:pt x="188328" y="161912"/>
                  </a:lnTo>
                  <a:lnTo>
                    <a:pt x="211137" y="161912"/>
                  </a:lnTo>
                  <a:close/>
                </a:path>
                <a:path w="345439" h="163829">
                  <a:moveTo>
                    <a:pt x="303161" y="159042"/>
                  </a:moveTo>
                  <a:lnTo>
                    <a:pt x="301739" y="137426"/>
                  </a:lnTo>
                  <a:lnTo>
                    <a:pt x="298272" y="139852"/>
                  </a:lnTo>
                  <a:lnTo>
                    <a:pt x="289928" y="142938"/>
                  </a:lnTo>
                  <a:lnTo>
                    <a:pt x="283819" y="142938"/>
                  </a:lnTo>
                  <a:lnTo>
                    <a:pt x="271170" y="140055"/>
                  </a:lnTo>
                  <a:lnTo>
                    <a:pt x="262204" y="132130"/>
                  </a:lnTo>
                  <a:lnTo>
                    <a:pt x="256870" y="120230"/>
                  </a:lnTo>
                  <a:lnTo>
                    <a:pt x="255104" y="105448"/>
                  </a:lnTo>
                  <a:lnTo>
                    <a:pt x="256705" y="89242"/>
                  </a:lnTo>
                  <a:lnTo>
                    <a:pt x="261670" y="77254"/>
                  </a:lnTo>
                  <a:lnTo>
                    <a:pt x="270217" y="69824"/>
                  </a:lnTo>
                  <a:lnTo>
                    <a:pt x="282587" y="67271"/>
                  </a:lnTo>
                  <a:lnTo>
                    <a:pt x="289509" y="67271"/>
                  </a:lnTo>
                  <a:lnTo>
                    <a:pt x="295833" y="70370"/>
                  </a:lnTo>
                  <a:lnTo>
                    <a:pt x="300304" y="72796"/>
                  </a:lnTo>
                  <a:lnTo>
                    <a:pt x="301739" y="51168"/>
                  </a:lnTo>
                  <a:lnTo>
                    <a:pt x="297053" y="49187"/>
                  </a:lnTo>
                  <a:lnTo>
                    <a:pt x="287680" y="46545"/>
                  </a:lnTo>
                  <a:lnTo>
                    <a:pt x="279742" y="46545"/>
                  </a:lnTo>
                  <a:lnTo>
                    <a:pt x="256959" y="51155"/>
                  </a:lnTo>
                  <a:lnTo>
                    <a:pt x="241185" y="63728"/>
                  </a:lnTo>
                  <a:lnTo>
                    <a:pt x="232016" y="82372"/>
                  </a:lnTo>
                  <a:lnTo>
                    <a:pt x="229057" y="105219"/>
                  </a:lnTo>
                  <a:lnTo>
                    <a:pt x="231889" y="127939"/>
                  </a:lnTo>
                  <a:lnTo>
                    <a:pt x="240703" y="146519"/>
                  </a:lnTo>
                  <a:lnTo>
                    <a:pt x="256019" y="159067"/>
                  </a:lnTo>
                  <a:lnTo>
                    <a:pt x="278320" y="163677"/>
                  </a:lnTo>
                  <a:lnTo>
                    <a:pt x="288493" y="163677"/>
                  </a:lnTo>
                  <a:lnTo>
                    <a:pt x="297256" y="161467"/>
                  </a:lnTo>
                  <a:lnTo>
                    <a:pt x="303161" y="159042"/>
                  </a:lnTo>
                  <a:close/>
                </a:path>
                <a:path w="345439" h="163829">
                  <a:moveTo>
                    <a:pt x="344893" y="48310"/>
                  </a:moveTo>
                  <a:lnTo>
                    <a:pt x="319646" y="48310"/>
                  </a:lnTo>
                  <a:lnTo>
                    <a:pt x="319646" y="161899"/>
                  </a:lnTo>
                  <a:lnTo>
                    <a:pt x="344893" y="161899"/>
                  </a:lnTo>
                  <a:lnTo>
                    <a:pt x="344893" y="48310"/>
                  </a:lnTo>
                  <a:close/>
                </a:path>
                <a:path w="345439" h="163829">
                  <a:moveTo>
                    <a:pt x="345300" y="0"/>
                  </a:moveTo>
                  <a:lnTo>
                    <a:pt x="319239" y="0"/>
                  </a:lnTo>
                  <a:lnTo>
                    <a:pt x="319239" y="26911"/>
                  </a:lnTo>
                  <a:lnTo>
                    <a:pt x="345300" y="26911"/>
                  </a:lnTo>
                  <a:lnTo>
                    <a:pt x="345300" y="0"/>
                  </a:lnTo>
                  <a:close/>
                </a:path>
              </a:pathLst>
            </a:custGeom>
            <a:solidFill>
              <a:srgbClr val="0099D6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572730" y="10266827"/>
              <a:ext cx="193824" cy="159701"/>
            </a:xfrm>
            <a:prstGeom prst="rect">
              <a:avLst/>
            </a:prstGeom>
          </p:spPr>
        </p:pic>
      </p:grpSp>
      <p:pic>
        <p:nvPicPr>
          <p:cNvPr id="33" name="object 3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995906" y="4686492"/>
            <a:ext cx="652934" cy="167128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2695570" y="4642261"/>
            <a:ext cx="953324" cy="326631"/>
            <a:chOff x="5926217" y="10207242"/>
            <a:chExt cx="2096135" cy="718185"/>
          </a:xfrm>
        </p:grpSpPr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926217" y="10730165"/>
              <a:ext cx="2096019" cy="19492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930675" y="10207242"/>
              <a:ext cx="608389" cy="536954"/>
            </a:xfrm>
            <a:prstGeom prst="rect">
              <a:avLst/>
            </a:prstGeom>
          </p:spPr>
        </p:pic>
      </p:grpSp>
      <p:sp>
        <p:nvSpPr>
          <p:cNvPr id="37" name="object 37"/>
          <p:cNvSpPr/>
          <p:nvPr/>
        </p:nvSpPr>
        <p:spPr>
          <a:xfrm>
            <a:off x="3799971" y="4601802"/>
            <a:ext cx="0" cy="403741"/>
          </a:xfrm>
          <a:custGeom>
            <a:avLst/>
            <a:gdLst/>
            <a:ahLst/>
            <a:cxnLst/>
            <a:rect l="l" t="t" r="r" b="b"/>
            <a:pathLst>
              <a:path h="887729">
                <a:moveTo>
                  <a:pt x="0" y="887438"/>
                </a:moveTo>
                <a:lnTo>
                  <a:pt x="0" y="0"/>
                </a:lnTo>
              </a:path>
            </a:pathLst>
          </a:custGeom>
          <a:ln w="7109">
            <a:solidFill>
              <a:srgbClr val="4A72B8"/>
            </a:solidFill>
          </a:ln>
        </p:spPr>
        <p:txBody>
          <a:bodyPr wrap="square" lIns="0" tIns="0" rIns="0" bIns="0" rtlCol="0"/>
          <a:lstStyle/>
          <a:p>
            <a:endParaRPr sz="387"/>
          </a:p>
        </p:txBody>
      </p:sp>
      <p:grpSp>
        <p:nvGrpSpPr>
          <p:cNvPr id="38" name="object 38"/>
          <p:cNvGrpSpPr/>
          <p:nvPr/>
        </p:nvGrpSpPr>
        <p:grpSpPr>
          <a:xfrm>
            <a:off x="3942362" y="4581533"/>
            <a:ext cx="524458" cy="444172"/>
            <a:chOff x="8667619" y="10073717"/>
            <a:chExt cx="1153160" cy="976630"/>
          </a:xfrm>
        </p:grpSpPr>
        <p:sp>
          <p:nvSpPr>
            <p:cNvPr id="39" name="object 39"/>
            <p:cNvSpPr/>
            <p:nvPr/>
          </p:nvSpPr>
          <p:spPr>
            <a:xfrm>
              <a:off x="8992514" y="10904099"/>
              <a:ext cx="425450" cy="42545"/>
            </a:xfrm>
            <a:custGeom>
              <a:avLst/>
              <a:gdLst/>
              <a:ahLst/>
              <a:cxnLst/>
              <a:rect l="l" t="t" r="r" b="b"/>
              <a:pathLst>
                <a:path w="425450" h="42545">
                  <a:moveTo>
                    <a:pt x="8991" y="596"/>
                  </a:moveTo>
                  <a:lnTo>
                    <a:pt x="0" y="596"/>
                  </a:lnTo>
                  <a:lnTo>
                    <a:pt x="0" y="41541"/>
                  </a:lnTo>
                  <a:lnTo>
                    <a:pt x="8991" y="41541"/>
                  </a:lnTo>
                  <a:lnTo>
                    <a:pt x="8991" y="596"/>
                  </a:lnTo>
                  <a:close/>
                </a:path>
                <a:path w="425450" h="42545">
                  <a:moveTo>
                    <a:pt x="83654" y="596"/>
                  </a:moveTo>
                  <a:lnTo>
                    <a:pt x="73952" y="596"/>
                  </a:lnTo>
                  <a:lnTo>
                    <a:pt x="63271" y="29438"/>
                  </a:lnTo>
                  <a:lnTo>
                    <a:pt x="52565" y="596"/>
                  </a:lnTo>
                  <a:lnTo>
                    <a:pt x="42621" y="596"/>
                  </a:lnTo>
                  <a:lnTo>
                    <a:pt x="59156" y="41846"/>
                  </a:lnTo>
                  <a:lnTo>
                    <a:pt x="67119" y="41846"/>
                  </a:lnTo>
                  <a:lnTo>
                    <a:pt x="83654" y="596"/>
                  </a:lnTo>
                  <a:close/>
                </a:path>
                <a:path w="425450" h="42545">
                  <a:moveTo>
                    <a:pt x="147980" y="33528"/>
                  </a:moveTo>
                  <a:lnTo>
                    <a:pt x="125755" y="33528"/>
                  </a:lnTo>
                  <a:lnTo>
                    <a:pt x="125755" y="24930"/>
                  </a:lnTo>
                  <a:lnTo>
                    <a:pt x="145046" y="24930"/>
                  </a:lnTo>
                  <a:lnTo>
                    <a:pt x="145046" y="16916"/>
                  </a:lnTo>
                  <a:lnTo>
                    <a:pt x="125755" y="16916"/>
                  </a:lnTo>
                  <a:lnTo>
                    <a:pt x="125755" y="8623"/>
                  </a:lnTo>
                  <a:lnTo>
                    <a:pt x="147688" y="8623"/>
                  </a:lnTo>
                  <a:lnTo>
                    <a:pt x="147688" y="596"/>
                  </a:lnTo>
                  <a:lnTo>
                    <a:pt x="116865" y="596"/>
                  </a:lnTo>
                  <a:lnTo>
                    <a:pt x="116865" y="41554"/>
                  </a:lnTo>
                  <a:lnTo>
                    <a:pt x="147980" y="41554"/>
                  </a:lnTo>
                  <a:lnTo>
                    <a:pt x="147980" y="33528"/>
                  </a:lnTo>
                  <a:close/>
                </a:path>
                <a:path w="425450" h="42545">
                  <a:moveTo>
                    <a:pt x="218313" y="41554"/>
                  </a:moveTo>
                  <a:lnTo>
                    <a:pt x="209334" y="28422"/>
                  </a:lnTo>
                  <a:lnTo>
                    <a:pt x="208305" y="26924"/>
                  </a:lnTo>
                  <a:lnTo>
                    <a:pt x="210921" y="25946"/>
                  </a:lnTo>
                  <a:lnTo>
                    <a:pt x="213042" y="24409"/>
                  </a:lnTo>
                  <a:lnTo>
                    <a:pt x="216077" y="20485"/>
                  </a:lnTo>
                  <a:lnTo>
                    <a:pt x="216268" y="20243"/>
                  </a:lnTo>
                  <a:lnTo>
                    <a:pt x="216992" y="17868"/>
                  </a:lnTo>
                  <a:lnTo>
                    <a:pt x="217081" y="10210"/>
                  </a:lnTo>
                  <a:lnTo>
                    <a:pt x="216522" y="8737"/>
                  </a:lnTo>
                  <a:lnTo>
                    <a:pt x="215912" y="7086"/>
                  </a:lnTo>
                  <a:lnTo>
                    <a:pt x="210794" y="1993"/>
                  </a:lnTo>
                  <a:lnTo>
                    <a:pt x="207962" y="1003"/>
                  </a:lnTo>
                  <a:lnTo>
                    <a:pt x="207962" y="12623"/>
                  </a:lnTo>
                  <a:lnTo>
                    <a:pt x="207962" y="16433"/>
                  </a:lnTo>
                  <a:lnTo>
                    <a:pt x="207365" y="17868"/>
                  </a:lnTo>
                  <a:lnTo>
                    <a:pt x="204990" y="19951"/>
                  </a:lnTo>
                  <a:lnTo>
                    <a:pt x="203276" y="20485"/>
                  </a:lnTo>
                  <a:lnTo>
                    <a:pt x="191947" y="20485"/>
                  </a:lnTo>
                  <a:lnTo>
                    <a:pt x="191947" y="8737"/>
                  </a:lnTo>
                  <a:lnTo>
                    <a:pt x="203111" y="8737"/>
                  </a:lnTo>
                  <a:lnTo>
                    <a:pt x="204851" y="9220"/>
                  </a:lnTo>
                  <a:lnTo>
                    <a:pt x="207327" y="11176"/>
                  </a:lnTo>
                  <a:lnTo>
                    <a:pt x="207962" y="12623"/>
                  </a:lnTo>
                  <a:lnTo>
                    <a:pt x="207962" y="1003"/>
                  </a:lnTo>
                  <a:lnTo>
                    <a:pt x="206819" y="596"/>
                  </a:lnTo>
                  <a:lnTo>
                    <a:pt x="182930" y="596"/>
                  </a:lnTo>
                  <a:lnTo>
                    <a:pt x="182930" y="41554"/>
                  </a:lnTo>
                  <a:lnTo>
                    <a:pt x="191947" y="41554"/>
                  </a:lnTo>
                  <a:lnTo>
                    <a:pt x="191947" y="28422"/>
                  </a:lnTo>
                  <a:lnTo>
                    <a:pt x="199021" y="28422"/>
                  </a:lnTo>
                  <a:lnTo>
                    <a:pt x="207784" y="41554"/>
                  </a:lnTo>
                  <a:lnTo>
                    <a:pt x="218313" y="41554"/>
                  </a:lnTo>
                  <a:close/>
                </a:path>
                <a:path w="425450" h="42545">
                  <a:moveTo>
                    <a:pt x="281609" y="27533"/>
                  </a:moveTo>
                  <a:lnTo>
                    <a:pt x="263131" y="15455"/>
                  </a:lnTo>
                  <a:lnTo>
                    <a:pt x="262229" y="15074"/>
                  </a:lnTo>
                  <a:lnTo>
                    <a:pt x="260921" y="14300"/>
                  </a:lnTo>
                  <a:lnTo>
                    <a:pt x="260438" y="13855"/>
                  </a:lnTo>
                  <a:lnTo>
                    <a:pt x="259943" y="12890"/>
                  </a:lnTo>
                  <a:lnTo>
                    <a:pt x="259803" y="12319"/>
                  </a:lnTo>
                  <a:lnTo>
                    <a:pt x="259803" y="10528"/>
                  </a:lnTo>
                  <a:lnTo>
                    <a:pt x="260248" y="9690"/>
                  </a:lnTo>
                  <a:lnTo>
                    <a:pt x="262013" y="8305"/>
                  </a:lnTo>
                  <a:lnTo>
                    <a:pt x="263321" y="7975"/>
                  </a:lnTo>
                  <a:lnTo>
                    <a:pt x="266839" y="7975"/>
                  </a:lnTo>
                  <a:lnTo>
                    <a:pt x="268592" y="8331"/>
                  </a:lnTo>
                  <a:lnTo>
                    <a:pt x="272097" y="9766"/>
                  </a:lnTo>
                  <a:lnTo>
                    <a:pt x="273888" y="10756"/>
                  </a:lnTo>
                  <a:lnTo>
                    <a:pt x="275717" y="11988"/>
                  </a:lnTo>
                  <a:lnTo>
                    <a:pt x="280390" y="5219"/>
                  </a:lnTo>
                  <a:lnTo>
                    <a:pt x="278295" y="3543"/>
                  </a:lnTo>
                  <a:lnTo>
                    <a:pt x="275996" y="2260"/>
                  </a:lnTo>
                  <a:lnTo>
                    <a:pt x="270954" y="457"/>
                  </a:lnTo>
                  <a:lnTo>
                    <a:pt x="268198" y="0"/>
                  </a:lnTo>
                  <a:lnTo>
                    <a:pt x="263093" y="0"/>
                  </a:lnTo>
                  <a:lnTo>
                    <a:pt x="250926" y="10477"/>
                  </a:lnTo>
                  <a:lnTo>
                    <a:pt x="250926" y="14490"/>
                  </a:lnTo>
                  <a:lnTo>
                    <a:pt x="267601" y="25819"/>
                  </a:lnTo>
                  <a:lnTo>
                    <a:pt x="269760" y="26606"/>
                  </a:lnTo>
                  <a:lnTo>
                    <a:pt x="272745" y="29616"/>
                  </a:lnTo>
                  <a:lnTo>
                    <a:pt x="272745" y="31534"/>
                  </a:lnTo>
                  <a:lnTo>
                    <a:pt x="272224" y="32461"/>
                  </a:lnTo>
                  <a:lnTo>
                    <a:pt x="270154" y="33820"/>
                  </a:lnTo>
                  <a:lnTo>
                    <a:pt x="268693" y="34175"/>
                  </a:lnTo>
                  <a:lnTo>
                    <a:pt x="264502" y="34175"/>
                  </a:lnTo>
                  <a:lnTo>
                    <a:pt x="262331" y="33718"/>
                  </a:lnTo>
                  <a:lnTo>
                    <a:pt x="258406" y="31940"/>
                  </a:lnTo>
                  <a:lnTo>
                    <a:pt x="256476" y="30708"/>
                  </a:lnTo>
                  <a:lnTo>
                    <a:pt x="254609" y="29210"/>
                  </a:lnTo>
                  <a:lnTo>
                    <a:pt x="249301" y="35572"/>
                  </a:lnTo>
                  <a:lnTo>
                    <a:pt x="251752" y="37807"/>
                  </a:lnTo>
                  <a:lnTo>
                    <a:pt x="254482" y="39446"/>
                  </a:lnTo>
                  <a:lnTo>
                    <a:pt x="260477" y="41605"/>
                  </a:lnTo>
                  <a:lnTo>
                    <a:pt x="263537" y="42125"/>
                  </a:lnTo>
                  <a:lnTo>
                    <a:pt x="266661" y="42125"/>
                  </a:lnTo>
                  <a:lnTo>
                    <a:pt x="268884" y="42125"/>
                  </a:lnTo>
                  <a:lnTo>
                    <a:pt x="281609" y="31457"/>
                  </a:lnTo>
                  <a:lnTo>
                    <a:pt x="281609" y="27533"/>
                  </a:lnTo>
                  <a:close/>
                </a:path>
                <a:path w="425450" h="42545">
                  <a:moveTo>
                    <a:pt x="356298" y="41554"/>
                  </a:moveTo>
                  <a:lnTo>
                    <a:pt x="352386" y="32372"/>
                  </a:lnTo>
                  <a:lnTo>
                    <a:pt x="349008" y="24409"/>
                  </a:lnTo>
                  <a:lnTo>
                    <a:pt x="343357" y="11137"/>
                  </a:lnTo>
                  <a:lnTo>
                    <a:pt x="339915" y="3035"/>
                  </a:lnTo>
                  <a:lnTo>
                    <a:pt x="339915" y="24409"/>
                  </a:lnTo>
                  <a:lnTo>
                    <a:pt x="329057" y="24409"/>
                  </a:lnTo>
                  <a:lnTo>
                    <a:pt x="334492" y="11137"/>
                  </a:lnTo>
                  <a:lnTo>
                    <a:pt x="339915" y="24409"/>
                  </a:lnTo>
                  <a:lnTo>
                    <a:pt x="339915" y="3035"/>
                  </a:lnTo>
                  <a:lnTo>
                    <a:pt x="338759" y="304"/>
                  </a:lnTo>
                  <a:lnTo>
                    <a:pt x="330441" y="304"/>
                  </a:lnTo>
                  <a:lnTo>
                    <a:pt x="312902" y="41554"/>
                  </a:lnTo>
                  <a:lnTo>
                    <a:pt x="322084" y="41554"/>
                  </a:lnTo>
                  <a:lnTo>
                    <a:pt x="325831" y="32372"/>
                  </a:lnTo>
                  <a:lnTo>
                    <a:pt x="343141" y="32372"/>
                  </a:lnTo>
                  <a:lnTo>
                    <a:pt x="346862" y="41554"/>
                  </a:lnTo>
                  <a:lnTo>
                    <a:pt x="356298" y="41554"/>
                  </a:lnTo>
                  <a:close/>
                </a:path>
                <a:path w="425450" h="42545">
                  <a:moveTo>
                    <a:pt x="424865" y="41554"/>
                  </a:moveTo>
                  <a:lnTo>
                    <a:pt x="415899" y="28422"/>
                  </a:lnTo>
                  <a:lnTo>
                    <a:pt x="414870" y="26924"/>
                  </a:lnTo>
                  <a:lnTo>
                    <a:pt x="417474" y="25946"/>
                  </a:lnTo>
                  <a:lnTo>
                    <a:pt x="423646" y="10210"/>
                  </a:lnTo>
                  <a:lnTo>
                    <a:pt x="423087" y="8737"/>
                  </a:lnTo>
                  <a:lnTo>
                    <a:pt x="422478" y="7086"/>
                  </a:lnTo>
                  <a:lnTo>
                    <a:pt x="417360" y="1993"/>
                  </a:lnTo>
                  <a:lnTo>
                    <a:pt x="414515" y="1003"/>
                  </a:lnTo>
                  <a:lnTo>
                    <a:pt x="414515" y="12623"/>
                  </a:lnTo>
                  <a:lnTo>
                    <a:pt x="414515" y="16433"/>
                  </a:lnTo>
                  <a:lnTo>
                    <a:pt x="413918" y="17868"/>
                  </a:lnTo>
                  <a:lnTo>
                    <a:pt x="411543" y="19951"/>
                  </a:lnTo>
                  <a:lnTo>
                    <a:pt x="409841" y="20485"/>
                  </a:lnTo>
                  <a:lnTo>
                    <a:pt x="398513" y="20485"/>
                  </a:lnTo>
                  <a:lnTo>
                    <a:pt x="398513" y="8737"/>
                  </a:lnTo>
                  <a:lnTo>
                    <a:pt x="409676" y="8737"/>
                  </a:lnTo>
                  <a:lnTo>
                    <a:pt x="411416" y="9220"/>
                  </a:lnTo>
                  <a:lnTo>
                    <a:pt x="413880" y="11176"/>
                  </a:lnTo>
                  <a:lnTo>
                    <a:pt x="414515" y="12623"/>
                  </a:lnTo>
                  <a:lnTo>
                    <a:pt x="414515" y="1003"/>
                  </a:lnTo>
                  <a:lnTo>
                    <a:pt x="413385" y="596"/>
                  </a:lnTo>
                  <a:lnTo>
                    <a:pt x="389496" y="596"/>
                  </a:lnTo>
                  <a:lnTo>
                    <a:pt x="389496" y="41554"/>
                  </a:lnTo>
                  <a:lnTo>
                    <a:pt x="398513" y="41554"/>
                  </a:lnTo>
                  <a:lnTo>
                    <a:pt x="398513" y="28422"/>
                  </a:lnTo>
                  <a:lnTo>
                    <a:pt x="405574" y="28422"/>
                  </a:lnTo>
                  <a:lnTo>
                    <a:pt x="414337" y="41554"/>
                  </a:lnTo>
                  <a:lnTo>
                    <a:pt x="424865" y="41554"/>
                  </a:lnTo>
                  <a:close/>
                </a:path>
              </a:pathLst>
            </a:custGeom>
            <a:solidFill>
              <a:srgbClr val="F26829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667619" y="10073717"/>
              <a:ext cx="1152892" cy="976554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919921" y="91264"/>
            <a:ext cx="3131493" cy="468692"/>
          </a:xfrm>
          <a:prstGeom prst="rect">
            <a:avLst/>
          </a:prstGeom>
        </p:spPr>
        <p:txBody>
          <a:bodyPr vert="horz" wrap="square" lIns="0" tIns="6641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sz="3002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¿Estás</a:t>
            </a:r>
            <a:r>
              <a:rPr sz="3002" b="1" spc="64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3002" b="1" spc="43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protegido?</a:t>
            </a:r>
            <a:endParaRPr sz="3002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964613" y="4654075"/>
            <a:ext cx="2850441" cy="489225"/>
          </a:xfrm>
          <a:custGeom>
            <a:avLst/>
            <a:gdLst/>
            <a:ahLst/>
            <a:cxnLst/>
            <a:rect l="l" t="t" r="r" b="b"/>
            <a:pathLst>
              <a:path w="6267450" h="1075690">
                <a:moveTo>
                  <a:pt x="5817529" y="0"/>
                </a:moveTo>
                <a:lnTo>
                  <a:pt x="5444" y="0"/>
                </a:lnTo>
                <a:lnTo>
                  <a:pt x="0" y="5444"/>
                </a:lnTo>
                <a:lnTo>
                  <a:pt x="0" y="953248"/>
                </a:lnTo>
                <a:lnTo>
                  <a:pt x="2231" y="1000199"/>
                </a:lnTo>
                <a:lnTo>
                  <a:pt x="8790" y="1045888"/>
                </a:lnTo>
                <a:lnTo>
                  <a:pt x="15903" y="1075336"/>
                </a:lnTo>
                <a:lnTo>
                  <a:pt x="6267421" y="1075336"/>
                </a:lnTo>
                <a:lnTo>
                  <a:pt x="6267421" y="449892"/>
                </a:lnTo>
                <a:lnTo>
                  <a:pt x="6264781" y="400870"/>
                </a:lnTo>
                <a:lnTo>
                  <a:pt x="6257044" y="353377"/>
                </a:lnTo>
                <a:lnTo>
                  <a:pt x="6244485" y="307689"/>
                </a:lnTo>
                <a:lnTo>
                  <a:pt x="6227378" y="264078"/>
                </a:lnTo>
                <a:lnTo>
                  <a:pt x="6205997" y="222820"/>
                </a:lnTo>
                <a:lnTo>
                  <a:pt x="6180617" y="184189"/>
                </a:lnTo>
                <a:lnTo>
                  <a:pt x="6151512" y="148459"/>
                </a:lnTo>
                <a:lnTo>
                  <a:pt x="6118958" y="115905"/>
                </a:lnTo>
                <a:lnTo>
                  <a:pt x="6083227" y="86801"/>
                </a:lnTo>
                <a:lnTo>
                  <a:pt x="6044596" y="61422"/>
                </a:lnTo>
                <a:lnTo>
                  <a:pt x="6003338" y="40042"/>
                </a:lnTo>
                <a:lnTo>
                  <a:pt x="5959728" y="22935"/>
                </a:lnTo>
                <a:lnTo>
                  <a:pt x="5914040" y="10376"/>
                </a:lnTo>
                <a:lnTo>
                  <a:pt x="5866549" y="2639"/>
                </a:lnTo>
                <a:lnTo>
                  <a:pt x="5817529" y="0"/>
                </a:lnTo>
                <a:close/>
              </a:path>
            </a:pathLst>
          </a:custGeom>
          <a:solidFill>
            <a:srgbClr val="8D6DA1"/>
          </a:solidFill>
        </p:spPr>
        <p:txBody>
          <a:bodyPr wrap="square" lIns="0" tIns="0" rIns="0" bIns="0" rtlCol="0"/>
          <a:lstStyle/>
          <a:p>
            <a:endParaRPr sz="387"/>
          </a:p>
        </p:txBody>
      </p:sp>
      <p:sp>
        <p:nvSpPr>
          <p:cNvPr id="57" name="object 57"/>
          <p:cNvSpPr txBox="1"/>
          <p:nvPr/>
        </p:nvSpPr>
        <p:spPr>
          <a:xfrm>
            <a:off x="6996115" y="439841"/>
            <a:ext cx="1977173" cy="146744"/>
          </a:xfrm>
          <a:prstGeom prst="rect">
            <a:avLst/>
          </a:prstGeom>
        </p:spPr>
        <p:txBody>
          <a:bodyPr vert="horz" wrap="square" lIns="0" tIns="6641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lang="en-US" sz="910" b="1" spc="9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Semana</a:t>
            </a:r>
            <a:r>
              <a:rPr lang="en-US" sz="910" b="1" spc="14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910" b="1" spc="7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</a:t>
            </a:r>
            <a:r>
              <a:rPr lang="en-US" sz="910" b="1" spc="16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910" b="1" spc="7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Vacunación</a:t>
            </a:r>
            <a:r>
              <a:rPr lang="en-US" sz="910" b="1" spc="16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910" b="1" spc="7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en</a:t>
            </a:r>
            <a:r>
              <a:rPr lang="en-US" sz="910" b="1" spc="16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910" b="1" spc="7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las</a:t>
            </a:r>
            <a:r>
              <a:rPr lang="en-US" sz="910" b="1" spc="14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910" b="1" spc="11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Américas</a:t>
            </a:r>
            <a:endParaRPr lang="en-US" sz="91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76249" y="4443124"/>
            <a:ext cx="754630" cy="145479"/>
          </a:xfrm>
          <a:prstGeom prst="rect">
            <a:avLst/>
          </a:prstGeom>
        </p:spPr>
        <p:txBody>
          <a:bodyPr vert="horz" wrap="square" lIns="0" tIns="2022" rIns="0" bIns="0" rtlCol="0">
            <a:spAutoFit/>
          </a:bodyPr>
          <a:lstStyle/>
          <a:p>
            <a:pPr marL="5776">
              <a:spcBef>
                <a:spcPts val="16"/>
              </a:spcBef>
            </a:pPr>
            <a:r>
              <a:rPr lang="en-US" sz="932" spc="-11" dirty="0" err="1">
                <a:solidFill>
                  <a:srgbClr val="0E96D4"/>
                </a:solidFill>
                <a:latin typeface="Arial"/>
                <a:cs typeface="Arial"/>
              </a:rPr>
              <a:t>www.paho.org</a:t>
            </a:r>
            <a:endParaRPr lang="en-US" sz="932" dirty="0">
              <a:latin typeface="Arial"/>
              <a:cs typeface="Arial"/>
            </a:endParaRPr>
          </a:p>
        </p:txBody>
      </p:sp>
      <p:sp>
        <p:nvSpPr>
          <p:cNvPr id="69" name="object 63">
            <a:extLst>
              <a:ext uri="{FF2B5EF4-FFF2-40B4-BE49-F238E27FC236}">
                <a16:creationId xmlns:a16="http://schemas.microsoft.com/office/drawing/2014/main" id="{523EC4CA-9F6D-2B4A-864D-381F9CDD50F7}"/>
              </a:ext>
            </a:extLst>
          </p:cNvPr>
          <p:cNvSpPr txBox="1"/>
          <p:nvPr/>
        </p:nvSpPr>
        <p:spPr>
          <a:xfrm>
            <a:off x="4114800" y="2155882"/>
            <a:ext cx="4543309" cy="1123564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>
              <a:lnSpc>
                <a:spcPts val="2911"/>
              </a:lnSpc>
              <a:spcBef>
                <a:spcPts val="61"/>
              </a:spcBef>
            </a:pP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Título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Muy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corto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y al punto</a:t>
            </a:r>
            <a:b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y no mas que 2 o 3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líneas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b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no mas que 2 o 3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líneas</a:t>
            </a:r>
            <a:endParaRPr lang="en-US" sz="2729" b="1" dirty="0">
              <a:effectLst>
                <a:outerShdw blurRad="111867" dir="5400000" algn="ctr" rotWithShape="0">
                  <a:schemeClr val="tx1"/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3" name="object 63">
            <a:extLst>
              <a:ext uri="{FF2B5EF4-FFF2-40B4-BE49-F238E27FC236}">
                <a16:creationId xmlns:a16="http://schemas.microsoft.com/office/drawing/2014/main" id="{5FB2FEAB-5B65-E34B-A3D4-3B7123B85D4D}"/>
              </a:ext>
            </a:extLst>
          </p:cNvPr>
          <p:cNvSpPr txBox="1"/>
          <p:nvPr/>
        </p:nvSpPr>
        <p:spPr>
          <a:xfrm>
            <a:off x="974544" y="848317"/>
            <a:ext cx="2600053" cy="287823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>
              <a:spcBef>
                <a:spcPts val="61"/>
              </a:spcBef>
            </a:pPr>
            <a:r>
              <a:rPr sz="181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#PonteTodasTusVacunas</a:t>
            </a:r>
            <a:endParaRPr sz="1819" b="1" dirty="0">
              <a:effectLst>
                <a:outerShdw blurRad="111867" dir="5400000" algn="ctr" rotWithShape="0">
                  <a:schemeClr val="tx1"/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337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6" t="12023" b="33972"/>
          <a:stretch/>
        </p:blipFill>
        <p:spPr>
          <a:xfrm>
            <a:off x="321" y="801960"/>
            <a:ext cx="9143358" cy="3601988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46DA1513-2E14-744E-9671-50C353F94408}"/>
              </a:ext>
            </a:extLst>
          </p:cNvPr>
          <p:cNvGrpSpPr/>
          <p:nvPr/>
        </p:nvGrpSpPr>
        <p:grpSpPr>
          <a:xfrm>
            <a:off x="452783" y="2"/>
            <a:ext cx="6556356" cy="886298"/>
            <a:chOff x="994857" y="0"/>
            <a:chExt cx="14415889" cy="1948761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4857" y="0"/>
              <a:ext cx="11543985" cy="1948761"/>
            </a:xfrm>
            <a:prstGeom prst="rect">
              <a:avLst/>
            </a:prstGeom>
          </p:spPr>
        </p:pic>
        <p:grpSp>
          <p:nvGrpSpPr>
            <p:cNvPr id="43" name="object 43"/>
            <p:cNvGrpSpPr/>
            <p:nvPr/>
          </p:nvGrpSpPr>
          <p:grpSpPr>
            <a:xfrm>
              <a:off x="12616746" y="486604"/>
              <a:ext cx="2794000" cy="1174750"/>
              <a:chOff x="12616746" y="486604"/>
              <a:chExt cx="2794000" cy="1174750"/>
            </a:xfrm>
          </p:grpSpPr>
          <p:sp>
            <p:nvSpPr>
              <p:cNvPr id="44" name="object 44"/>
              <p:cNvSpPr/>
              <p:nvPr/>
            </p:nvSpPr>
            <p:spPr>
              <a:xfrm>
                <a:off x="14338515" y="532316"/>
                <a:ext cx="563245" cy="1091565"/>
              </a:xfrm>
              <a:custGeom>
                <a:avLst/>
                <a:gdLst/>
                <a:ahLst/>
                <a:cxnLst/>
                <a:rect l="l" t="t" r="r" b="b"/>
                <a:pathLst>
                  <a:path w="563244" h="1091565">
                    <a:moveTo>
                      <a:pt x="529681" y="0"/>
                    </a:moveTo>
                    <a:lnTo>
                      <a:pt x="495312" y="20449"/>
                    </a:lnTo>
                    <a:lnTo>
                      <a:pt x="3809" y="1036355"/>
                    </a:lnTo>
                    <a:lnTo>
                      <a:pt x="0" y="1050747"/>
                    </a:lnTo>
                    <a:lnTo>
                      <a:pt x="1677" y="1065068"/>
                    </a:lnTo>
                    <a:lnTo>
                      <a:pt x="8331" y="1077686"/>
                    </a:lnTo>
                    <a:lnTo>
                      <a:pt x="19452" y="1086972"/>
                    </a:lnTo>
                    <a:lnTo>
                      <a:pt x="24635" y="1089757"/>
                    </a:lnTo>
                    <a:lnTo>
                      <a:pt x="30174" y="1091097"/>
                    </a:lnTo>
                    <a:lnTo>
                      <a:pt x="35630" y="1091097"/>
                    </a:lnTo>
                    <a:lnTo>
                      <a:pt x="559017" y="54616"/>
                    </a:lnTo>
                    <a:lnTo>
                      <a:pt x="562812" y="40246"/>
                    </a:lnTo>
                    <a:lnTo>
                      <a:pt x="561133" y="25932"/>
                    </a:lnTo>
                    <a:lnTo>
                      <a:pt x="554486" y="13308"/>
                    </a:lnTo>
                    <a:lnTo>
                      <a:pt x="543373" y="4010"/>
                    </a:lnTo>
                    <a:lnTo>
                      <a:pt x="529681" y="0"/>
                    </a:lnTo>
                    <a:close/>
                  </a:path>
                </a:pathLst>
              </a:custGeom>
              <a:solidFill>
                <a:srgbClr val="EB2D7C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14499278" y="1153070"/>
                <a:ext cx="715010" cy="113030"/>
              </a:xfrm>
              <a:custGeom>
                <a:avLst/>
                <a:gdLst/>
                <a:ahLst/>
                <a:cxnLst/>
                <a:rect l="l" t="t" r="r" b="b"/>
                <a:pathLst>
                  <a:path w="715009" h="113030">
                    <a:moveTo>
                      <a:pt x="661288" y="0"/>
                    </a:moveTo>
                    <a:lnTo>
                      <a:pt x="53610" y="0"/>
                    </a:lnTo>
                    <a:lnTo>
                      <a:pt x="32746" y="4433"/>
                    </a:lnTo>
                    <a:lnTo>
                      <a:pt x="15705" y="16525"/>
                    </a:lnTo>
                    <a:lnTo>
                      <a:pt x="4214" y="34464"/>
                    </a:lnTo>
                    <a:lnTo>
                      <a:pt x="0" y="56438"/>
                    </a:lnTo>
                    <a:lnTo>
                      <a:pt x="4214" y="78402"/>
                    </a:lnTo>
                    <a:lnTo>
                      <a:pt x="15705" y="96342"/>
                    </a:lnTo>
                    <a:lnTo>
                      <a:pt x="32746" y="108439"/>
                    </a:lnTo>
                    <a:lnTo>
                      <a:pt x="53610" y="112876"/>
                    </a:lnTo>
                    <a:lnTo>
                      <a:pt x="661288" y="112876"/>
                    </a:lnTo>
                    <a:lnTo>
                      <a:pt x="682155" y="108439"/>
                    </a:lnTo>
                    <a:lnTo>
                      <a:pt x="699199" y="96342"/>
                    </a:lnTo>
                    <a:lnTo>
                      <a:pt x="710694" y="78402"/>
                    </a:lnTo>
                    <a:lnTo>
                      <a:pt x="714910" y="56438"/>
                    </a:lnTo>
                    <a:lnTo>
                      <a:pt x="710694" y="34464"/>
                    </a:lnTo>
                    <a:lnTo>
                      <a:pt x="699199" y="16525"/>
                    </a:lnTo>
                    <a:lnTo>
                      <a:pt x="682155" y="4433"/>
                    </a:lnTo>
                    <a:lnTo>
                      <a:pt x="661288" y="0"/>
                    </a:lnTo>
                    <a:close/>
                  </a:path>
                </a:pathLst>
              </a:custGeom>
              <a:solidFill>
                <a:srgbClr val="29B574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14794268" y="494707"/>
                <a:ext cx="616585" cy="1166495"/>
              </a:xfrm>
              <a:custGeom>
                <a:avLst/>
                <a:gdLst/>
                <a:ahLst/>
                <a:cxnLst/>
                <a:rect l="l" t="t" r="r" b="b"/>
                <a:pathLst>
                  <a:path w="616584" h="1166495">
                    <a:moveTo>
                      <a:pt x="67359" y="0"/>
                    </a:moveTo>
                    <a:lnTo>
                      <a:pt x="39900" y="7593"/>
                    </a:lnTo>
                    <a:lnTo>
                      <a:pt x="17401" y="25804"/>
                    </a:lnTo>
                    <a:lnTo>
                      <a:pt x="3747" y="50818"/>
                    </a:lnTo>
                    <a:lnTo>
                      <a:pt x="0" y="79392"/>
                    </a:lnTo>
                    <a:lnTo>
                      <a:pt x="7221" y="108281"/>
                    </a:lnTo>
                    <a:lnTo>
                      <a:pt x="480829" y="1124219"/>
                    </a:lnTo>
                    <a:lnTo>
                      <a:pt x="507707" y="1155269"/>
                    </a:lnTo>
                    <a:lnTo>
                      <a:pt x="545068" y="1166332"/>
                    </a:lnTo>
                    <a:lnTo>
                      <a:pt x="553016" y="1165865"/>
                    </a:lnTo>
                    <a:lnTo>
                      <a:pt x="599014" y="1140394"/>
                    </a:lnTo>
                    <a:lnTo>
                      <a:pt x="616412" y="1086803"/>
                    </a:lnTo>
                    <a:lnTo>
                      <a:pt x="609192" y="1057917"/>
                    </a:lnTo>
                    <a:lnTo>
                      <a:pt x="135573" y="42000"/>
                    </a:lnTo>
                    <a:lnTo>
                      <a:pt x="118268" y="18318"/>
                    </a:lnTo>
                    <a:lnTo>
                      <a:pt x="94506" y="3946"/>
                    </a:lnTo>
                    <a:lnTo>
                      <a:pt x="67359" y="0"/>
                    </a:lnTo>
                    <a:close/>
                  </a:path>
                </a:pathLst>
              </a:custGeom>
              <a:solidFill>
                <a:srgbClr val="8CC541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13875438" y="515177"/>
                <a:ext cx="651510" cy="1098550"/>
              </a:xfrm>
              <a:custGeom>
                <a:avLst/>
                <a:gdLst/>
                <a:ahLst/>
                <a:cxnLst/>
                <a:rect l="l" t="t" r="r" b="b"/>
                <a:pathLst>
                  <a:path w="651509" h="1098550">
                    <a:moveTo>
                      <a:pt x="574147" y="0"/>
                    </a:moveTo>
                    <a:lnTo>
                      <a:pt x="515880" y="18860"/>
                    </a:lnTo>
                    <a:lnTo>
                      <a:pt x="8295" y="986026"/>
                    </a:lnTo>
                    <a:lnTo>
                      <a:pt x="0" y="1015904"/>
                    </a:lnTo>
                    <a:lnTo>
                      <a:pt x="4236" y="1045470"/>
                    </a:lnTo>
                    <a:lnTo>
                      <a:pt x="19811" y="1071368"/>
                    </a:lnTo>
                    <a:lnTo>
                      <a:pt x="45530" y="1090243"/>
                    </a:lnTo>
                    <a:lnTo>
                      <a:pt x="76928" y="1098140"/>
                    </a:lnTo>
                    <a:lnTo>
                      <a:pt x="107992" y="1094103"/>
                    </a:lnTo>
                    <a:lnTo>
                      <a:pt x="135199" y="1079278"/>
                    </a:lnTo>
                    <a:lnTo>
                      <a:pt x="155024" y="1054810"/>
                    </a:lnTo>
                    <a:lnTo>
                      <a:pt x="642779" y="112116"/>
                    </a:lnTo>
                    <a:lnTo>
                      <a:pt x="651079" y="82234"/>
                    </a:lnTo>
                    <a:lnTo>
                      <a:pt x="646841" y="52669"/>
                    </a:lnTo>
                    <a:lnTo>
                      <a:pt x="631264" y="26773"/>
                    </a:lnTo>
                    <a:lnTo>
                      <a:pt x="605544" y="7899"/>
                    </a:lnTo>
                    <a:lnTo>
                      <a:pt x="574147" y="0"/>
                    </a:lnTo>
                    <a:close/>
                  </a:path>
                </a:pathLst>
              </a:custGeom>
              <a:solidFill>
                <a:srgbClr val="CC4E9C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14285785" y="486604"/>
                <a:ext cx="26733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267334" h="396240">
                    <a:moveTo>
                      <a:pt x="209319" y="0"/>
                    </a:moveTo>
                    <a:lnTo>
                      <a:pt x="165621" y="14151"/>
                    </a:lnTo>
                    <a:lnTo>
                      <a:pt x="6217" y="311842"/>
                    </a:lnTo>
                    <a:lnTo>
                      <a:pt x="0" y="334249"/>
                    </a:lnTo>
                    <a:lnTo>
                      <a:pt x="3180" y="356415"/>
                    </a:lnTo>
                    <a:lnTo>
                      <a:pt x="14866" y="375831"/>
                    </a:lnTo>
                    <a:lnTo>
                      <a:pt x="34164" y="389986"/>
                    </a:lnTo>
                    <a:lnTo>
                      <a:pt x="57695" y="395909"/>
                    </a:lnTo>
                    <a:lnTo>
                      <a:pt x="80980" y="392885"/>
                    </a:lnTo>
                    <a:lnTo>
                      <a:pt x="101377" y="381771"/>
                    </a:lnTo>
                    <a:lnTo>
                      <a:pt x="116245" y="363422"/>
                    </a:lnTo>
                    <a:lnTo>
                      <a:pt x="260775" y="84079"/>
                    </a:lnTo>
                    <a:lnTo>
                      <a:pt x="266999" y="61674"/>
                    </a:lnTo>
                    <a:lnTo>
                      <a:pt x="263824" y="39501"/>
                    </a:lnTo>
                    <a:lnTo>
                      <a:pt x="252149" y="20078"/>
                    </a:lnTo>
                    <a:lnTo>
                      <a:pt x="232870" y="5925"/>
                    </a:lnTo>
                    <a:lnTo>
                      <a:pt x="209319" y="0"/>
                    </a:lnTo>
                    <a:close/>
                  </a:path>
                </a:pathLst>
              </a:custGeom>
              <a:solidFill>
                <a:srgbClr val="29B574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13429881" y="514624"/>
                <a:ext cx="565785" cy="1062355"/>
              </a:xfrm>
              <a:custGeom>
                <a:avLst/>
                <a:gdLst/>
                <a:ahLst/>
                <a:cxnLst/>
                <a:rect l="l" t="t" r="r" b="b"/>
                <a:pathLst>
                  <a:path w="565784" h="1062355">
                    <a:moveTo>
                      <a:pt x="59233" y="0"/>
                    </a:moveTo>
                    <a:lnTo>
                      <a:pt x="35767" y="5018"/>
                    </a:lnTo>
                    <a:lnTo>
                      <a:pt x="16217" y="18308"/>
                    </a:lnTo>
                    <a:lnTo>
                      <a:pt x="3968" y="37069"/>
                    </a:lnTo>
                    <a:lnTo>
                      <a:pt x="0" y="58845"/>
                    </a:lnTo>
                    <a:lnTo>
                      <a:pt x="5286" y="81183"/>
                    </a:lnTo>
                    <a:lnTo>
                      <a:pt x="449985" y="1027845"/>
                    </a:lnTo>
                    <a:lnTo>
                      <a:pt x="463926" y="1046449"/>
                    </a:lnTo>
                    <a:lnTo>
                      <a:pt x="483614" y="1058136"/>
                    </a:lnTo>
                    <a:lnTo>
                      <a:pt x="506467" y="1061952"/>
                    </a:lnTo>
                    <a:lnTo>
                      <a:pt x="529909" y="1056944"/>
                    </a:lnTo>
                    <a:lnTo>
                      <a:pt x="549485" y="1043644"/>
                    </a:lnTo>
                    <a:lnTo>
                      <a:pt x="561760" y="1024880"/>
                    </a:lnTo>
                    <a:lnTo>
                      <a:pt x="565756" y="1003115"/>
                    </a:lnTo>
                    <a:lnTo>
                      <a:pt x="560495" y="980810"/>
                    </a:lnTo>
                    <a:lnTo>
                      <a:pt x="115796" y="34148"/>
                    </a:lnTo>
                    <a:lnTo>
                      <a:pt x="101825" y="15506"/>
                    </a:lnTo>
                    <a:lnTo>
                      <a:pt x="82111" y="3809"/>
                    </a:lnTo>
                    <a:lnTo>
                      <a:pt x="59233" y="0"/>
                    </a:lnTo>
                    <a:close/>
                  </a:path>
                </a:pathLst>
              </a:custGeom>
              <a:solidFill>
                <a:srgbClr val="8CC541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13430458" y="514420"/>
                <a:ext cx="295910" cy="487680"/>
              </a:xfrm>
              <a:custGeom>
                <a:avLst/>
                <a:gdLst/>
                <a:ahLst/>
                <a:cxnLst/>
                <a:rect l="l" t="t" r="r" b="b"/>
                <a:pathLst>
                  <a:path w="295909" h="487680">
                    <a:moveTo>
                      <a:pt x="59269" y="0"/>
                    </a:moveTo>
                    <a:lnTo>
                      <a:pt x="35825" y="5026"/>
                    </a:lnTo>
                    <a:lnTo>
                      <a:pt x="16252" y="18302"/>
                    </a:lnTo>
                    <a:lnTo>
                      <a:pt x="3985" y="37035"/>
                    </a:lnTo>
                    <a:lnTo>
                      <a:pt x="0" y="58791"/>
                    </a:lnTo>
                    <a:lnTo>
                      <a:pt x="5271" y="81139"/>
                    </a:lnTo>
                    <a:lnTo>
                      <a:pt x="179935" y="453075"/>
                    </a:lnTo>
                    <a:lnTo>
                      <a:pt x="193886" y="471695"/>
                    </a:lnTo>
                    <a:lnTo>
                      <a:pt x="213569" y="483367"/>
                    </a:lnTo>
                    <a:lnTo>
                      <a:pt x="236427" y="487163"/>
                    </a:lnTo>
                    <a:lnTo>
                      <a:pt x="259902" y="482153"/>
                    </a:lnTo>
                    <a:lnTo>
                      <a:pt x="291702" y="450101"/>
                    </a:lnTo>
                    <a:lnTo>
                      <a:pt x="295738" y="428310"/>
                    </a:lnTo>
                    <a:lnTo>
                      <a:pt x="294334" y="417069"/>
                    </a:lnTo>
                    <a:lnTo>
                      <a:pt x="115791" y="34103"/>
                    </a:lnTo>
                    <a:lnTo>
                      <a:pt x="82114" y="3791"/>
                    </a:lnTo>
                    <a:lnTo>
                      <a:pt x="59269" y="0"/>
                    </a:lnTo>
                    <a:close/>
                  </a:path>
                </a:pathLst>
              </a:custGeom>
              <a:solidFill>
                <a:srgbClr val="CFBE2B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12997673" y="1298672"/>
                <a:ext cx="381000" cy="319405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319405">
                    <a:moveTo>
                      <a:pt x="359737" y="0"/>
                    </a:moveTo>
                    <a:lnTo>
                      <a:pt x="334393" y="60785"/>
                    </a:lnTo>
                    <a:lnTo>
                      <a:pt x="322347" y="101643"/>
                    </a:lnTo>
                    <a:lnTo>
                      <a:pt x="303074" y="139759"/>
                    </a:lnTo>
                    <a:lnTo>
                      <a:pt x="277234" y="174582"/>
                    </a:lnTo>
                    <a:lnTo>
                      <a:pt x="245485" y="205561"/>
                    </a:lnTo>
                    <a:lnTo>
                      <a:pt x="208486" y="232144"/>
                    </a:lnTo>
                    <a:lnTo>
                      <a:pt x="166894" y="253780"/>
                    </a:lnTo>
                    <a:lnTo>
                      <a:pt x="121369" y="269917"/>
                    </a:lnTo>
                    <a:lnTo>
                      <a:pt x="72568" y="280004"/>
                    </a:lnTo>
                    <a:lnTo>
                      <a:pt x="21151" y="283488"/>
                    </a:lnTo>
                    <a:lnTo>
                      <a:pt x="12903" y="284883"/>
                    </a:lnTo>
                    <a:lnTo>
                      <a:pt x="6181" y="288687"/>
                    </a:lnTo>
                    <a:lnTo>
                      <a:pt x="1657" y="294329"/>
                    </a:lnTo>
                    <a:lnTo>
                      <a:pt x="0" y="301236"/>
                    </a:lnTo>
                    <a:lnTo>
                      <a:pt x="1657" y="308124"/>
                    </a:lnTo>
                    <a:lnTo>
                      <a:pt x="6181" y="313753"/>
                    </a:lnTo>
                    <a:lnTo>
                      <a:pt x="12903" y="317550"/>
                    </a:lnTo>
                    <a:lnTo>
                      <a:pt x="21151" y="318943"/>
                    </a:lnTo>
                    <a:lnTo>
                      <a:pt x="74227" y="315671"/>
                    </a:lnTo>
                    <a:lnTo>
                      <a:pt x="124912" y="306170"/>
                    </a:lnTo>
                    <a:lnTo>
                      <a:pt x="172645" y="290907"/>
                    </a:lnTo>
                    <a:lnTo>
                      <a:pt x="216865" y="270353"/>
                    </a:lnTo>
                    <a:lnTo>
                      <a:pt x="257011" y="244977"/>
                    </a:lnTo>
                    <a:lnTo>
                      <a:pt x="292520" y="215248"/>
                    </a:lnTo>
                    <a:lnTo>
                      <a:pt x="322832" y="181636"/>
                    </a:lnTo>
                    <a:lnTo>
                      <a:pt x="347385" y="144609"/>
                    </a:lnTo>
                    <a:lnTo>
                      <a:pt x="365618" y="104637"/>
                    </a:lnTo>
                    <a:lnTo>
                      <a:pt x="376969" y="62190"/>
                    </a:lnTo>
                    <a:lnTo>
                      <a:pt x="380878" y="17737"/>
                    </a:lnTo>
                    <a:lnTo>
                      <a:pt x="379215" y="10831"/>
                    </a:lnTo>
                    <a:lnTo>
                      <a:pt x="374682" y="5193"/>
                    </a:lnTo>
                    <a:lnTo>
                      <a:pt x="367961" y="1393"/>
                    </a:lnTo>
                    <a:lnTo>
                      <a:pt x="359737" y="0"/>
                    </a:lnTo>
                    <a:close/>
                  </a:path>
                </a:pathLst>
              </a:custGeom>
              <a:solidFill>
                <a:srgbClr val="28A8E0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12955377" y="979719"/>
                <a:ext cx="46609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466090" h="389890">
                    <a:moveTo>
                      <a:pt x="63443" y="0"/>
                    </a:moveTo>
                    <a:lnTo>
                      <a:pt x="38731" y="4180"/>
                    </a:lnTo>
                    <a:lnTo>
                      <a:pt x="18567" y="15578"/>
                    </a:lnTo>
                    <a:lnTo>
                      <a:pt x="4980" y="32476"/>
                    </a:lnTo>
                    <a:lnTo>
                      <a:pt x="0" y="53160"/>
                    </a:lnTo>
                    <a:lnTo>
                      <a:pt x="4980" y="73857"/>
                    </a:lnTo>
                    <a:lnTo>
                      <a:pt x="18567" y="90755"/>
                    </a:lnTo>
                    <a:lnTo>
                      <a:pt x="38731" y="102145"/>
                    </a:lnTo>
                    <a:lnTo>
                      <a:pt x="63443" y="106321"/>
                    </a:lnTo>
                    <a:lnTo>
                      <a:pt x="112815" y="110038"/>
                    </a:lnTo>
                    <a:lnTo>
                      <a:pt x="159310" y="120752"/>
                    </a:lnTo>
                    <a:lnTo>
                      <a:pt x="202146" y="137810"/>
                    </a:lnTo>
                    <a:lnTo>
                      <a:pt x="240539" y="160556"/>
                    </a:lnTo>
                    <a:lnTo>
                      <a:pt x="273707" y="188335"/>
                    </a:lnTo>
                    <a:lnTo>
                      <a:pt x="300867" y="220492"/>
                    </a:lnTo>
                    <a:lnTo>
                      <a:pt x="321236" y="256374"/>
                    </a:lnTo>
                    <a:lnTo>
                      <a:pt x="334032" y="295325"/>
                    </a:lnTo>
                    <a:lnTo>
                      <a:pt x="338471" y="336691"/>
                    </a:lnTo>
                    <a:lnTo>
                      <a:pt x="343463" y="357368"/>
                    </a:lnTo>
                    <a:lnTo>
                      <a:pt x="357080" y="374253"/>
                    </a:lnTo>
                    <a:lnTo>
                      <a:pt x="377282" y="385636"/>
                    </a:lnTo>
                    <a:lnTo>
                      <a:pt x="402029" y="389810"/>
                    </a:lnTo>
                    <a:lnTo>
                      <a:pt x="426705" y="385636"/>
                    </a:lnTo>
                    <a:lnTo>
                      <a:pt x="446873" y="374253"/>
                    </a:lnTo>
                    <a:lnTo>
                      <a:pt x="460480" y="357368"/>
                    </a:lnTo>
                    <a:lnTo>
                      <a:pt x="465472" y="336691"/>
                    </a:lnTo>
                    <a:lnTo>
                      <a:pt x="462334" y="294512"/>
                    </a:lnTo>
                    <a:lnTo>
                      <a:pt x="453173" y="253881"/>
                    </a:lnTo>
                    <a:lnTo>
                      <a:pt x="438369" y="215116"/>
                    </a:lnTo>
                    <a:lnTo>
                      <a:pt x="418300" y="178534"/>
                    </a:lnTo>
                    <a:lnTo>
                      <a:pt x="393348" y="144454"/>
                    </a:lnTo>
                    <a:lnTo>
                      <a:pt x="363890" y="113193"/>
                    </a:lnTo>
                    <a:lnTo>
                      <a:pt x="330308" y="85069"/>
                    </a:lnTo>
                    <a:lnTo>
                      <a:pt x="292980" y="60400"/>
                    </a:lnTo>
                    <a:lnTo>
                      <a:pt x="252286" y="39503"/>
                    </a:lnTo>
                    <a:lnTo>
                      <a:pt x="208606" y="22697"/>
                    </a:lnTo>
                    <a:lnTo>
                      <a:pt x="162319" y="10299"/>
                    </a:lnTo>
                    <a:lnTo>
                      <a:pt x="113804" y="2627"/>
                    </a:lnTo>
                    <a:lnTo>
                      <a:pt x="63443" y="0"/>
                    </a:lnTo>
                    <a:close/>
                  </a:path>
                </a:pathLst>
              </a:custGeom>
              <a:solidFill>
                <a:srgbClr val="EB2D7C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12616746" y="1263251"/>
                <a:ext cx="46609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466090" h="389889">
                    <a:moveTo>
                      <a:pt x="63474" y="0"/>
                    </a:moveTo>
                    <a:lnTo>
                      <a:pt x="38793" y="4170"/>
                    </a:lnTo>
                    <a:lnTo>
                      <a:pt x="18614" y="15550"/>
                    </a:lnTo>
                    <a:lnTo>
                      <a:pt x="4996" y="32445"/>
                    </a:lnTo>
                    <a:lnTo>
                      <a:pt x="0" y="53160"/>
                    </a:lnTo>
                    <a:lnTo>
                      <a:pt x="3138" y="95323"/>
                    </a:lnTo>
                    <a:lnTo>
                      <a:pt x="12299" y="135941"/>
                    </a:lnTo>
                    <a:lnTo>
                      <a:pt x="27104" y="174695"/>
                    </a:lnTo>
                    <a:lnTo>
                      <a:pt x="47173" y="211268"/>
                    </a:lnTo>
                    <a:lnTo>
                      <a:pt x="72126" y="245341"/>
                    </a:lnTo>
                    <a:lnTo>
                      <a:pt x="101586" y="276596"/>
                    </a:lnTo>
                    <a:lnTo>
                      <a:pt x="135170" y="304716"/>
                    </a:lnTo>
                    <a:lnTo>
                      <a:pt x="172502" y="329382"/>
                    </a:lnTo>
                    <a:lnTo>
                      <a:pt x="213200" y="350277"/>
                    </a:lnTo>
                    <a:lnTo>
                      <a:pt x="256885" y="367082"/>
                    </a:lnTo>
                    <a:lnTo>
                      <a:pt x="303178" y="379479"/>
                    </a:lnTo>
                    <a:lnTo>
                      <a:pt x="351700" y="387150"/>
                    </a:lnTo>
                    <a:lnTo>
                      <a:pt x="402071" y="389778"/>
                    </a:lnTo>
                    <a:lnTo>
                      <a:pt x="426771" y="385604"/>
                    </a:lnTo>
                    <a:lnTo>
                      <a:pt x="446952" y="374221"/>
                    </a:lnTo>
                    <a:lnTo>
                      <a:pt x="460563" y="357337"/>
                    </a:lnTo>
                    <a:lnTo>
                      <a:pt x="465556" y="336659"/>
                    </a:lnTo>
                    <a:lnTo>
                      <a:pt x="460563" y="315958"/>
                    </a:lnTo>
                    <a:lnTo>
                      <a:pt x="446952" y="299061"/>
                    </a:lnTo>
                    <a:lnTo>
                      <a:pt x="426771" y="287673"/>
                    </a:lnTo>
                    <a:lnTo>
                      <a:pt x="402071" y="283499"/>
                    </a:lnTo>
                    <a:lnTo>
                      <a:pt x="352688" y="279780"/>
                    </a:lnTo>
                    <a:lnTo>
                      <a:pt x="306186" y="269063"/>
                    </a:lnTo>
                    <a:lnTo>
                      <a:pt x="263349" y="252002"/>
                    </a:lnTo>
                    <a:lnTo>
                      <a:pt x="224957" y="229253"/>
                    </a:lnTo>
                    <a:lnTo>
                      <a:pt x="191793" y="201473"/>
                    </a:lnTo>
                    <a:lnTo>
                      <a:pt x="164637" y="169318"/>
                    </a:lnTo>
                    <a:lnTo>
                      <a:pt x="144273" y="133443"/>
                    </a:lnTo>
                    <a:lnTo>
                      <a:pt x="131480" y="94505"/>
                    </a:lnTo>
                    <a:lnTo>
                      <a:pt x="127043" y="53160"/>
                    </a:lnTo>
                    <a:lnTo>
                      <a:pt x="122043" y="32445"/>
                    </a:lnTo>
                    <a:lnTo>
                      <a:pt x="108412" y="15550"/>
                    </a:lnTo>
                    <a:lnTo>
                      <a:pt x="88205" y="4170"/>
                    </a:lnTo>
                    <a:lnTo>
                      <a:pt x="63474" y="0"/>
                    </a:lnTo>
                    <a:close/>
                  </a:path>
                </a:pathLst>
              </a:custGeom>
              <a:solidFill>
                <a:srgbClr val="8CC541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4" name="object 54"/>
              <p:cNvSpPr/>
              <p:nvPr/>
            </p:nvSpPr>
            <p:spPr>
              <a:xfrm>
                <a:off x="12677480" y="538611"/>
                <a:ext cx="297180" cy="295910"/>
              </a:xfrm>
              <a:custGeom>
                <a:avLst/>
                <a:gdLst/>
                <a:ahLst/>
                <a:cxnLst/>
                <a:rect l="l" t="t" r="r" b="b"/>
                <a:pathLst>
                  <a:path w="297179" h="295909">
                    <a:moveTo>
                      <a:pt x="286386" y="0"/>
                    </a:moveTo>
                    <a:lnTo>
                      <a:pt x="227613" y="8400"/>
                    </a:lnTo>
                    <a:lnTo>
                      <a:pt x="181936" y="22063"/>
                    </a:lnTo>
                    <a:lnTo>
                      <a:pt x="140034" y="41254"/>
                    </a:lnTo>
                    <a:lnTo>
                      <a:pt x="102481" y="65390"/>
                    </a:lnTo>
                    <a:lnTo>
                      <a:pt x="69849" y="93891"/>
                    </a:lnTo>
                    <a:lnTo>
                      <a:pt x="42711" y="126173"/>
                    </a:lnTo>
                    <a:lnTo>
                      <a:pt x="21642" y="161655"/>
                    </a:lnTo>
                    <a:lnTo>
                      <a:pt x="7213" y="199754"/>
                    </a:lnTo>
                    <a:lnTo>
                      <a:pt x="0" y="239889"/>
                    </a:lnTo>
                    <a:lnTo>
                      <a:pt x="573" y="281478"/>
                    </a:lnTo>
                    <a:lnTo>
                      <a:pt x="1495" y="289760"/>
                    </a:lnTo>
                    <a:lnTo>
                      <a:pt x="10248" y="295792"/>
                    </a:lnTo>
                    <a:lnTo>
                      <a:pt x="30007" y="294095"/>
                    </a:lnTo>
                    <a:lnTo>
                      <a:pt x="37274" y="286703"/>
                    </a:lnTo>
                    <a:lnTo>
                      <a:pt x="36363" y="278410"/>
                    </a:lnTo>
                    <a:lnTo>
                      <a:pt x="36820" y="232732"/>
                    </a:lnTo>
                    <a:lnTo>
                      <a:pt x="47814" y="189254"/>
                    </a:lnTo>
                    <a:lnTo>
                      <a:pt x="68359" y="148981"/>
                    </a:lnTo>
                    <a:lnTo>
                      <a:pt x="97467" y="112915"/>
                    </a:lnTo>
                    <a:lnTo>
                      <a:pt x="134152" y="82061"/>
                    </a:lnTo>
                    <a:lnTo>
                      <a:pt x="177427" y="57422"/>
                    </a:lnTo>
                    <a:lnTo>
                      <a:pt x="226305" y="40002"/>
                    </a:lnTo>
                    <a:lnTo>
                      <a:pt x="279800" y="30805"/>
                    </a:lnTo>
                    <a:lnTo>
                      <a:pt x="289695" y="29967"/>
                    </a:lnTo>
                    <a:lnTo>
                      <a:pt x="296941" y="22575"/>
                    </a:lnTo>
                    <a:lnTo>
                      <a:pt x="296020" y="14282"/>
                    </a:lnTo>
                    <a:lnTo>
                      <a:pt x="295109" y="6031"/>
                    </a:lnTo>
                    <a:lnTo>
                      <a:pt x="286386" y="0"/>
                    </a:lnTo>
                    <a:close/>
                  </a:path>
                </a:pathLst>
              </a:custGeom>
              <a:solidFill>
                <a:srgbClr val="EE3787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12642301" y="773656"/>
                <a:ext cx="420370" cy="306705"/>
              </a:xfrm>
              <a:custGeom>
                <a:avLst/>
                <a:gdLst/>
                <a:ahLst/>
                <a:cxnLst/>
                <a:rect l="l" t="t" r="r" b="b"/>
                <a:pathLst>
                  <a:path w="420369" h="306705">
                    <a:moveTo>
                      <a:pt x="48668" y="0"/>
                    </a:moveTo>
                    <a:lnTo>
                      <a:pt x="28194" y="5314"/>
                    </a:lnTo>
                    <a:lnTo>
                      <a:pt x="12209" y="16396"/>
                    </a:lnTo>
                    <a:lnTo>
                      <a:pt x="2285" y="31653"/>
                    </a:lnTo>
                    <a:lnTo>
                      <a:pt x="0" y="49495"/>
                    </a:lnTo>
                    <a:lnTo>
                      <a:pt x="8340" y="91183"/>
                    </a:lnTo>
                    <a:lnTo>
                      <a:pt x="23499" y="130372"/>
                    </a:lnTo>
                    <a:lnTo>
                      <a:pt x="44898" y="166666"/>
                    </a:lnTo>
                    <a:lnTo>
                      <a:pt x="71960" y="199665"/>
                    </a:lnTo>
                    <a:lnTo>
                      <a:pt x="104104" y="228972"/>
                    </a:lnTo>
                    <a:lnTo>
                      <a:pt x="140753" y="254189"/>
                    </a:lnTo>
                    <a:lnTo>
                      <a:pt x="181327" y="274918"/>
                    </a:lnTo>
                    <a:lnTo>
                      <a:pt x="225249" y="290761"/>
                    </a:lnTo>
                    <a:lnTo>
                      <a:pt x="271938" y="301320"/>
                    </a:lnTo>
                    <a:lnTo>
                      <a:pt x="320817" y="306198"/>
                    </a:lnTo>
                    <a:lnTo>
                      <a:pt x="371308" y="304995"/>
                    </a:lnTo>
                    <a:lnTo>
                      <a:pt x="391806" y="299672"/>
                    </a:lnTo>
                    <a:lnTo>
                      <a:pt x="407786" y="288580"/>
                    </a:lnTo>
                    <a:lnTo>
                      <a:pt x="417690" y="273314"/>
                    </a:lnTo>
                    <a:lnTo>
                      <a:pt x="419966" y="255468"/>
                    </a:lnTo>
                    <a:lnTo>
                      <a:pt x="413823" y="238334"/>
                    </a:lnTo>
                    <a:lnTo>
                      <a:pt x="400760" y="225036"/>
                    </a:lnTo>
                    <a:lnTo>
                      <a:pt x="382650" y="216867"/>
                    </a:lnTo>
                    <a:lnTo>
                      <a:pt x="361371" y="215124"/>
                    </a:lnTo>
                    <a:lnTo>
                      <a:pt x="307562" y="214531"/>
                    </a:lnTo>
                    <a:lnTo>
                      <a:pt x="257034" y="204051"/>
                    </a:lnTo>
                    <a:lnTo>
                      <a:pt x="211322" y="184740"/>
                    </a:lnTo>
                    <a:lnTo>
                      <a:pt x="171962" y="157654"/>
                    </a:lnTo>
                    <a:lnTo>
                      <a:pt x="140490" y="123848"/>
                    </a:lnTo>
                    <a:lnTo>
                      <a:pt x="118443" y="84379"/>
                    </a:lnTo>
                    <a:lnTo>
                      <a:pt x="107357" y="40302"/>
                    </a:lnTo>
                    <a:lnTo>
                      <a:pt x="101204" y="23186"/>
                    </a:lnTo>
                    <a:lnTo>
                      <a:pt x="88116" y="9898"/>
                    </a:lnTo>
                    <a:lnTo>
                      <a:pt x="69976" y="1737"/>
                    </a:lnTo>
                    <a:lnTo>
                      <a:pt x="48668" y="0"/>
                    </a:lnTo>
                    <a:close/>
                  </a:path>
                </a:pathLst>
              </a:custGeom>
              <a:solidFill>
                <a:srgbClr val="5288C7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12901962" y="508318"/>
                <a:ext cx="420370" cy="306705"/>
              </a:xfrm>
              <a:custGeom>
                <a:avLst/>
                <a:gdLst/>
                <a:ahLst/>
                <a:cxnLst/>
                <a:rect l="l" t="t" r="r" b="b"/>
                <a:pathLst>
                  <a:path w="420369" h="306705">
                    <a:moveTo>
                      <a:pt x="99192" y="0"/>
                    </a:moveTo>
                    <a:lnTo>
                      <a:pt x="48689" y="1202"/>
                    </a:lnTo>
                    <a:lnTo>
                      <a:pt x="12211" y="17602"/>
                    </a:lnTo>
                    <a:lnTo>
                      <a:pt x="0" y="50698"/>
                    </a:lnTo>
                    <a:lnTo>
                      <a:pt x="6158" y="67836"/>
                    </a:lnTo>
                    <a:lnTo>
                      <a:pt x="19241" y="81134"/>
                    </a:lnTo>
                    <a:lnTo>
                      <a:pt x="37360" y="89300"/>
                    </a:lnTo>
                    <a:lnTo>
                      <a:pt x="58626" y="91042"/>
                    </a:lnTo>
                    <a:lnTo>
                      <a:pt x="112448" y="91633"/>
                    </a:lnTo>
                    <a:lnTo>
                      <a:pt x="162983" y="102115"/>
                    </a:lnTo>
                    <a:lnTo>
                      <a:pt x="208697" y="121429"/>
                    </a:lnTo>
                    <a:lnTo>
                      <a:pt x="248055" y="148516"/>
                    </a:lnTo>
                    <a:lnTo>
                      <a:pt x="279522" y="182318"/>
                    </a:lnTo>
                    <a:lnTo>
                      <a:pt x="301565" y="221777"/>
                    </a:lnTo>
                    <a:lnTo>
                      <a:pt x="312650" y="265833"/>
                    </a:lnTo>
                    <a:lnTo>
                      <a:pt x="318809" y="282978"/>
                    </a:lnTo>
                    <a:lnTo>
                      <a:pt x="331907" y="296271"/>
                    </a:lnTo>
                    <a:lnTo>
                      <a:pt x="350049" y="304429"/>
                    </a:lnTo>
                    <a:lnTo>
                      <a:pt x="371339" y="306166"/>
                    </a:lnTo>
                    <a:lnTo>
                      <a:pt x="391813" y="300854"/>
                    </a:lnTo>
                    <a:lnTo>
                      <a:pt x="407809" y="289774"/>
                    </a:lnTo>
                    <a:lnTo>
                      <a:pt x="417742" y="274508"/>
                    </a:lnTo>
                    <a:lnTo>
                      <a:pt x="420029" y="256639"/>
                    </a:lnTo>
                    <a:lnTo>
                      <a:pt x="411694" y="214967"/>
                    </a:lnTo>
                    <a:lnTo>
                      <a:pt x="396539" y="175791"/>
                    </a:lnTo>
                    <a:lnTo>
                      <a:pt x="375142" y="139508"/>
                    </a:lnTo>
                    <a:lnTo>
                      <a:pt x="348081" y="106516"/>
                    </a:lnTo>
                    <a:lnTo>
                      <a:pt x="315937" y="77215"/>
                    </a:lnTo>
                    <a:lnTo>
                      <a:pt x="279286" y="52003"/>
                    </a:lnTo>
                    <a:lnTo>
                      <a:pt x="238707" y="31276"/>
                    </a:lnTo>
                    <a:lnTo>
                      <a:pt x="194780" y="15435"/>
                    </a:lnTo>
                    <a:lnTo>
                      <a:pt x="148082" y="4877"/>
                    </a:lnTo>
                    <a:lnTo>
                      <a:pt x="99192" y="0"/>
                    </a:lnTo>
                    <a:close/>
                  </a:path>
                </a:pathLst>
              </a:custGeom>
              <a:solidFill>
                <a:srgbClr val="FDB71A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</p:grpSp>
        <p:sp>
          <p:nvSpPr>
            <p:cNvPr id="58" name="object 58"/>
            <p:cNvSpPr txBox="1"/>
            <p:nvPr/>
          </p:nvSpPr>
          <p:spPr>
            <a:xfrm>
              <a:off x="12166105" y="256218"/>
              <a:ext cx="735854" cy="384386"/>
            </a:xfrm>
            <a:prstGeom prst="rect">
              <a:avLst/>
            </a:prstGeom>
          </p:spPr>
          <p:txBody>
            <a:bodyPr vert="horz" wrap="square" lIns="0" tIns="5488" rIns="0" bIns="0" rtlCol="0">
              <a:spAutoFit/>
            </a:bodyPr>
            <a:lstStyle/>
            <a:p>
              <a:pPr marL="5776">
                <a:spcBef>
                  <a:spcPts val="43"/>
                </a:spcBef>
              </a:pPr>
              <a:r>
                <a:rPr lang="en-US" sz="1100" b="1" spc="-27" dirty="0">
                  <a:solidFill>
                    <a:srgbClr val="F05253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ava</a:t>
              </a:r>
              <a:endParaRPr sz="1182" dirty="0">
                <a:latin typeface="DIN Condensed"/>
                <a:cs typeface="DIN Condensed"/>
              </a:endParaRPr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274569" y="4500406"/>
            <a:ext cx="387857" cy="68156"/>
            <a:chOff x="5000538" y="9895333"/>
            <a:chExt cx="852805" cy="14986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93941" y="9902873"/>
              <a:ext cx="100164" cy="1297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19150" y="9904688"/>
              <a:ext cx="75484" cy="1261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13727" y="9902878"/>
              <a:ext cx="72427" cy="1297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07768" y="9902873"/>
              <a:ext cx="100164" cy="1297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33870" y="9904682"/>
              <a:ext cx="120530" cy="1261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80881" y="9902878"/>
              <a:ext cx="72427" cy="1297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00538" y="9895333"/>
              <a:ext cx="149471" cy="149471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850691" y="4507463"/>
            <a:ext cx="349157" cy="57470"/>
            <a:chOff x="4068527" y="9910853"/>
            <a:chExt cx="767715" cy="126364"/>
          </a:xfrm>
        </p:grpSpPr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68527" y="9912610"/>
              <a:ext cx="280900" cy="12319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70488" y="9910853"/>
              <a:ext cx="346425" cy="12615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37979" y="9910853"/>
              <a:ext cx="97682" cy="126153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2823439" y="4499569"/>
            <a:ext cx="301506" cy="54582"/>
            <a:chOff x="6207370" y="9893495"/>
            <a:chExt cx="662940" cy="120014"/>
          </a:xfrm>
        </p:grpSpPr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07370" y="9893495"/>
              <a:ext cx="262666" cy="11998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89565" y="9895160"/>
              <a:ext cx="267180" cy="11684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76774" y="9893495"/>
              <a:ext cx="92908" cy="119985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60890" y="4502494"/>
            <a:ext cx="67979" cy="6797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193152" y="4491191"/>
            <a:ext cx="67979" cy="6797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733639" y="4495771"/>
            <a:ext cx="67979" cy="67979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3282950" y="4495457"/>
            <a:ext cx="263385" cy="56316"/>
            <a:chOff x="7217729" y="9884456"/>
            <a:chExt cx="579120" cy="123825"/>
          </a:xfrm>
        </p:grpSpPr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17729" y="9886175"/>
              <a:ext cx="270056" cy="12065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512664" y="9884456"/>
              <a:ext cx="283779" cy="123566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836957" y="4647189"/>
            <a:ext cx="330386" cy="287643"/>
          </a:xfrm>
          <a:custGeom>
            <a:avLst/>
            <a:gdLst/>
            <a:ahLst/>
            <a:cxnLst/>
            <a:rect l="l" t="t" r="r" b="b"/>
            <a:pathLst>
              <a:path w="726439" h="632459">
                <a:moveTo>
                  <a:pt x="361779" y="0"/>
                </a:moveTo>
                <a:lnTo>
                  <a:pt x="306744" y="2305"/>
                </a:lnTo>
                <a:lnTo>
                  <a:pt x="255780" y="9182"/>
                </a:lnTo>
                <a:lnTo>
                  <a:pt x="209022" y="20570"/>
                </a:lnTo>
                <a:lnTo>
                  <a:pt x="166608" y="36406"/>
                </a:lnTo>
                <a:lnTo>
                  <a:pt x="128672" y="56631"/>
                </a:lnTo>
                <a:lnTo>
                  <a:pt x="95353" y="81183"/>
                </a:lnTo>
                <a:lnTo>
                  <a:pt x="66785" y="110001"/>
                </a:lnTo>
                <a:lnTo>
                  <a:pt x="43106" y="143026"/>
                </a:lnTo>
                <a:lnTo>
                  <a:pt x="24451" y="180194"/>
                </a:lnTo>
                <a:lnTo>
                  <a:pt x="10958" y="221447"/>
                </a:lnTo>
                <a:lnTo>
                  <a:pt x="2762" y="266722"/>
                </a:lnTo>
                <a:lnTo>
                  <a:pt x="0" y="315958"/>
                </a:lnTo>
                <a:lnTo>
                  <a:pt x="2762" y="365932"/>
                </a:lnTo>
                <a:lnTo>
                  <a:pt x="10958" y="411688"/>
                </a:lnTo>
                <a:lnTo>
                  <a:pt x="24451" y="453201"/>
                </a:lnTo>
                <a:lnTo>
                  <a:pt x="43106" y="490448"/>
                </a:lnTo>
                <a:lnTo>
                  <a:pt x="66785" y="523404"/>
                </a:lnTo>
                <a:lnTo>
                  <a:pt x="95353" y="552044"/>
                </a:lnTo>
                <a:lnTo>
                  <a:pt x="128672" y="576345"/>
                </a:lnTo>
                <a:lnTo>
                  <a:pt x="166608" y="596283"/>
                </a:lnTo>
                <a:lnTo>
                  <a:pt x="209022" y="611832"/>
                </a:lnTo>
                <a:lnTo>
                  <a:pt x="255780" y="622968"/>
                </a:lnTo>
                <a:lnTo>
                  <a:pt x="306744" y="629668"/>
                </a:lnTo>
                <a:lnTo>
                  <a:pt x="361779" y="631907"/>
                </a:lnTo>
                <a:lnTo>
                  <a:pt x="416871" y="629668"/>
                </a:lnTo>
                <a:lnTo>
                  <a:pt x="467990" y="622968"/>
                </a:lnTo>
                <a:lnTo>
                  <a:pt x="514980" y="611832"/>
                </a:lnTo>
                <a:lnTo>
                  <a:pt x="557685" y="596283"/>
                </a:lnTo>
                <a:lnTo>
                  <a:pt x="595950" y="576345"/>
                </a:lnTo>
                <a:lnTo>
                  <a:pt x="629618" y="552044"/>
                </a:lnTo>
                <a:lnTo>
                  <a:pt x="658533" y="523404"/>
                </a:lnTo>
                <a:lnTo>
                  <a:pt x="682541" y="490448"/>
                </a:lnTo>
                <a:lnTo>
                  <a:pt x="685375" y="484875"/>
                </a:lnTo>
                <a:lnTo>
                  <a:pt x="361779" y="484875"/>
                </a:lnTo>
                <a:lnTo>
                  <a:pt x="316914" y="473609"/>
                </a:lnTo>
                <a:lnTo>
                  <a:pt x="287799" y="444321"/>
                </a:lnTo>
                <a:lnTo>
                  <a:pt x="271114" y="403774"/>
                </a:lnTo>
                <a:lnTo>
                  <a:pt x="263538" y="358732"/>
                </a:lnTo>
                <a:lnTo>
                  <a:pt x="261751" y="315958"/>
                </a:lnTo>
                <a:lnTo>
                  <a:pt x="263270" y="276551"/>
                </a:lnTo>
                <a:lnTo>
                  <a:pt x="270309" y="231932"/>
                </a:lnTo>
                <a:lnTo>
                  <a:pt x="286591" y="190127"/>
                </a:lnTo>
                <a:lnTo>
                  <a:pt x="315840" y="159159"/>
                </a:lnTo>
                <a:lnTo>
                  <a:pt x="361779" y="147053"/>
                </a:lnTo>
                <a:lnTo>
                  <a:pt x="684594" y="147053"/>
                </a:lnTo>
                <a:lnTo>
                  <a:pt x="682541" y="143026"/>
                </a:lnTo>
                <a:lnTo>
                  <a:pt x="658533" y="110001"/>
                </a:lnTo>
                <a:lnTo>
                  <a:pt x="629618" y="81183"/>
                </a:lnTo>
                <a:lnTo>
                  <a:pt x="595950" y="56631"/>
                </a:lnTo>
                <a:lnTo>
                  <a:pt x="557685" y="36406"/>
                </a:lnTo>
                <a:lnTo>
                  <a:pt x="514980" y="20570"/>
                </a:lnTo>
                <a:lnTo>
                  <a:pt x="467990" y="9182"/>
                </a:lnTo>
                <a:lnTo>
                  <a:pt x="416871" y="2305"/>
                </a:lnTo>
                <a:lnTo>
                  <a:pt x="361779" y="0"/>
                </a:lnTo>
                <a:close/>
              </a:path>
              <a:path w="726439" h="632459">
                <a:moveTo>
                  <a:pt x="684594" y="147053"/>
                </a:moveTo>
                <a:lnTo>
                  <a:pt x="361779" y="147053"/>
                </a:lnTo>
                <a:lnTo>
                  <a:pt x="409002" y="159159"/>
                </a:lnTo>
                <a:lnTo>
                  <a:pt x="438903" y="190127"/>
                </a:lnTo>
                <a:lnTo>
                  <a:pt x="455476" y="231932"/>
                </a:lnTo>
                <a:lnTo>
                  <a:pt x="462715" y="276551"/>
                </a:lnTo>
                <a:lnTo>
                  <a:pt x="464614" y="315958"/>
                </a:lnTo>
                <a:lnTo>
                  <a:pt x="463074" y="358732"/>
                </a:lnTo>
                <a:lnTo>
                  <a:pt x="456553" y="403774"/>
                </a:lnTo>
                <a:lnTo>
                  <a:pt x="440518" y="444321"/>
                </a:lnTo>
                <a:lnTo>
                  <a:pt x="410437" y="473609"/>
                </a:lnTo>
                <a:lnTo>
                  <a:pt x="361779" y="484875"/>
                </a:lnTo>
                <a:lnTo>
                  <a:pt x="685375" y="484875"/>
                </a:lnTo>
                <a:lnTo>
                  <a:pt x="701485" y="453201"/>
                </a:lnTo>
                <a:lnTo>
                  <a:pt x="715209" y="411688"/>
                </a:lnTo>
                <a:lnTo>
                  <a:pt x="723558" y="365932"/>
                </a:lnTo>
                <a:lnTo>
                  <a:pt x="726375" y="315958"/>
                </a:lnTo>
                <a:lnTo>
                  <a:pt x="723558" y="266722"/>
                </a:lnTo>
                <a:lnTo>
                  <a:pt x="715209" y="221447"/>
                </a:lnTo>
                <a:lnTo>
                  <a:pt x="701485" y="180194"/>
                </a:lnTo>
                <a:lnTo>
                  <a:pt x="684594" y="147053"/>
                </a:lnTo>
                <a:close/>
              </a:path>
            </a:pathLst>
          </a:custGeom>
          <a:solidFill>
            <a:srgbClr val="0099D6"/>
          </a:solidFill>
        </p:spPr>
        <p:txBody>
          <a:bodyPr wrap="square" lIns="0" tIns="0" rIns="0" bIns="0" rtlCol="0"/>
          <a:lstStyle/>
          <a:p>
            <a:endParaRPr sz="387"/>
          </a:p>
        </p:txBody>
      </p:sp>
      <p:sp>
        <p:nvSpPr>
          <p:cNvPr id="28" name="object 28"/>
          <p:cNvSpPr/>
          <p:nvPr/>
        </p:nvSpPr>
        <p:spPr>
          <a:xfrm>
            <a:off x="1192425" y="4647193"/>
            <a:ext cx="593769" cy="287643"/>
          </a:xfrm>
          <a:custGeom>
            <a:avLst/>
            <a:gdLst/>
            <a:ahLst/>
            <a:cxnLst/>
            <a:rect l="l" t="t" r="r" b="b"/>
            <a:pathLst>
              <a:path w="1305560" h="632459">
                <a:moveTo>
                  <a:pt x="670293" y="220560"/>
                </a:moveTo>
                <a:lnTo>
                  <a:pt x="664184" y="164287"/>
                </a:lnTo>
                <a:lnTo>
                  <a:pt x="647230" y="118325"/>
                </a:lnTo>
                <a:lnTo>
                  <a:pt x="621436" y="81788"/>
                </a:lnTo>
                <a:lnTo>
                  <a:pt x="588848" y="53835"/>
                </a:lnTo>
                <a:lnTo>
                  <a:pt x="551472" y="33591"/>
                </a:lnTo>
                <a:lnTo>
                  <a:pt x="511352" y="20193"/>
                </a:lnTo>
                <a:lnTo>
                  <a:pt x="470509" y="12788"/>
                </a:lnTo>
                <a:lnTo>
                  <a:pt x="430974" y="10515"/>
                </a:lnTo>
                <a:lnTo>
                  <a:pt x="419760" y="10515"/>
                </a:lnTo>
                <a:lnTo>
                  <a:pt x="419760" y="224929"/>
                </a:lnTo>
                <a:lnTo>
                  <a:pt x="409321" y="266039"/>
                </a:lnTo>
                <a:lnTo>
                  <a:pt x="381889" y="289915"/>
                </a:lnTo>
                <a:lnTo>
                  <a:pt x="343242" y="300990"/>
                </a:lnTo>
                <a:lnTo>
                  <a:pt x="299148" y="303695"/>
                </a:lnTo>
                <a:lnTo>
                  <a:pt x="244005" y="303695"/>
                </a:lnTo>
                <a:lnTo>
                  <a:pt x="244005" y="152285"/>
                </a:lnTo>
                <a:lnTo>
                  <a:pt x="298234" y="152285"/>
                </a:lnTo>
                <a:lnTo>
                  <a:pt x="342849" y="154533"/>
                </a:lnTo>
                <a:lnTo>
                  <a:pt x="381774" y="164325"/>
                </a:lnTo>
                <a:lnTo>
                  <a:pt x="409308" y="186258"/>
                </a:lnTo>
                <a:lnTo>
                  <a:pt x="419760" y="224929"/>
                </a:lnTo>
                <a:lnTo>
                  <a:pt x="419760" y="10515"/>
                </a:lnTo>
                <a:lnTo>
                  <a:pt x="0" y="10515"/>
                </a:lnTo>
                <a:lnTo>
                  <a:pt x="0" y="621411"/>
                </a:lnTo>
                <a:lnTo>
                  <a:pt x="250545" y="621411"/>
                </a:lnTo>
                <a:lnTo>
                  <a:pt x="250545" y="445490"/>
                </a:lnTo>
                <a:lnTo>
                  <a:pt x="430034" y="445490"/>
                </a:lnTo>
                <a:lnTo>
                  <a:pt x="477939" y="442366"/>
                </a:lnTo>
                <a:lnTo>
                  <a:pt x="522795" y="432752"/>
                </a:lnTo>
                <a:lnTo>
                  <a:pt x="563575" y="416318"/>
                </a:lnTo>
                <a:lnTo>
                  <a:pt x="599249" y="392760"/>
                </a:lnTo>
                <a:lnTo>
                  <a:pt x="628789" y="361721"/>
                </a:lnTo>
                <a:lnTo>
                  <a:pt x="651154" y="322897"/>
                </a:lnTo>
                <a:lnTo>
                  <a:pt x="665340" y="275958"/>
                </a:lnTo>
                <a:lnTo>
                  <a:pt x="670293" y="220560"/>
                </a:lnTo>
                <a:close/>
              </a:path>
              <a:path w="1305560" h="632459">
                <a:moveTo>
                  <a:pt x="1305128" y="427126"/>
                </a:moveTo>
                <a:lnTo>
                  <a:pt x="1299349" y="378091"/>
                </a:lnTo>
                <a:lnTo>
                  <a:pt x="1283271" y="338823"/>
                </a:lnTo>
                <a:lnTo>
                  <a:pt x="1258747" y="308038"/>
                </a:lnTo>
                <a:lnTo>
                  <a:pt x="1227670" y="284467"/>
                </a:lnTo>
                <a:lnTo>
                  <a:pt x="1191920" y="266852"/>
                </a:lnTo>
                <a:lnTo>
                  <a:pt x="1153337" y="253898"/>
                </a:lnTo>
                <a:lnTo>
                  <a:pt x="1113840" y="244360"/>
                </a:lnTo>
                <a:lnTo>
                  <a:pt x="1075258" y="236943"/>
                </a:lnTo>
                <a:lnTo>
                  <a:pt x="1039495" y="230378"/>
                </a:lnTo>
                <a:lnTo>
                  <a:pt x="1008430" y="223405"/>
                </a:lnTo>
                <a:lnTo>
                  <a:pt x="983907" y="214757"/>
                </a:lnTo>
                <a:lnTo>
                  <a:pt x="967828" y="203136"/>
                </a:lnTo>
                <a:lnTo>
                  <a:pt x="962050" y="187286"/>
                </a:lnTo>
                <a:lnTo>
                  <a:pt x="973328" y="164388"/>
                </a:lnTo>
                <a:lnTo>
                  <a:pt x="1001077" y="152400"/>
                </a:lnTo>
                <a:lnTo>
                  <a:pt x="1036193" y="147802"/>
                </a:lnTo>
                <a:lnTo>
                  <a:pt x="1069555" y="147053"/>
                </a:lnTo>
                <a:lnTo>
                  <a:pt x="1121879" y="149250"/>
                </a:lnTo>
                <a:lnTo>
                  <a:pt x="1171917" y="155473"/>
                </a:lnTo>
                <a:lnTo>
                  <a:pt x="1219161" y="165138"/>
                </a:lnTo>
                <a:lnTo>
                  <a:pt x="1263065" y="177673"/>
                </a:lnTo>
                <a:lnTo>
                  <a:pt x="1263065" y="21018"/>
                </a:lnTo>
                <a:lnTo>
                  <a:pt x="1210398" y="12192"/>
                </a:lnTo>
                <a:lnTo>
                  <a:pt x="1155801" y="5575"/>
                </a:lnTo>
                <a:lnTo>
                  <a:pt x="1100848" y="1435"/>
                </a:lnTo>
                <a:lnTo>
                  <a:pt x="1047115" y="0"/>
                </a:lnTo>
                <a:lnTo>
                  <a:pt x="1001610" y="1003"/>
                </a:lnTo>
                <a:lnTo>
                  <a:pt x="955141" y="4432"/>
                </a:lnTo>
                <a:lnTo>
                  <a:pt x="909078" y="10960"/>
                </a:lnTo>
                <a:lnTo>
                  <a:pt x="864781" y="21234"/>
                </a:lnTo>
                <a:lnTo>
                  <a:pt x="823582" y="35890"/>
                </a:lnTo>
                <a:lnTo>
                  <a:pt x="786841" y="55587"/>
                </a:lnTo>
                <a:lnTo>
                  <a:pt x="755904" y="80975"/>
                </a:lnTo>
                <a:lnTo>
                  <a:pt x="732142" y="112712"/>
                </a:lnTo>
                <a:lnTo>
                  <a:pt x="716889" y="151434"/>
                </a:lnTo>
                <a:lnTo>
                  <a:pt x="711504" y="197815"/>
                </a:lnTo>
                <a:lnTo>
                  <a:pt x="717283" y="247230"/>
                </a:lnTo>
                <a:lnTo>
                  <a:pt x="733374" y="286867"/>
                </a:lnTo>
                <a:lnTo>
                  <a:pt x="757885" y="317995"/>
                </a:lnTo>
                <a:lnTo>
                  <a:pt x="788962" y="341896"/>
                </a:lnTo>
                <a:lnTo>
                  <a:pt x="824725" y="359854"/>
                </a:lnTo>
                <a:lnTo>
                  <a:pt x="863295" y="373138"/>
                </a:lnTo>
                <a:lnTo>
                  <a:pt x="902804" y="383044"/>
                </a:lnTo>
                <a:lnTo>
                  <a:pt x="941374" y="390829"/>
                </a:lnTo>
                <a:lnTo>
                  <a:pt x="977138" y="397789"/>
                </a:lnTo>
                <a:lnTo>
                  <a:pt x="1008214" y="405193"/>
                </a:lnTo>
                <a:lnTo>
                  <a:pt x="1032738" y="414324"/>
                </a:lnTo>
                <a:lnTo>
                  <a:pt x="1048816" y="426453"/>
                </a:lnTo>
                <a:lnTo>
                  <a:pt x="1054595" y="442874"/>
                </a:lnTo>
                <a:lnTo>
                  <a:pt x="1045349" y="462356"/>
                </a:lnTo>
                <a:lnTo>
                  <a:pt x="1020597" y="475361"/>
                </a:lnTo>
                <a:lnTo>
                  <a:pt x="984783" y="482612"/>
                </a:lnTo>
                <a:lnTo>
                  <a:pt x="942416" y="484873"/>
                </a:lnTo>
                <a:lnTo>
                  <a:pt x="896823" y="483209"/>
                </a:lnTo>
                <a:lnTo>
                  <a:pt x="850519" y="478269"/>
                </a:lnTo>
                <a:lnTo>
                  <a:pt x="804570" y="470128"/>
                </a:lnTo>
                <a:lnTo>
                  <a:pt x="760056" y="458889"/>
                </a:lnTo>
                <a:lnTo>
                  <a:pt x="718058" y="444614"/>
                </a:lnTo>
                <a:lnTo>
                  <a:pt x="718058" y="603034"/>
                </a:lnTo>
                <a:lnTo>
                  <a:pt x="772706" y="613765"/>
                </a:lnTo>
                <a:lnTo>
                  <a:pt x="825474" y="621893"/>
                </a:lnTo>
                <a:lnTo>
                  <a:pt x="877849" y="627545"/>
                </a:lnTo>
                <a:lnTo>
                  <a:pt x="931291" y="630834"/>
                </a:lnTo>
                <a:lnTo>
                  <a:pt x="987285" y="631901"/>
                </a:lnTo>
                <a:lnTo>
                  <a:pt x="1031405" y="630593"/>
                </a:lnTo>
                <a:lnTo>
                  <a:pt x="1075982" y="626313"/>
                </a:lnTo>
                <a:lnTo>
                  <a:pt x="1119847" y="618604"/>
                </a:lnTo>
                <a:lnTo>
                  <a:pt x="1161770" y="606958"/>
                </a:lnTo>
                <a:lnTo>
                  <a:pt x="1200543" y="590892"/>
                </a:lnTo>
                <a:lnTo>
                  <a:pt x="1234986" y="569912"/>
                </a:lnTo>
                <a:lnTo>
                  <a:pt x="1263865" y="543534"/>
                </a:lnTo>
                <a:lnTo>
                  <a:pt x="1285989" y="511263"/>
                </a:lnTo>
                <a:lnTo>
                  <a:pt x="1300149" y="472630"/>
                </a:lnTo>
                <a:lnTo>
                  <a:pt x="1305128" y="427126"/>
                </a:lnTo>
                <a:close/>
              </a:path>
            </a:pathLst>
          </a:custGeom>
          <a:solidFill>
            <a:srgbClr val="0099D6"/>
          </a:solidFill>
        </p:spPr>
        <p:txBody>
          <a:bodyPr wrap="square" lIns="0" tIns="0" rIns="0" bIns="0" rtlCol="0"/>
          <a:lstStyle/>
          <a:p>
            <a:endParaRPr sz="387"/>
          </a:p>
        </p:txBody>
      </p:sp>
      <p:grpSp>
        <p:nvGrpSpPr>
          <p:cNvPr id="29" name="object 29"/>
          <p:cNvGrpSpPr/>
          <p:nvPr/>
        </p:nvGrpSpPr>
        <p:grpSpPr>
          <a:xfrm>
            <a:off x="1832942" y="4652539"/>
            <a:ext cx="823942" cy="279557"/>
            <a:chOff x="4029505" y="10229838"/>
            <a:chExt cx="1811655" cy="614680"/>
          </a:xfrm>
        </p:grpSpPr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29505" y="10229838"/>
              <a:ext cx="1811566" cy="61440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206657" y="10262863"/>
              <a:ext cx="345440" cy="163830"/>
            </a:xfrm>
            <a:custGeom>
              <a:avLst/>
              <a:gdLst/>
              <a:ahLst/>
              <a:cxnLst/>
              <a:rect l="l" t="t" r="r" b="b"/>
              <a:pathLst>
                <a:path w="345439" h="163829">
                  <a:moveTo>
                    <a:pt x="25654" y="48310"/>
                  </a:moveTo>
                  <a:lnTo>
                    <a:pt x="419" y="48310"/>
                  </a:lnTo>
                  <a:lnTo>
                    <a:pt x="419" y="161899"/>
                  </a:lnTo>
                  <a:lnTo>
                    <a:pt x="25654" y="161899"/>
                  </a:lnTo>
                  <a:lnTo>
                    <a:pt x="25654" y="48310"/>
                  </a:lnTo>
                  <a:close/>
                </a:path>
                <a:path w="345439" h="163829">
                  <a:moveTo>
                    <a:pt x="26073" y="0"/>
                  </a:moveTo>
                  <a:lnTo>
                    <a:pt x="0" y="0"/>
                  </a:lnTo>
                  <a:lnTo>
                    <a:pt x="0" y="26911"/>
                  </a:lnTo>
                  <a:lnTo>
                    <a:pt x="26073" y="26911"/>
                  </a:lnTo>
                  <a:lnTo>
                    <a:pt x="26073" y="0"/>
                  </a:lnTo>
                  <a:close/>
                </a:path>
                <a:path w="345439" h="163829">
                  <a:moveTo>
                    <a:pt x="115443" y="141173"/>
                  </a:moveTo>
                  <a:lnTo>
                    <a:pt x="70040" y="141173"/>
                  </a:lnTo>
                  <a:lnTo>
                    <a:pt x="114020" y="71691"/>
                  </a:lnTo>
                  <a:lnTo>
                    <a:pt x="114020" y="48310"/>
                  </a:lnTo>
                  <a:lnTo>
                    <a:pt x="45402" y="48310"/>
                  </a:lnTo>
                  <a:lnTo>
                    <a:pt x="45402" y="69049"/>
                  </a:lnTo>
                  <a:lnTo>
                    <a:pt x="88773" y="69049"/>
                  </a:lnTo>
                  <a:lnTo>
                    <a:pt x="43980" y="138303"/>
                  </a:lnTo>
                  <a:lnTo>
                    <a:pt x="43980" y="161912"/>
                  </a:lnTo>
                  <a:lnTo>
                    <a:pt x="115443" y="161912"/>
                  </a:lnTo>
                  <a:lnTo>
                    <a:pt x="115443" y="141173"/>
                  </a:lnTo>
                  <a:close/>
                </a:path>
                <a:path w="345439" h="163829">
                  <a:moveTo>
                    <a:pt x="211137" y="161912"/>
                  </a:moveTo>
                  <a:lnTo>
                    <a:pt x="210515" y="157492"/>
                  </a:lnTo>
                  <a:lnTo>
                    <a:pt x="209715" y="149999"/>
                  </a:lnTo>
                  <a:lnTo>
                    <a:pt x="209715" y="146469"/>
                  </a:lnTo>
                  <a:lnTo>
                    <a:pt x="209715" y="145148"/>
                  </a:lnTo>
                  <a:lnTo>
                    <a:pt x="209715" y="106324"/>
                  </a:lnTo>
                  <a:lnTo>
                    <a:pt x="209664" y="91770"/>
                  </a:lnTo>
                  <a:lnTo>
                    <a:pt x="208026" y="73063"/>
                  </a:lnTo>
                  <a:lnTo>
                    <a:pt x="204978" y="65963"/>
                  </a:lnTo>
                  <a:lnTo>
                    <a:pt x="201866" y="58699"/>
                  </a:lnTo>
                  <a:lnTo>
                    <a:pt x="189611" y="49682"/>
                  </a:lnTo>
                  <a:lnTo>
                    <a:pt x="169595" y="46545"/>
                  </a:lnTo>
                  <a:lnTo>
                    <a:pt x="158623" y="47358"/>
                  </a:lnTo>
                  <a:lnTo>
                    <a:pt x="149644" y="49415"/>
                  </a:lnTo>
                  <a:lnTo>
                    <a:pt x="142341" y="52120"/>
                  </a:lnTo>
                  <a:lnTo>
                    <a:pt x="136410" y="54927"/>
                  </a:lnTo>
                  <a:lnTo>
                    <a:pt x="137833" y="76987"/>
                  </a:lnTo>
                  <a:lnTo>
                    <a:pt x="142608" y="73406"/>
                  </a:lnTo>
                  <a:lnTo>
                    <a:pt x="149288" y="69811"/>
                  </a:lnTo>
                  <a:lnTo>
                    <a:pt x="157416" y="67056"/>
                  </a:lnTo>
                  <a:lnTo>
                    <a:pt x="166535" y="65963"/>
                  </a:lnTo>
                  <a:lnTo>
                    <a:pt x="175691" y="67754"/>
                  </a:lnTo>
                  <a:lnTo>
                    <a:pt x="181737" y="72542"/>
                  </a:lnTo>
                  <a:lnTo>
                    <a:pt x="185064" y="79451"/>
                  </a:lnTo>
                  <a:lnTo>
                    <a:pt x="186080" y="87566"/>
                  </a:lnTo>
                  <a:lnTo>
                    <a:pt x="186080" y="91770"/>
                  </a:lnTo>
                  <a:lnTo>
                    <a:pt x="186080" y="106324"/>
                  </a:lnTo>
                  <a:lnTo>
                    <a:pt x="186080" y="112725"/>
                  </a:lnTo>
                  <a:lnTo>
                    <a:pt x="184988" y="126352"/>
                  </a:lnTo>
                  <a:lnTo>
                    <a:pt x="181457" y="136550"/>
                  </a:lnTo>
                  <a:lnTo>
                    <a:pt x="175094" y="142938"/>
                  </a:lnTo>
                  <a:lnTo>
                    <a:pt x="165519" y="145148"/>
                  </a:lnTo>
                  <a:lnTo>
                    <a:pt x="155752" y="145148"/>
                  </a:lnTo>
                  <a:lnTo>
                    <a:pt x="149440" y="138087"/>
                  </a:lnTo>
                  <a:lnTo>
                    <a:pt x="149440" y="127711"/>
                  </a:lnTo>
                  <a:lnTo>
                    <a:pt x="151777" y="117398"/>
                  </a:lnTo>
                  <a:lnTo>
                    <a:pt x="158546" y="110820"/>
                  </a:lnTo>
                  <a:lnTo>
                    <a:pt x="169367" y="107340"/>
                  </a:lnTo>
                  <a:lnTo>
                    <a:pt x="183845" y="106324"/>
                  </a:lnTo>
                  <a:lnTo>
                    <a:pt x="186080" y="106324"/>
                  </a:lnTo>
                  <a:lnTo>
                    <a:pt x="186080" y="91770"/>
                  </a:lnTo>
                  <a:lnTo>
                    <a:pt x="181000" y="91770"/>
                  </a:lnTo>
                  <a:lnTo>
                    <a:pt x="158889" y="93459"/>
                  </a:lnTo>
                  <a:lnTo>
                    <a:pt x="141427" y="99491"/>
                  </a:lnTo>
                  <a:lnTo>
                    <a:pt x="129946" y="111302"/>
                  </a:lnTo>
                  <a:lnTo>
                    <a:pt x="125831" y="130365"/>
                  </a:lnTo>
                  <a:lnTo>
                    <a:pt x="128435" y="144500"/>
                  </a:lnTo>
                  <a:lnTo>
                    <a:pt x="135394" y="154965"/>
                  </a:lnTo>
                  <a:lnTo>
                    <a:pt x="145415" y="161442"/>
                  </a:lnTo>
                  <a:lnTo>
                    <a:pt x="157175" y="163677"/>
                  </a:lnTo>
                  <a:lnTo>
                    <a:pt x="167233" y="162293"/>
                  </a:lnTo>
                  <a:lnTo>
                    <a:pt x="175120" y="158546"/>
                  </a:lnTo>
                  <a:lnTo>
                    <a:pt x="181368" y="153060"/>
                  </a:lnTo>
                  <a:lnTo>
                    <a:pt x="186499" y="146469"/>
                  </a:lnTo>
                  <a:lnTo>
                    <a:pt x="186905" y="146469"/>
                  </a:lnTo>
                  <a:lnTo>
                    <a:pt x="187007" y="154965"/>
                  </a:lnTo>
                  <a:lnTo>
                    <a:pt x="187096" y="157492"/>
                  </a:lnTo>
                  <a:lnTo>
                    <a:pt x="188328" y="161912"/>
                  </a:lnTo>
                  <a:lnTo>
                    <a:pt x="211137" y="161912"/>
                  </a:lnTo>
                  <a:close/>
                </a:path>
                <a:path w="345439" h="163829">
                  <a:moveTo>
                    <a:pt x="303161" y="159042"/>
                  </a:moveTo>
                  <a:lnTo>
                    <a:pt x="301739" y="137426"/>
                  </a:lnTo>
                  <a:lnTo>
                    <a:pt x="298272" y="139852"/>
                  </a:lnTo>
                  <a:lnTo>
                    <a:pt x="289928" y="142938"/>
                  </a:lnTo>
                  <a:lnTo>
                    <a:pt x="283819" y="142938"/>
                  </a:lnTo>
                  <a:lnTo>
                    <a:pt x="271170" y="140055"/>
                  </a:lnTo>
                  <a:lnTo>
                    <a:pt x="262204" y="132130"/>
                  </a:lnTo>
                  <a:lnTo>
                    <a:pt x="256870" y="120230"/>
                  </a:lnTo>
                  <a:lnTo>
                    <a:pt x="255104" y="105448"/>
                  </a:lnTo>
                  <a:lnTo>
                    <a:pt x="256705" y="89242"/>
                  </a:lnTo>
                  <a:lnTo>
                    <a:pt x="261670" y="77254"/>
                  </a:lnTo>
                  <a:lnTo>
                    <a:pt x="270217" y="69824"/>
                  </a:lnTo>
                  <a:lnTo>
                    <a:pt x="282587" y="67271"/>
                  </a:lnTo>
                  <a:lnTo>
                    <a:pt x="289509" y="67271"/>
                  </a:lnTo>
                  <a:lnTo>
                    <a:pt x="295833" y="70370"/>
                  </a:lnTo>
                  <a:lnTo>
                    <a:pt x="300304" y="72796"/>
                  </a:lnTo>
                  <a:lnTo>
                    <a:pt x="301739" y="51168"/>
                  </a:lnTo>
                  <a:lnTo>
                    <a:pt x="297053" y="49187"/>
                  </a:lnTo>
                  <a:lnTo>
                    <a:pt x="287680" y="46545"/>
                  </a:lnTo>
                  <a:lnTo>
                    <a:pt x="279742" y="46545"/>
                  </a:lnTo>
                  <a:lnTo>
                    <a:pt x="256959" y="51155"/>
                  </a:lnTo>
                  <a:lnTo>
                    <a:pt x="241185" y="63728"/>
                  </a:lnTo>
                  <a:lnTo>
                    <a:pt x="232016" y="82372"/>
                  </a:lnTo>
                  <a:lnTo>
                    <a:pt x="229057" y="105219"/>
                  </a:lnTo>
                  <a:lnTo>
                    <a:pt x="231889" y="127939"/>
                  </a:lnTo>
                  <a:lnTo>
                    <a:pt x="240703" y="146519"/>
                  </a:lnTo>
                  <a:lnTo>
                    <a:pt x="256019" y="159067"/>
                  </a:lnTo>
                  <a:lnTo>
                    <a:pt x="278320" y="163677"/>
                  </a:lnTo>
                  <a:lnTo>
                    <a:pt x="288493" y="163677"/>
                  </a:lnTo>
                  <a:lnTo>
                    <a:pt x="297256" y="161467"/>
                  </a:lnTo>
                  <a:lnTo>
                    <a:pt x="303161" y="159042"/>
                  </a:lnTo>
                  <a:close/>
                </a:path>
                <a:path w="345439" h="163829">
                  <a:moveTo>
                    <a:pt x="344893" y="48310"/>
                  </a:moveTo>
                  <a:lnTo>
                    <a:pt x="319646" y="48310"/>
                  </a:lnTo>
                  <a:lnTo>
                    <a:pt x="319646" y="161899"/>
                  </a:lnTo>
                  <a:lnTo>
                    <a:pt x="344893" y="161899"/>
                  </a:lnTo>
                  <a:lnTo>
                    <a:pt x="344893" y="48310"/>
                  </a:lnTo>
                  <a:close/>
                </a:path>
                <a:path w="345439" h="163829">
                  <a:moveTo>
                    <a:pt x="345300" y="0"/>
                  </a:moveTo>
                  <a:lnTo>
                    <a:pt x="319239" y="0"/>
                  </a:lnTo>
                  <a:lnTo>
                    <a:pt x="319239" y="26911"/>
                  </a:lnTo>
                  <a:lnTo>
                    <a:pt x="345300" y="26911"/>
                  </a:lnTo>
                  <a:lnTo>
                    <a:pt x="345300" y="0"/>
                  </a:lnTo>
                  <a:close/>
                </a:path>
              </a:pathLst>
            </a:custGeom>
            <a:solidFill>
              <a:srgbClr val="0099D6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572730" y="10266827"/>
              <a:ext cx="193824" cy="159701"/>
            </a:xfrm>
            <a:prstGeom prst="rect">
              <a:avLst/>
            </a:prstGeom>
          </p:spPr>
        </p:pic>
      </p:grpSp>
      <p:pic>
        <p:nvPicPr>
          <p:cNvPr id="33" name="object 3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995906" y="4686492"/>
            <a:ext cx="652934" cy="167128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2695570" y="4642261"/>
            <a:ext cx="953324" cy="326631"/>
            <a:chOff x="5926217" y="10207242"/>
            <a:chExt cx="2096135" cy="718185"/>
          </a:xfrm>
        </p:grpSpPr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926217" y="10730165"/>
              <a:ext cx="2096019" cy="19492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930675" y="10207242"/>
              <a:ext cx="608389" cy="536954"/>
            </a:xfrm>
            <a:prstGeom prst="rect">
              <a:avLst/>
            </a:prstGeom>
          </p:spPr>
        </p:pic>
      </p:grpSp>
      <p:sp>
        <p:nvSpPr>
          <p:cNvPr id="37" name="object 37"/>
          <p:cNvSpPr/>
          <p:nvPr/>
        </p:nvSpPr>
        <p:spPr>
          <a:xfrm>
            <a:off x="3799971" y="4601802"/>
            <a:ext cx="0" cy="403741"/>
          </a:xfrm>
          <a:custGeom>
            <a:avLst/>
            <a:gdLst/>
            <a:ahLst/>
            <a:cxnLst/>
            <a:rect l="l" t="t" r="r" b="b"/>
            <a:pathLst>
              <a:path h="887729">
                <a:moveTo>
                  <a:pt x="0" y="887438"/>
                </a:moveTo>
                <a:lnTo>
                  <a:pt x="0" y="0"/>
                </a:lnTo>
              </a:path>
            </a:pathLst>
          </a:custGeom>
          <a:ln w="7109">
            <a:solidFill>
              <a:srgbClr val="4A72B8"/>
            </a:solidFill>
          </a:ln>
        </p:spPr>
        <p:txBody>
          <a:bodyPr wrap="square" lIns="0" tIns="0" rIns="0" bIns="0" rtlCol="0"/>
          <a:lstStyle/>
          <a:p>
            <a:endParaRPr sz="387"/>
          </a:p>
        </p:txBody>
      </p:sp>
      <p:grpSp>
        <p:nvGrpSpPr>
          <p:cNvPr id="38" name="object 38"/>
          <p:cNvGrpSpPr/>
          <p:nvPr/>
        </p:nvGrpSpPr>
        <p:grpSpPr>
          <a:xfrm>
            <a:off x="3942362" y="4581533"/>
            <a:ext cx="524458" cy="444172"/>
            <a:chOff x="8667619" y="10073717"/>
            <a:chExt cx="1153160" cy="976630"/>
          </a:xfrm>
        </p:grpSpPr>
        <p:sp>
          <p:nvSpPr>
            <p:cNvPr id="39" name="object 39"/>
            <p:cNvSpPr/>
            <p:nvPr/>
          </p:nvSpPr>
          <p:spPr>
            <a:xfrm>
              <a:off x="8992514" y="10904099"/>
              <a:ext cx="425450" cy="42545"/>
            </a:xfrm>
            <a:custGeom>
              <a:avLst/>
              <a:gdLst/>
              <a:ahLst/>
              <a:cxnLst/>
              <a:rect l="l" t="t" r="r" b="b"/>
              <a:pathLst>
                <a:path w="425450" h="42545">
                  <a:moveTo>
                    <a:pt x="8991" y="596"/>
                  </a:moveTo>
                  <a:lnTo>
                    <a:pt x="0" y="596"/>
                  </a:lnTo>
                  <a:lnTo>
                    <a:pt x="0" y="41541"/>
                  </a:lnTo>
                  <a:lnTo>
                    <a:pt x="8991" y="41541"/>
                  </a:lnTo>
                  <a:lnTo>
                    <a:pt x="8991" y="596"/>
                  </a:lnTo>
                  <a:close/>
                </a:path>
                <a:path w="425450" h="42545">
                  <a:moveTo>
                    <a:pt x="83654" y="596"/>
                  </a:moveTo>
                  <a:lnTo>
                    <a:pt x="73952" y="596"/>
                  </a:lnTo>
                  <a:lnTo>
                    <a:pt x="63271" y="29438"/>
                  </a:lnTo>
                  <a:lnTo>
                    <a:pt x="52565" y="596"/>
                  </a:lnTo>
                  <a:lnTo>
                    <a:pt x="42621" y="596"/>
                  </a:lnTo>
                  <a:lnTo>
                    <a:pt x="59156" y="41846"/>
                  </a:lnTo>
                  <a:lnTo>
                    <a:pt x="67119" y="41846"/>
                  </a:lnTo>
                  <a:lnTo>
                    <a:pt x="83654" y="596"/>
                  </a:lnTo>
                  <a:close/>
                </a:path>
                <a:path w="425450" h="42545">
                  <a:moveTo>
                    <a:pt x="147980" y="33528"/>
                  </a:moveTo>
                  <a:lnTo>
                    <a:pt x="125755" y="33528"/>
                  </a:lnTo>
                  <a:lnTo>
                    <a:pt x="125755" y="24930"/>
                  </a:lnTo>
                  <a:lnTo>
                    <a:pt x="145046" y="24930"/>
                  </a:lnTo>
                  <a:lnTo>
                    <a:pt x="145046" y="16916"/>
                  </a:lnTo>
                  <a:lnTo>
                    <a:pt x="125755" y="16916"/>
                  </a:lnTo>
                  <a:lnTo>
                    <a:pt x="125755" y="8623"/>
                  </a:lnTo>
                  <a:lnTo>
                    <a:pt x="147688" y="8623"/>
                  </a:lnTo>
                  <a:lnTo>
                    <a:pt x="147688" y="596"/>
                  </a:lnTo>
                  <a:lnTo>
                    <a:pt x="116865" y="596"/>
                  </a:lnTo>
                  <a:lnTo>
                    <a:pt x="116865" y="41554"/>
                  </a:lnTo>
                  <a:lnTo>
                    <a:pt x="147980" y="41554"/>
                  </a:lnTo>
                  <a:lnTo>
                    <a:pt x="147980" y="33528"/>
                  </a:lnTo>
                  <a:close/>
                </a:path>
                <a:path w="425450" h="42545">
                  <a:moveTo>
                    <a:pt x="218313" y="41554"/>
                  </a:moveTo>
                  <a:lnTo>
                    <a:pt x="209334" y="28422"/>
                  </a:lnTo>
                  <a:lnTo>
                    <a:pt x="208305" y="26924"/>
                  </a:lnTo>
                  <a:lnTo>
                    <a:pt x="210921" y="25946"/>
                  </a:lnTo>
                  <a:lnTo>
                    <a:pt x="213042" y="24409"/>
                  </a:lnTo>
                  <a:lnTo>
                    <a:pt x="216077" y="20485"/>
                  </a:lnTo>
                  <a:lnTo>
                    <a:pt x="216268" y="20243"/>
                  </a:lnTo>
                  <a:lnTo>
                    <a:pt x="216992" y="17868"/>
                  </a:lnTo>
                  <a:lnTo>
                    <a:pt x="217081" y="10210"/>
                  </a:lnTo>
                  <a:lnTo>
                    <a:pt x="216522" y="8737"/>
                  </a:lnTo>
                  <a:lnTo>
                    <a:pt x="215912" y="7086"/>
                  </a:lnTo>
                  <a:lnTo>
                    <a:pt x="210794" y="1993"/>
                  </a:lnTo>
                  <a:lnTo>
                    <a:pt x="207962" y="1003"/>
                  </a:lnTo>
                  <a:lnTo>
                    <a:pt x="207962" y="12623"/>
                  </a:lnTo>
                  <a:lnTo>
                    <a:pt x="207962" y="16433"/>
                  </a:lnTo>
                  <a:lnTo>
                    <a:pt x="207365" y="17868"/>
                  </a:lnTo>
                  <a:lnTo>
                    <a:pt x="204990" y="19951"/>
                  </a:lnTo>
                  <a:lnTo>
                    <a:pt x="203276" y="20485"/>
                  </a:lnTo>
                  <a:lnTo>
                    <a:pt x="191947" y="20485"/>
                  </a:lnTo>
                  <a:lnTo>
                    <a:pt x="191947" y="8737"/>
                  </a:lnTo>
                  <a:lnTo>
                    <a:pt x="203111" y="8737"/>
                  </a:lnTo>
                  <a:lnTo>
                    <a:pt x="204851" y="9220"/>
                  </a:lnTo>
                  <a:lnTo>
                    <a:pt x="207327" y="11176"/>
                  </a:lnTo>
                  <a:lnTo>
                    <a:pt x="207962" y="12623"/>
                  </a:lnTo>
                  <a:lnTo>
                    <a:pt x="207962" y="1003"/>
                  </a:lnTo>
                  <a:lnTo>
                    <a:pt x="206819" y="596"/>
                  </a:lnTo>
                  <a:lnTo>
                    <a:pt x="182930" y="596"/>
                  </a:lnTo>
                  <a:lnTo>
                    <a:pt x="182930" y="41554"/>
                  </a:lnTo>
                  <a:lnTo>
                    <a:pt x="191947" y="41554"/>
                  </a:lnTo>
                  <a:lnTo>
                    <a:pt x="191947" y="28422"/>
                  </a:lnTo>
                  <a:lnTo>
                    <a:pt x="199021" y="28422"/>
                  </a:lnTo>
                  <a:lnTo>
                    <a:pt x="207784" y="41554"/>
                  </a:lnTo>
                  <a:lnTo>
                    <a:pt x="218313" y="41554"/>
                  </a:lnTo>
                  <a:close/>
                </a:path>
                <a:path w="425450" h="42545">
                  <a:moveTo>
                    <a:pt x="281609" y="27533"/>
                  </a:moveTo>
                  <a:lnTo>
                    <a:pt x="263131" y="15455"/>
                  </a:lnTo>
                  <a:lnTo>
                    <a:pt x="262229" y="15074"/>
                  </a:lnTo>
                  <a:lnTo>
                    <a:pt x="260921" y="14300"/>
                  </a:lnTo>
                  <a:lnTo>
                    <a:pt x="260438" y="13855"/>
                  </a:lnTo>
                  <a:lnTo>
                    <a:pt x="259943" y="12890"/>
                  </a:lnTo>
                  <a:lnTo>
                    <a:pt x="259803" y="12319"/>
                  </a:lnTo>
                  <a:lnTo>
                    <a:pt x="259803" y="10528"/>
                  </a:lnTo>
                  <a:lnTo>
                    <a:pt x="260248" y="9690"/>
                  </a:lnTo>
                  <a:lnTo>
                    <a:pt x="262013" y="8305"/>
                  </a:lnTo>
                  <a:lnTo>
                    <a:pt x="263321" y="7975"/>
                  </a:lnTo>
                  <a:lnTo>
                    <a:pt x="266839" y="7975"/>
                  </a:lnTo>
                  <a:lnTo>
                    <a:pt x="268592" y="8331"/>
                  </a:lnTo>
                  <a:lnTo>
                    <a:pt x="272097" y="9766"/>
                  </a:lnTo>
                  <a:lnTo>
                    <a:pt x="273888" y="10756"/>
                  </a:lnTo>
                  <a:lnTo>
                    <a:pt x="275717" y="11988"/>
                  </a:lnTo>
                  <a:lnTo>
                    <a:pt x="280390" y="5219"/>
                  </a:lnTo>
                  <a:lnTo>
                    <a:pt x="278295" y="3543"/>
                  </a:lnTo>
                  <a:lnTo>
                    <a:pt x="275996" y="2260"/>
                  </a:lnTo>
                  <a:lnTo>
                    <a:pt x="270954" y="457"/>
                  </a:lnTo>
                  <a:lnTo>
                    <a:pt x="268198" y="0"/>
                  </a:lnTo>
                  <a:lnTo>
                    <a:pt x="263093" y="0"/>
                  </a:lnTo>
                  <a:lnTo>
                    <a:pt x="250926" y="10477"/>
                  </a:lnTo>
                  <a:lnTo>
                    <a:pt x="250926" y="14490"/>
                  </a:lnTo>
                  <a:lnTo>
                    <a:pt x="267601" y="25819"/>
                  </a:lnTo>
                  <a:lnTo>
                    <a:pt x="269760" y="26606"/>
                  </a:lnTo>
                  <a:lnTo>
                    <a:pt x="272745" y="29616"/>
                  </a:lnTo>
                  <a:lnTo>
                    <a:pt x="272745" y="31534"/>
                  </a:lnTo>
                  <a:lnTo>
                    <a:pt x="272224" y="32461"/>
                  </a:lnTo>
                  <a:lnTo>
                    <a:pt x="270154" y="33820"/>
                  </a:lnTo>
                  <a:lnTo>
                    <a:pt x="268693" y="34175"/>
                  </a:lnTo>
                  <a:lnTo>
                    <a:pt x="264502" y="34175"/>
                  </a:lnTo>
                  <a:lnTo>
                    <a:pt x="262331" y="33718"/>
                  </a:lnTo>
                  <a:lnTo>
                    <a:pt x="258406" y="31940"/>
                  </a:lnTo>
                  <a:lnTo>
                    <a:pt x="256476" y="30708"/>
                  </a:lnTo>
                  <a:lnTo>
                    <a:pt x="254609" y="29210"/>
                  </a:lnTo>
                  <a:lnTo>
                    <a:pt x="249301" y="35572"/>
                  </a:lnTo>
                  <a:lnTo>
                    <a:pt x="251752" y="37807"/>
                  </a:lnTo>
                  <a:lnTo>
                    <a:pt x="254482" y="39446"/>
                  </a:lnTo>
                  <a:lnTo>
                    <a:pt x="260477" y="41605"/>
                  </a:lnTo>
                  <a:lnTo>
                    <a:pt x="263537" y="42125"/>
                  </a:lnTo>
                  <a:lnTo>
                    <a:pt x="266661" y="42125"/>
                  </a:lnTo>
                  <a:lnTo>
                    <a:pt x="268884" y="42125"/>
                  </a:lnTo>
                  <a:lnTo>
                    <a:pt x="281609" y="31457"/>
                  </a:lnTo>
                  <a:lnTo>
                    <a:pt x="281609" y="27533"/>
                  </a:lnTo>
                  <a:close/>
                </a:path>
                <a:path w="425450" h="42545">
                  <a:moveTo>
                    <a:pt x="356298" y="41554"/>
                  </a:moveTo>
                  <a:lnTo>
                    <a:pt x="352386" y="32372"/>
                  </a:lnTo>
                  <a:lnTo>
                    <a:pt x="349008" y="24409"/>
                  </a:lnTo>
                  <a:lnTo>
                    <a:pt x="343357" y="11137"/>
                  </a:lnTo>
                  <a:lnTo>
                    <a:pt x="339915" y="3035"/>
                  </a:lnTo>
                  <a:lnTo>
                    <a:pt x="339915" y="24409"/>
                  </a:lnTo>
                  <a:lnTo>
                    <a:pt x="329057" y="24409"/>
                  </a:lnTo>
                  <a:lnTo>
                    <a:pt x="334492" y="11137"/>
                  </a:lnTo>
                  <a:lnTo>
                    <a:pt x="339915" y="24409"/>
                  </a:lnTo>
                  <a:lnTo>
                    <a:pt x="339915" y="3035"/>
                  </a:lnTo>
                  <a:lnTo>
                    <a:pt x="338759" y="304"/>
                  </a:lnTo>
                  <a:lnTo>
                    <a:pt x="330441" y="304"/>
                  </a:lnTo>
                  <a:lnTo>
                    <a:pt x="312902" y="41554"/>
                  </a:lnTo>
                  <a:lnTo>
                    <a:pt x="322084" y="41554"/>
                  </a:lnTo>
                  <a:lnTo>
                    <a:pt x="325831" y="32372"/>
                  </a:lnTo>
                  <a:lnTo>
                    <a:pt x="343141" y="32372"/>
                  </a:lnTo>
                  <a:lnTo>
                    <a:pt x="346862" y="41554"/>
                  </a:lnTo>
                  <a:lnTo>
                    <a:pt x="356298" y="41554"/>
                  </a:lnTo>
                  <a:close/>
                </a:path>
                <a:path w="425450" h="42545">
                  <a:moveTo>
                    <a:pt x="424865" y="41554"/>
                  </a:moveTo>
                  <a:lnTo>
                    <a:pt x="415899" y="28422"/>
                  </a:lnTo>
                  <a:lnTo>
                    <a:pt x="414870" y="26924"/>
                  </a:lnTo>
                  <a:lnTo>
                    <a:pt x="417474" y="25946"/>
                  </a:lnTo>
                  <a:lnTo>
                    <a:pt x="423646" y="10210"/>
                  </a:lnTo>
                  <a:lnTo>
                    <a:pt x="423087" y="8737"/>
                  </a:lnTo>
                  <a:lnTo>
                    <a:pt x="422478" y="7086"/>
                  </a:lnTo>
                  <a:lnTo>
                    <a:pt x="417360" y="1993"/>
                  </a:lnTo>
                  <a:lnTo>
                    <a:pt x="414515" y="1003"/>
                  </a:lnTo>
                  <a:lnTo>
                    <a:pt x="414515" y="12623"/>
                  </a:lnTo>
                  <a:lnTo>
                    <a:pt x="414515" y="16433"/>
                  </a:lnTo>
                  <a:lnTo>
                    <a:pt x="413918" y="17868"/>
                  </a:lnTo>
                  <a:lnTo>
                    <a:pt x="411543" y="19951"/>
                  </a:lnTo>
                  <a:lnTo>
                    <a:pt x="409841" y="20485"/>
                  </a:lnTo>
                  <a:lnTo>
                    <a:pt x="398513" y="20485"/>
                  </a:lnTo>
                  <a:lnTo>
                    <a:pt x="398513" y="8737"/>
                  </a:lnTo>
                  <a:lnTo>
                    <a:pt x="409676" y="8737"/>
                  </a:lnTo>
                  <a:lnTo>
                    <a:pt x="411416" y="9220"/>
                  </a:lnTo>
                  <a:lnTo>
                    <a:pt x="413880" y="11176"/>
                  </a:lnTo>
                  <a:lnTo>
                    <a:pt x="414515" y="12623"/>
                  </a:lnTo>
                  <a:lnTo>
                    <a:pt x="414515" y="1003"/>
                  </a:lnTo>
                  <a:lnTo>
                    <a:pt x="413385" y="596"/>
                  </a:lnTo>
                  <a:lnTo>
                    <a:pt x="389496" y="596"/>
                  </a:lnTo>
                  <a:lnTo>
                    <a:pt x="389496" y="41554"/>
                  </a:lnTo>
                  <a:lnTo>
                    <a:pt x="398513" y="41554"/>
                  </a:lnTo>
                  <a:lnTo>
                    <a:pt x="398513" y="28422"/>
                  </a:lnTo>
                  <a:lnTo>
                    <a:pt x="405574" y="28422"/>
                  </a:lnTo>
                  <a:lnTo>
                    <a:pt x="414337" y="41554"/>
                  </a:lnTo>
                  <a:lnTo>
                    <a:pt x="424865" y="41554"/>
                  </a:lnTo>
                  <a:close/>
                </a:path>
              </a:pathLst>
            </a:custGeom>
            <a:solidFill>
              <a:srgbClr val="F26829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667619" y="10073717"/>
              <a:ext cx="1152892" cy="976554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919921" y="91264"/>
            <a:ext cx="3131493" cy="468692"/>
          </a:xfrm>
          <a:prstGeom prst="rect">
            <a:avLst/>
          </a:prstGeom>
        </p:spPr>
        <p:txBody>
          <a:bodyPr vert="horz" wrap="square" lIns="0" tIns="6641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sz="3002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¿Estás</a:t>
            </a:r>
            <a:r>
              <a:rPr sz="3002" b="1" spc="64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3002" b="1" spc="43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protegido?</a:t>
            </a:r>
            <a:endParaRPr sz="3002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964613" y="4654075"/>
            <a:ext cx="2850441" cy="489225"/>
          </a:xfrm>
          <a:custGeom>
            <a:avLst/>
            <a:gdLst/>
            <a:ahLst/>
            <a:cxnLst/>
            <a:rect l="l" t="t" r="r" b="b"/>
            <a:pathLst>
              <a:path w="6267450" h="1075690">
                <a:moveTo>
                  <a:pt x="5817529" y="0"/>
                </a:moveTo>
                <a:lnTo>
                  <a:pt x="5444" y="0"/>
                </a:lnTo>
                <a:lnTo>
                  <a:pt x="0" y="5444"/>
                </a:lnTo>
                <a:lnTo>
                  <a:pt x="0" y="953248"/>
                </a:lnTo>
                <a:lnTo>
                  <a:pt x="2231" y="1000199"/>
                </a:lnTo>
                <a:lnTo>
                  <a:pt x="8790" y="1045888"/>
                </a:lnTo>
                <a:lnTo>
                  <a:pt x="15903" y="1075336"/>
                </a:lnTo>
                <a:lnTo>
                  <a:pt x="6267421" y="1075336"/>
                </a:lnTo>
                <a:lnTo>
                  <a:pt x="6267421" y="449892"/>
                </a:lnTo>
                <a:lnTo>
                  <a:pt x="6264781" y="400870"/>
                </a:lnTo>
                <a:lnTo>
                  <a:pt x="6257044" y="353377"/>
                </a:lnTo>
                <a:lnTo>
                  <a:pt x="6244485" y="307689"/>
                </a:lnTo>
                <a:lnTo>
                  <a:pt x="6227378" y="264078"/>
                </a:lnTo>
                <a:lnTo>
                  <a:pt x="6205997" y="222820"/>
                </a:lnTo>
                <a:lnTo>
                  <a:pt x="6180617" y="184189"/>
                </a:lnTo>
                <a:lnTo>
                  <a:pt x="6151512" y="148459"/>
                </a:lnTo>
                <a:lnTo>
                  <a:pt x="6118958" y="115905"/>
                </a:lnTo>
                <a:lnTo>
                  <a:pt x="6083227" y="86801"/>
                </a:lnTo>
                <a:lnTo>
                  <a:pt x="6044596" y="61422"/>
                </a:lnTo>
                <a:lnTo>
                  <a:pt x="6003338" y="40042"/>
                </a:lnTo>
                <a:lnTo>
                  <a:pt x="5959728" y="22935"/>
                </a:lnTo>
                <a:lnTo>
                  <a:pt x="5914040" y="10376"/>
                </a:lnTo>
                <a:lnTo>
                  <a:pt x="5866549" y="2639"/>
                </a:lnTo>
                <a:lnTo>
                  <a:pt x="5817529" y="0"/>
                </a:lnTo>
                <a:close/>
              </a:path>
            </a:pathLst>
          </a:custGeom>
          <a:solidFill>
            <a:srgbClr val="8D6DA1"/>
          </a:solidFill>
        </p:spPr>
        <p:txBody>
          <a:bodyPr wrap="square" lIns="0" tIns="0" rIns="0" bIns="0" rtlCol="0"/>
          <a:lstStyle/>
          <a:p>
            <a:endParaRPr sz="387"/>
          </a:p>
        </p:txBody>
      </p:sp>
      <p:sp>
        <p:nvSpPr>
          <p:cNvPr id="57" name="object 57"/>
          <p:cNvSpPr txBox="1"/>
          <p:nvPr/>
        </p:nvSpPr>
        <p:spPr>
          <a:xfrm>
            <a:off x="6996115" y="439841"/>
            <a:ext cx="1977173" cy="146744"/>
          </a:xfrm>
          <a:prstGeom prst="rect">
            <a:avLst/>
          </a:prstGeom>
        </p:spPr>
        <p:txBody>
          <a:bodyPr vert="horz" wrap="square" lIns="0" tIns="6641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lang="en-US" sz="910" b="1" spc="9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Semana</a:t>
            </a:r>
            <a:r>
              <a:rPr lang="en-US" sz="910" b="1" spc="14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910" b="1" spc="7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</a:t>
            </a:r>
            <a:r>
              <a:rPr lang="en-US" sz="910" b="1" spc="16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910" b="1" spc="7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Vacunación</a:t>
            </a:r>
            <a:r>
              <a:rPr lang="en-US" sz="910" b="1" spc="16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910" b="1" spc="7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en</a:t>
            </a:r>
            <a:r>
              <a:rPr lang="en-US" sz="910" b="1" spc="16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910" b="1" spc="7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las</a:t>
            </a:r>
            <a:r>
              <a:rPr lang="en-US" sz="910" b="1" spc="14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910" b="1" spc="11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Américas</a:t>
            </a:r>
            <a:endParaRPr lang="en-US" sz="91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76249" y="4443124"/>
            <a:ext cx="754630" cy="145479"/>
          </a:xfrm>
          <a:prstGeom prst="rect">
            <a:avLst/>
          </a:prstGeom>
        </p:spPr>
        <p:txBody>
          <a:bodyPr vert="horz" wrap="square" lIns="0" tIns="2022" rIns="0" bIns="0" rtlCol="0">
            <a:spAutoFit/>
          </a:bodyPr>
          <a:lstStyle/>
          <a:p>
            <a:pPr marL="5776">
              <a:spcBef>
                <a:spcPts val="16"/>
              </a:spcBef>
            </a:pPr>
            <a:r>
              <a:rPr lang="en-US" sz="932" spc="-11" dirty="0" err="1">
                <a:solidFill>
                  <a:srgbClr val="0E96D4"/>
                </a:solidFill>
                <a:latin typeface="Arial"/>
                <a:cs typeface="Arial"/>
              </a:rPr>
              <a:t>www.paho.org</a:t>
            </a:r>
            <a:endParaRPr lang="en-US" sz="932" dirty="0">
              <a:latin typeface="Arial"/>
              <a:cs typeface="Arial"/>
            </a:endParaRPr>
          </a:p>
        </p:txBody>
      </p:sp>
      <p:sp>
        <p:nvSpPr>
          <p:cNvPr id="69" name="object 63">
            <a:extLst>
              <a:ext uri="{FF2B5EF4-FFF2-40B4-BE49-F238E27FC236}">
                <a16:creationId xmlns:a16="http://schemas.microsoft.com/office/drawing/2014/main" id="{523EC4CA-9F6D-2B4A-864D-381F9CDD50F7}"/>
              </a:ext>
            </a:extLst>
          </p:cNvPr>
          <p:cNvSpPr txBox="1"/>
          <p:nvPr/>
        </p:nvSpPr>
        <p:spPr>
          <a:xfrm>
            <a:off x="4219691" y="2155882"/>
            <a:ext cx="4543309" cy="1123564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>
              <a:lnSpc>
                <a:spcPts val="2911"/>
              </a:lnSpc>
              <a:spcBef>
                <a:spcPts val="61"/>
              </a:spcBef>
            </a:pPr>
            <a:r>
              <a:rPr lang="en-US" sz="2729" b="1" dirty="0" err="1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Título</a:t>
            </a:r>
            <a:r>
              <a:rPr lang="en-US" sz="2729" b="1" dirty="0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en-US" sz="2729" b="1" dirty="0" err="1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Muy</a:t>
            </a:r>
            <a:r>
              <a:rPr lang="en-US" sz="2729" b="1" dirty="0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729" b="1" dirty="0" err="1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corto</a:t>
            </a:r>
            <a:r>
              <a:rPr lang="en-US" sz="2729" b="1" dirty="0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y al punto</a:t>
            </a:r>
            <a:br>
              <a:rPr lang="en-US" sz="2729" b="1" dirty="0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2729" b="1" dirty="0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y no mas que 2 o 3 </a:t>
            </a:r>
            <a:r>
              <a:rPr lang="en-US" sz="2729" b="1" dirty="0" err="1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líneas</a:t>
            </a:r>
            <a:r>
              <a:rPr lang="en-US" sz="2729" b="1" dirty="0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br>
              <a:rPr lang="en-US" sz="2729" b="1" dirty="0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2729" b="1" dirty="0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no mas que 2 o 3 </a:t>
            </a:r>
            <a:r>
              <a:rPr lang="en-US" sz="2729" b="1" dirty="0" err="1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líneas</a:t>
            </a:r>
            <a:endParaRPr lang="en-US" sz="2729" b="1" dirty="0">
              <a:solidFill>
                <a:srgbClr val="002060"/>
              </a:solidFill>
              <a:effectLst>
                <a:outerShdw blurRad="111867" dir="5400000" algn="ctr" rotWithShape="0">
                  <a:schemeClr val="tx1">
                    <a:alpha val="0"/>
                  </a:scheme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3" name="object 63">
            <a:extLst>
              <a:ext uri="{FF2B5EF4-FFF2-40B4-BE49-F238E27FC236}">
                <a16:creationId xmlns:a16="http://schemas.microsoft.com/office/drawing/2014/main" id="{5FB2FEAB-5B65-E34B-A3D4-3B7123B85D4D}"/>
              </a:ext>
            </a:extLst>
          </p:cNvPr>
          <p:cNvSpPr txBox="1"/>
          <p:nvPr/>
        </p:nvSpPr>
        <p:spPr>
          <a:xfrm>
            <a:off x="974544" y="848317"/>
            <a:ext cx="2600053" cy="287823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>
              <a:spcBef>
                <a:spcPts val="61"/>
              </a:spcBef>
            </a:pPr>
            <a:r>
              <a:rPr sz="181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#PonteTodasTusVacunas</a:t>
            </a:r>
            <a:endParaRPr sz="1819" b="1" dirty="0">
              <a:effectLst>
                <a:outerShdw blurRad="111867" dir="5400000" algn="ctr" rotWithShape="0">
                  <a:schemeClr val="tx1"/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66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A41028-C239-134F-9FE6-D0C7784F24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02B8CC9-9AA5-8F46-86C9-387173494267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01C014-DDA9-6F46-A2B9-CAAA2B16A6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95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BCD585-EAFF-B244-A738-448C1037BC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D41DFE1-DAC6-664B-93E4-DE1721BE2F41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5B8767-37BB-1F46-8597-9F9CAA2505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69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C92C10-5741-2A4C-BDAB-0C74F8B0F7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5DD5D4D-1AA0-434F-BFC2-25B2947C3C19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D40D9D-0F12-5C49-ADED-C44D69A32A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45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C92C10-5741-2A4C-BDAB-0C74F8B0F7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5DD5D4D-1AA0-434F-BFC2-25B2947C3C19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D40D9D-0F12-5C49-ADED-C44D69A32A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26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E96D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18171</TotalTime>
  <Words>145</Words>
  <Application>Microsoft Macintosh PowerPoint</Application>
  <PresentationFormat>On-screen Show (16:9)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DIN Condensed</vt:lpstr>
      <vt:lpstr>Office Theme</vt:lpstr>
      <vt:lpstr>¿Estás protegido?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vwa2022zoom-es</dc:title>
  <cp:lastModifiedBy>Oyeleye, Mr. Bola (WDC)</cp:lastModifiedBy>
  <cp:revision>19</cp:revision>
  <dcterms:created xsi:type="dcterms:W3CDTF">2022-04-01T14:01:00Z</dcterms:created>
  <dcterms:modified xsi:type="dcterms:W3CDTF">2022-04-14T22:56:25Z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2022-03-31T00:00:00Z</vt:filetime>
  </property>
  <property fmtid="{D5CDD505-2E9C-101B-9397-08002B2CF9AE}" pid="3" name="Creator">
    <vt:lpwstr>Adobe Illustrator 25.4 (Macintosh)</vt:lpwstr>
  </property>
  <property fmtid="{D5CDD505-2E9C-101B-9397-08002B2CF9AE}" pid="4" name="LastSaved">
    <vt:filetime>2022-04-01T00:00:00Z</vt:filetime>
  </property>
</Properties>
</file>