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4" r:id="rId12"/>
    <p:sldId id="263" r:id="rId13"/>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85EB61-5A4B-4A73-B5B0-F213CBCB340D}" v="31" dt="2019-11-19T20:03:39.6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67" d="100"/>
          <a:sy n="67" d="100"/>
        </p:scale>
        <p:origin x="648" y="46"/>
      </p:cViewPr>
      <p:guideLst/>
    </p:cSldViewPr>
  </p:slideViewPr>
  <p:notesTextViewPr>
    <p:cViewPr>
      <p:scale>
        <a:sx n="1" d="1"/>
        <a:sy n="1" d="1"/>
      </p:scale>
      <p:origin x="0" y="0"/>
    </p:cViewPr>
  </p:notesTextViewPr>
  <p:sorterViewPr>
    <p:cViewPr>
      <p:scale>
        <a:sx n="100" d="100"/>
        <a:sy n="100" d="100"/>
      </p:scale>
      <p:origin x="0" y="-133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62FB9-6178-4E69-928F-732959A8543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ES"/>
          </a:p>
        </p:txBody>
      </p:sp>
      <p:sp>
        <p:nvSpPr>
          <p:cNvPr id="3" name="Subtitle 2">
            <a:extLst>
              <a:ext uri="{FF2B5EF4-FFF2-40B4-BE49-F238E27FC236}">
                <a16:creationId xmlns:a16="http://schemas.microsoft.com/office/drawing/2014/main" id="{238550C7-E8FE-4C9A-9D20-924B57194F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ES"/>
          </a:p>
        </p:txBody>
      </p:sp>
      <p:sp>
        <p:nvSpPr>
          <p:cNvPr id="4" name="Date Placeholder 3">
            <a:extLst>
              <a:ext uri="{FF2B5EF4-FFF2-40B4-BE49-F238E27FC236}">
                <a16:creationId xmlns:a16="http://schemas.microsoft.com/office/drawing/2014/main" id="{61308348-7513-46FF-8F37-1E3121BAE4DE}"/>
              </a:ext>
            </a:extLst>
          </p:cNvPr>
          <p:cNvSpPr>
            <a:spLocks noGrp="1"/>
          </p:cNvSpPr>
          <p:nvPr>
            <p:ph type="dt" sz="half" idx="10"/>
          </p:nvPr>
        </p:nvSpPr>
        <p:spPr/>
        <p:txBody>
          <a:bodyPr/>
          <a:lstStyle/>
          <a:p>
            <a:fld id="{4C0A05AD-8937-4B2B-BF80-0644846AE15C}" type="datetimeFigureOut">
              <a:rPr lang="es-ES" smtClean="0"/>
              <a:t>24/06/2021</a:t>
            </a:fld>
            <a:endParaRPr lang="es-ES"/>
          </a:p>
        </p:txBody>
      </p:sp>
      <p:sp>
        <p:nvSpPr>
          <p:cNvPr id="5" name="Footer Placeholder 4">
            <a:extLst>
              <a:ext uri="{FF2B5EF4-FFF2-40B4-BE49-F238E27FC236}">
                <a16:creationId xmlns:a16="http://schemas.microsoft.com/office/drawing/2014/main" id="{F3F8F2E1-B757-404B-92EF-1034F35A1EE9}"/>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D988CB87-D1D3-4B85-88E1-1B8E385375A2}"/>
              </a:ext>
            </a:extLst>
          </p:cNvPr>
          <p:cNvSpPr>
            <a:spLocks noGrp="1"/>
          </p:cNvSpPr>
          <p:nvPr>
            <p:ph type="sldNum" sz="quarter" idx="12"/>
          </p:nvPr>
        </p:nvSpPr>
        <p:spPr/>
        <p:txBody>
          <a:bodyPr/>
          <a:lstStyle/>
          <a:p>
            <a:fld id="{C9FE023E-500E-4024-B87A-0B2E03E629DD}" type="slidenum">
              <a:rPr lang="es-ES" smtClean="0"/>
              <a:t>‹#›</a:t>
            </a:fld>
            <a:endParaRPr lang="es-ES"/>
          </a:p>
        </p:txBody>
      </p:sp>
    </p:spTree>
    <p:extLst>
      <p:ext uri="{BB962C8B-B14F-4D97-AF65-F5344CB8AC3E}">
        <p14:creationId xmlns:p14="http://schemas.microsoft.com/office/powerpoint/2010/main" val="3519687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2CDA6-5131-47FB-A88F-19AAB23B123D}"/>
              </a:ext>
            </a:extLst>
          </p:cNvPr>
          <p:cNvSpPr>
            <a:spLocks noGrp="1"/>
          </p:cNvSpPr>
          <p:nvPr>
            <p:ph type="title"/>
          </p:nvPr>
        </p:nvSpPr>
        <p:spPr/>
        <p:txBody>
          <a:bodyPr/>
          <a:lstStyle/>
          <a:p>
            <a:r>
              <a:rPr lang="en-US"/>
              <a:t>Click to edit Master title style</a:t>
            </a:r>
            <a:endParaRPr lang="es-ES"/>
          </a:p>
        </p:txBody>
      </p:sp>
      <p:sp>
        <p:nvSpPr>
          <p:cNvPr id="3" name="Vertical Text Placeholder 2">
            <a:extLst>
              <a:ext uri="{FF2B5EF4-FFF2-40B4-BE49-F238E27FC236}">
                <a16:creationId xmlns:a16="http://schemas.microsoft.com/office/drawing/2014/main" id="{1955F4B1-08F5-4290-81C2-F993B2F527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a:extLst>
              <a:ext uri="{FF2B5EF4-FFF2-40B4-BE49-F238E27FC236}">
                <a16:creationId xmlns:a16="http://schemas.microsoft.com/office/drawing/2014/main" id="{4D808A88-07B6-4202-AB08-3AAD760EFF77}"/>
              </a:ext>
            </a:extLst>
          </p:cNvPr>
          <p:cNvSpPr>
            <a:spLocks noGrp="1"/>
          </p:cNvSpPr>
          <p:nvPr>
            <p:ph type="dt" sz="half" idx="10"/>
          </p:nvPr>
        </p:nvSpPr>
        <p:spPr/>
        <p:txBody>
          <a:bodyPr/>
          <a:lstStyle/>
          <a:p>
            <a:fld id="{4C0A05AD-8937-4B2B-BF80-0644846AE15C}" type="datetimeFigureOut">
              <a:rPr lang="es-ES" smtClean="0"/>
              <a:t>24/06/2021</a:t>
            </a:fld>
            <a:endParaRPr lang="es-ES"/>
          </a:p>
        </p:txBody>
      </p:sp>
      <p:sp>
        <p:nvSpPr>
          <p:cNvPr id="5" name="Footer Placeholder 4">
            <a:extLst>
              <a:ext uri="{FF2B5EF4-FFF2-40B4-BE49-F238E27FC236}">
                <a16:creationId xmlns:a16="http://schemas.microsoft.com/office/drawing/2014/main" id="{C649388C-70F2-4CA4-8C09-981B2B816195}"/>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9EB98CF6-5D41-4C68-904B-4FB46B0BDA6C}"/>
              </a:ext>
            </a:extLst>
          </p:cNvPr>
          <p:cNvSpPr>
            <a:spLocks noGrp="1"/>
          </p:cNvSpPr>
          <p:nvPr>
            <p:ph type="sldNum" sz="quarter" idx="12"/>
          </p:nvPr>
        </p:nvSpPr>
        <p:spPr/>
        <p:txBody>
          <a:bodyPr/>
          <a:lstStyle/>
          <a:p>
            <a:fld id="{C9FE023E-500E-4024-B87A-0B2E03E629DD}" type="slidenum">
              <a:rPr lang="es-ES" smtClean="0"/>
              <a:t>‹#›</a:t>
            </a:fld>
            <a:endParaRPr lang="es-ES"/>
          </a:p>
        </p:txBody>
      </p:sp>
    </p:spTree>
    <p:extLst>
      <p:ext uri="{BB962C8B-B14F-4D97-AF65-F5344CB8AC3E}">
        <p14:creationId xmlns:p14="http://schemas.microsoft.com/office/powerpoint/2010/main" val="1007200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E0E4D9-9E66-4D33-A375-014783FEBA8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ES"/>
          </a:p>
        </p:txBody>
      </p:sp>
      <p:sp>
        <p:nvSpPr>
          <p:cNvPr id="3" name="Vertical Text Placeholder 2">
            <a:extLst>
              <a:ext uri="{FF2B5EF4-FFF2-40B4-BE49-F238E27FC236}">
                <a16:creationId xmlns:a16="http://schemas.microsoft.com/office/drawing/2014/main" id="{8E449BA3-5FA5-4D03-8589-06F766C6F22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a:extLst>
              <a:ext uri="{FF2B5EF4-FFF2-40B4-BE49-F238E27FC236}">
                <a16:creationId xmlns:a16="http://schemas.microsoft.com/office/drawing/2014/main" id="{CF98358B-4B08-42E5-9B44-A9B214D0601F}"/>
              </a:ext>
            </a:extLst>
          </p:cNvPr>
          <p:cNvSpPr>
            <a:spLocks noGrp="1"/>
          </p:cNvSpPr>
          <p:nvPr>
            <p:ph type="dt" sz="half" idx="10"/>
          </p:nvPr>
        </p:nvSpPr>
        <p:spPr/>
        <p:txBody>
          <a:bodyPr/>
          <a:lstStyle/>
          <a:p>
            <a:fld id="{4C0A05AD-8937-4B2B-BF80-0644846AE15C}" type="datetimeFigureOut">
              <a:rPr lang="es-ES" smtClean="0"/>
              <a:t>24/06/2021</a:t>
            </a:fld>
            <a:endParaRPr lang="es-ES"/>
          </a:p>
        </p:txBody>
      </p:sp>
      <p:sp>
        <p:nvSpPr>
          <p:cNvPr id="5" name="Footer Placeholder 4">
            <a:extLst>
              <a:ext uri="{FF2B5EF4-FFF2-40B4-BE49-F238E27FC236}">
                <a16:creationId xmlns:a16="http://schemas.microsoft.com/office/drawing/2014/main" id="{4AB5176E-7DDE-4B62-8417-9C856DFD0B68}"/>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E537E515-3D33-45E3-AF44-1B62C5C03452}"/>
              </a:ext>
            </a:extLst>
          </p:cNvPr>
          <p:cNvSpPr>
            <a:spLocks noGrp="1"/>
          </p:cNvSpPr>
          <p:nvPr>
            <p:ph type="sldNum" sz="quarter" idx="12"/>
          </p:nvPr>
        </p:nvSpPr>
        <p:spPr/>
        <p:txBody>
          <a:bodyPr/>
          <a:lstStyle/>
          <a:p>
            <a:fld id="{C9FE023E-500E-4024-B87A-0B2E03E629DD}" type="slidenum">
              <a:rPr lang="es-ES" smtClean="0"/>
              <a:t>‹#›</a:t>
            </a:fld>
            <a:endParaRPr lang="es-ES"/>
          </a:p>
        </p:txBody>
      </p:sp>
    </p:spTree>
    <p:extLst>
      <p:ext uri="{BB962C8B-B14F-4D97-AF65-F5344CB8AC3E}">
        <p14:creationId xmlns:p14="http://schemas.microsoft.com/office/powerpoint/2010/main" val="3393753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A7DF-8369-40C9-BD30-AD03A988188B}"/>
              </a:ext>
            </a:extLst>
          </p:cNvPr>
          <p:cNvSpPr>
            <a:spLocks noGrp="1"/>
          </p:cNvSpPr>
          <p:nvPr>
            <p:ph type="title"/>
          </p:nvPr>
        </p:nvSpPr>
        <p:spPr/>
        <p:txBody>
          <a:bodyPr/>
          <a:lstStyle/>
          <a:p>
            <a:r>
              <a:rPr lang="en-US"/>
              <a:t>Click to edit Master title style</a:t>
            </a:r>
            <a:endParaRPr lang="es-ES"/>
          </a:p>
        </p:txBody>
      </p:sp>
      <p:sp>
        <p:nvSpPr>
          <p:cNvPr id="3" name="Content Placeholder 2">
            <a:extLst>
              <a:ext uri="{FF2B5EF4-FFF2-40B4-BE49-F238E27FC236}">
                <a16:creationId xmlns:a16="http://schemas.microsoft.com/office/drawing/2014/main" id="{93E4F507-55BC-4FFB-B465-440D8AF0E74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a:extLst>
              <a:ext uri="{FF2B5EF4-FFF2-40B4-BE49-F238E27FC236}">
                <a16:creationId xmlns:a16="http://schemas.microsoft.com/office/drawing/2014/main" id="{A7FCD12A-19D7-4E87-ABD1-4102C541A8AC}"/>
              </a:ext>
            </a:extLst>
          </p:cNvPr>
          <p:cNvSpPr>
            <a:spLocks noGrp="1"/>
          </p:cNvSpPr>
          <p:nvPr>
            <p:ph type="dt" sz="half" idx="10"/>
          </p:nvPr>
        </p:nvSpPr>
        <p:spPr/>
        <p:txBody>
          <a:bodyPr/>
          <a:lstStyle/>
          <a:p>
            <a:fld id="{4C0A05AD-8937-4B2B-BF80-0644846AE15C}" type="datetimeFigureOut">
              <a:rPr lang="es-ES" smtClean="0"/>
              <a:t>24/06/2021</a:t>
            </a:fld>
            <a:endParaRPr lang="es-ES"/>
          </a:p>
        </p:txBody>
      </p:sp>
      <p:sp>
        <p:nvSpPr>
          <p:cNvPr id="5" name="Footer Placeholder 4">
            <a:extLst>
              <a:ext uri="{FF2B5EF4-FFF2-40B4-BE49-F238E27FC236}">
                <a16:creationId xmlns:a16="http://schemas.microsoft.com/office/drawing/2014/main" id="{E8F3CD58-C941-46AE-BFE4-578C50D780C2}"/>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44339ECE-8EF1-4D6E-BE43-DC784AB566A8}"/>
              </a:ext>
            </a:extLst>
          </p:cNvPr>
          <p:cNvSpPr>
            <a:spLocks noGrp="1"/>
          </p:cNvSpPr>
          <p:nvPr>
            <p:ph type="sldNum" sz="quarter" idx="12"/>
          </p:nvPr>
        </p:nvSpPr>
        <p:spPr/>
        <p:txBody>
          <a:bodyPr/>
          <a:lstStyle/>
          <a:p>
            <a:fld id="{C9FE023E-500E-4024-B87A-0B2E03E629DD}" type="slidenum">
              <a:rPr lang="es-ES" smtClean="0"/>
              <a:t>‹#›</a:t>
            </a:fld>
            <a:endParaRPr lang="es-ES"/>
          </a:p>
        </p:txBody>
      </p:sp>
    </p:spTree>
    <p:extLst>
      <p:ext uri="{BB962C8B-B14F-4D97-AF65-F5344CB8AC3E}">
        <p14:creationId xmlns:p14="http://schemas.microsoft.com/office/powerpoint/2010/main" val="2768983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0FF48-68D1-4800-82D2-50D3AD5B6A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ES"/>
          </a:p>
        </p:txBody>
      </p:sp>
      <p:sp>
        <p:nvSpPr>
          <p:cNvPr id="3" name="Text Placeholder 2">
            <a:extLst>
              <a:ext uri="{FF2B5EF4-FFF2-40B4-BE49-F238E27FC236}">
                <a16:creationId xmlns:a16="http://schemas.microsoft.com/office/drawing/2014/main" id="{BBC5A88E-C3DD-4737-8417-8940172D99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77DDA6-F8DE-4B68-B3BF-16D263DE370B}"/>
              </a:ext>
            </a:extLst>
          </p:cNvPr>
          <p:cNvSpPr>
            <a:spLocks noGrp="1"/>
          </p:cNvSpPr>
          <p:nvPr>
            <p:ph type="dt" sz="half" idx="10"/>
          </p:nvPr>
        </p:nvSpPr>
        <p:spPr/>
        <p:txBody>
          <a:bodyPr/>
          <a:lstStyle/>
          <a:p>
            <a:fld id="{4C0A05AD-8937-4B2B-BF80-0644846AE15C}" type="datetimeFigureOut">
              <a:rPr lang="es-ES" smtClean="0"/>
              <a:t>24/06/2021</a:t>
            </a:fld>
            <a:endParaRPr lang="es-ES"/>
          </a:p>
        </p:txBody>
      </p:sp>
      <p:sp>
        <p:nvSpPr>
          <p:cNvPr id="5" name="Footer Placeholder 4">
            <a:extLst>
              <a:ext uri="{FF2B5EF4-FFF2-40B4-BE49-F238E27FC236}">
                <a16:creationId xmlns:a16="http://schemas.microsoft.com/office/drawing/2014/main" id="{D08FF8AA-7B65-4EC3-883E-D4D87F32A8F7}"/>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21767B2F-D2D7-4893-9A28-1EFFA1E67EC7}"/>
              </a:ext>
            </a:extLst>
          </p:cNvPr>
          <p:cNvSpPr>
            <a:spLocks noGrp="1"/>
          </p:cNvSpPr>
          <p:nvPr>
            <p:ph type="sldNum" sz="quarter" idx="12"/>
          </p:nvPr>
        </p:nvSpPr>
        <p:spPr/>
        <p:txBody>
          <a:bodyPr/>
          <a:lstStyle/>
          <a:p>
            <a:fld id="{C9FE023E-500E-4024-B87A-0B2E03E629DD}" type="slidenum">
              <a:rPr lang="es-ES" smtClean="0"/>
              <a:t>‹#›</a:t>
            </a:fld>
            <a:endParaRPr lang="es-ES"/>
          </a:p>
        </p:txBody>
      </p:sp>
    </p:spTree>
    <p:extLst>
      <p:ext uri="{BB962C8B-B14F-4D97-AF65-F5344CB8AC3E}">
        <p14:creationId xmlns:p14="http://schemas.microsoft.com/office/powerpoint/2010/main" val="861269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50685-E865-451E-B359-E8BE320E1590}"/>
              </a:ext>
            </a:extLst>
          </p:cNvPr>
          <p:cNvSpPr>
            <a:spLocks noGrp="1"/>
          </p:cNvSpPr>
          <p:nvPr>
            <p:ph type="title"/>
          </p:nvPr>
        </p:nvSpPr>
        <p:spPr/>
        <p:txBody>
          <a:bodyPr/>
          <a:lstStyle/>
          <a:p>
            <a:r>
              <a:rPr lang="en-US"/>
              <a:t>Click to edit Master title style</a:t>
            </a:r>
            <a:endParaRPr lang="es-ES"/>
          </a:p>
        </p:txBody>
      </p:sp>
      <p:sp>
        <p:nvSpPr>
          <p:cNvPr id="3" name="Content Placeholder 2">
            <a:extLst>
              <a:ext uri="{FF2B5EF4-FFF2-40B4-BE49-F238E27FC236}">
                <a16:creationId xmlns:a16="http://schemas.microsoft.com/office/drawing/2014/main" id="{7BCD8F64-3024-4252-AD97-DEE32586779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Content Placeholder 3">
            <a:extLst>
              <a:ext uri="{FF2B5EF4-FFF2-40B4-BE49-F238E27FC236}">
                <a16:creationId xmlns:a16="http://schemas.microsoft.com/office/drawing/2014/main" id="{210B2056-AAE8-46EA-ABB7-D4835C8D148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Date Placeholder 4">
            <a:extLst>
              <a:ext uri="{FF2B5EF4-FFF2-40B4-BE49-F238E27FC236}">
                <a16:creationId xmlns:a16="http://schemas.microsoft.com/office/drawing/2014/main" id="{889B0CD7-6B7F-47C9-A421-C3B92D6DF68A}"/>
              </a:ext>
            </a:extLst>
          </p:cNvPr>
          <p:cNvSpPr>
            <a:spLocks noGrp="1"/>
          </p:cNvSpPr>
          <p:nvPr>
            <p:ph type="dt" sz="half" idx="10"/>
          </p:nvPr>
        </p:nvSpPr>
        <p:spPr/>
        <p:txBody>
          <a:bodyPr/>
          <a:lstStyle/>
          <a:p>
            <a:fld id="{4C0A05AD-8937-4B2B-BF80-0644846AE15C}" type="datetimeFigureOut">
              <a:rPr lang="es-ES" smtClean="0"/>
              <a:t>24/06/2021</a:t>
            </a:fld>
            <a:endParaRPr lang="es-ES"/>
          </a:p>
        </p:txBody>
      </p:sp>
      <p:sp>
        <p:nvSpPr>
          <p:cNvPr id="6" name="Footer Placeholder 5">
            <a:extLst>
              <a:ext uri="{FF2B5EF4-FFF2-40B4-BE49-F238E27FC236}">
                <a16:creationId xmlns:a16="http://schemas.microsoft.com/office/drawing/2014/main" id="{34893375-DC49-40B3-B62F-501283785D79}"/>
              </a:ext>
            </a:extLst>
          </p:cNvPr>
          <p:cNvSpPr>
            <a:spLocks noGrp="1"/>
          </p:cNvSpPr>
          <p:nvPr>
            <p:ph type="ftr" sz="quarter" idx="11"/>
          </p:nvPr>
        </p:nvSpPr>
        <p:spPr/>
        <p:txBody>
          <a:bodyPr/>
          <a:lstStyle/>
          <a:p>
            <a:endParaRPr lang="es-ES"/>
          </a:p>
        </p:txBody>
      </p:sp>
      <p:sp>
        <p:nvSpPr>
          <p:cNvPr id="7" name="Slide Number Placeholder 6">
            <a:extLst>
              <a:ext uri="{FF2B5EF4-FFF2-40B4-BE49-F238E27FC236}">
                <a16:creationId xmlns:a16="http://schemas.microsoft.com/office/drawing/2014/main" id="{05135A36-9942-482C-A39C-6A5577A10272}"/>
              </a:ext>
            </a:extLst>
          </p:cNvPr>
          <p:cNvSpPr>
            <a:spLocks noGrp="1"/>
          </p:cNvSpPr>
          <p:nvPr>
            <p:ph type="sldNum" sz="quarter" idx="12"/>
          </p:nvPr>
        </p:nvSpPr>
        <p:spPr/>
        <p:txBody>
          <a:bodyPr/>
          <a:lstStyle/>
          <a:p>
            <a:fld id="{C9FE023E-500E-4024-B87A-0B2E03E629DD}" type="slidenum">
              <a:rPr lang="es-ES" smtClean="0"/>
              <a:t>‹#›</a:t>
            </a:fld>
            <a:endParaRPr lang="es-ES"/>
          </a:p>
        </p:txBody>
      </p:sp>
    </p:spTree>
    <p:extLst>
      <p:ext uri="{BB962C8B-B14F-4D97-AF65-F5344CB8AC3E}">
        <p14:creationId xmlns:p14="http://schemas.microsoft.com/office/powerpoint/2010/main" val="319765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E3171-2F76-4DD3-B07E-8813C4B45330}"/>
              </a:ext>
            </a:extLst>
          </p:cNvPr>
          <p:cNvSpPr>
            <a:spLocks noGrp="1"/>
          </p:cNvSpPr>
          <p:nvPr>
            <p:ph type="title"/>
          </p:nvPr>
        </p:nvSpPr>
        <p:spPr>
          <a:xfrm>
            <a:off x="839788" y="365125"/>
            <a:ext cx="10515600" cy="1325563"/>
          </a:xfrm>
        </p:spPr>
        <p:txBody>
          <a:bodyPr/>
          <a:lstStyle/>
          <a:p>
            <a:r>
              <a:rPr lang="en-US"/>
              <a:t>Click to edit Master title style</a:t>
            </a:r>
            <a:endParaRPr lang="es-ES"/>
          </a:p>
        </p:txBody>
      </p:sp>
      <p:sp>
        <p:nvSpPr>
          <p:cNvPr id="3" name="Text Placeholder 2">
            <a:extLst>
              <a:ext uri="{FF2B5EF4-FFF2-40B4-BE49-F238E27FC236}">
                <a16:creationId xmlns:a16="http://schemas.microsoft.com/office/drawing/2014/main" id="{DA68373E-806F-4F6F-BC73-EFCC360240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1D2D2D-4D38-48D8-BE6B-30979D78A0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Text Placeholder 4">
            <a:extLst>
              <a:ext uri="{FF2B5EF4-FFF2-40B4-BE49-F238E27FC236}">
                <a16:creationId xmlns:a16="http://schemas.microsoft.com/office/drawing/2014/main" id="{31506809-3911-4FAE-9CA2-B2AAC6919F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C8A2660-534A-4BFF-A0C2-D4E6B44BD1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7" name="Date Placeholder 6">
            <a:extLst>
              <a:ext uri="{FF2B5EF4-FFF2-40B4-BE49-F238E27FC236}">
                <a16:creationId xmlns:a16="http://schemas.microsoft.com/office/drawing/2014/main" id="{55DC65E5-56C0-4C41-8E33-EBBA2AE4FE63}"/>
              </a:ext>
            </a:extLst>
          </p:cNvPr>
          <p:cNvSpPr>
            <a:spLocks noGrp="1"/>
          </p:cNvSpPr>
          <p:nvPr>
            <p:ph type="dt" sz="half" idx="10"/>
          </p:nvPr>
        </p:nvSpPr>
        <p:spPr/>
        <p:txBody>
          <a:bodyPr/>
          <a:lstStyle/>
          <a:p>
            <a:fld id="{4C0A05AD-8937-4B2B-BF80-0644846AE15C}" type="datetimeFigureOut">
              <a:rPr lang="es-ES" smtClean="0"/>
              <a:t>24/06/2021</a:t>
            </a:fld>
            <a:endParaRPr lang="es-ES"/>
          </a:p>
        </p:txBody>
      </p:sp>
      <p:sp>
        <p:nvSpPr>
          <p:cNvPr id="8" name="Footer Placeholder 7">
            <a:extLst>
              <a:ext uri="{FF2B5EF4-FFF2-40B4-BE49-F238E27FC236}">
                <a16:creationId xmlns:a16="http://schemas.microsoft.com/office/drawing/2014/main" id="{B79901AF-32F9-4476-AA22-A374409DEBC8}"/>
              </a:ext>
            </a:extLst>
          </p:cNvPr>
          <p:cNvSpPr>
            <a:spLocks noGrp="1"/>
          </p:cNvSpPr>
          <p:nvPr>
            <p:ph type="ftr" sz="quarter" idx="11"/>
          </p:nvPr>
        </p:nvSpPr>
        <p:spPr/>
        <p:txBody>
          <a:bodyPr/>
          <a:lstStyle/>
          <a:p>
            <a:endParaRPr lang="es-ES"/>
          </a:p>
        </p:txBody>
      </p:sp>
      <p:sp>
        <p:nvSpPr>
          <p:cNvPr id="9" name="Slide Number Placeholder 8">
            <a:extLst>
              <a:ext uri="{FF2B5EF4-FFF2-40B4-BE49-F238E27FC236}">
                <a16:creationId xmlns:a16="http://schemas.microsoft.com/office/drawing/2014/main" id="{EC72BE78-C705-4093-8B86-B2F8F8CFCA75}"/>
              </a:ext>
            </a:extLst>
          </p:cNvPr>
          <p:cNvSpPr>
            <a:spLocks noGrp="1"/>
          </p:cNvSpPr>
          <p:nvPr>
            <p:ph type="sldNum" sz="quarter" idx="12"/>
          </p:nvPr>
        </p:nvSpPr>
        <p:spPr/>
        <p:txBody>
          <a:bodyPr/>
          <a:lstStyle/>
          <a:p>
            <a:fld id="{C9FE023E-500E-4024-B87A-0B2E03E629DD}" type="slidenum">
              <a:rPr lang="es-ES" smtClean="0"/>
              <a:t>‹#›</a:t>
            </a:fld>
            <a:endParaRPr lang="es-ES"/>
          </a:p>
        </p:txBody>
      </p:sp>
    </p:spTree>
    <p:extLst>
      <p:ext uri="{BB962C8B-B14F-4D97-AF65-F5344CB8AC3E}">
        <p14:creationId xmlns:p14="http://schemas.microsoft.com/office/powerpoint/2010/main" val="1217286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FF723-2EAC-4129-9FD5-58D68ECEF9CC}"/>
              </a:ext>
            </a:extLst>
          </p:cNvPr>
          <p:cNvSpPr>
            <a:spLocks noGrp="1"/>
          </p:cNvSpPr>
          <p:nvPr>
            <p:ph type="title"/>
          </p:nvPr>
        </p:nvSpPr>
        <p:spPr/>
        <p:txBody>
          <a:bodyPr/>
          <a:lstStyle/>
          <a:p>
            <a:r>
              <a:rPr lang="en-US"/>
              <a:t>Click to edit Master title style</a:t>
            </a:r>
            <a:endParaRPr lang="es-ES"/>
          </a:p>
        </p:txBody>
      </p:sp>
      <p:sp>
        <p:nvSpPr>
          <p:cNvPr id="3" name="Date Placeholder 2">
            <a:extLst>
              <a:ext uri="{FF2B5EF4-FFF2-40B4-BE49-F238E27FC236}">
                <a16:creationId xmlns:a16="http://schemas.microsoft.com/office/drawing/2014/main" id="{9D43A230-64B5-4F20-9625-61B9EC5B3454}"/>
              </a:ext>
            </a:extLst>
          </p:cNvPr>
          <p:cNvSpPr>
            <a:spLocks noGrp="1"/>
          </p:cNvSpPr>
          <p:nvPr>
            <p:ph type="dt" sz="half" idx="10"/>
          </p:nvPr>
        </p:nvSpPr>
        <p:spPr/>
        <p:txBody>
          <a:bodyPr/>
          <a:lstStyle/>
          <a:p>
            <a:fld id="{4C0A05AD-8937-4B2B-BF80-0644846AE15C}" type="datetimeFigureOut">
              <a:rPr lang="es-ES" smtClean="0"/>
              <a:t>24/06/2021</a:t>
            </a:fld>
            <a:endParaRPr lang="es-ES"/>
          </a:p>
        </p:txBody>
      </p:sp>
      <p:sp>
        <p:nvSpPr>
          <p:cNvPr id="4" name="Footer Placeholder 3">
            <a:extLst>
              <a:ext uri="{FF2B5EF4-FFF2-40B4-BE49-F238E27FC236}">
                <a16:creationId xmlns:a16="http://schemas.microsoft.com/office/drawing/2014/main" id="{E98DBF90-68CC-4A04-AF46-B8C66B610687}"/>
              </a:ext>
            </a:extLst>
          </p:cNvPr>
          <p:cNvSpPr>
            <a:spLocks noGrp="1"/>
          </p:cNvSpPr>
          <p:nvPr>
            <p:ph type="ftr" sz="quarter" idx="11"/>
          </p:nvPr>
        </p:nvSpPr>
        <p:spPr/>
        <p:txBody>
          <a:bodyPr/>
          <a:lstStyle/>
          <a:p>
            <a:endParaRPr lang="es-ES"/>
          </a:p>
        </p:txBody>
      </p:sp>
      <p:sp>
        <p:nvSpPr>
          <p:cNvPr id="5" name="Slide Number Placeholder 4">
            <a:extLst>
              <a:ext uri="{FF2B5EF4-FFF2-40B4-BE49-F238E27FC236}">
                <a16:creationId xmlns:a16="http://schemas.microsoft.com/office/drawing/2014/main" id="{C7705E21-CC3E-46A1-873E-9617B858F7AC}"/>
              </a:ext>
            </a:extLst>
          </p:cNvPr>
          <p:cNvSpPr>
            <a:spLocks noGrp="1"/>
          </p:cNvSpPr>
          <p:nvPr>
            <p:ph type="sldNum" sz="quarter" idx="12"/>
          </p:nvPr>
        </p:nvSpPr>
        <p:spPr/>
        <p:txBody>
          <a:bodyPr/>
          <a:lstStyle/>
          <a:p>
            <a:fld id="{C9FE023E-500E-4024-B87A-0B2E03E629DD}" type="slidenum">
              <a:rPr lang="es-ES" smtClean="0"/>
              <a:t>‹#›</a:t>
            </a:fld>
            <a:endParaRPr lang="es-ES"/>
          </a:p>
        </p:txBody>
      </p:sp>
    </p:spTree>
    <p:extLst>
      <p:ext uri="{BB962C8B-B14F-4D97-AF65-F5344CB8AC3E}">
        <p14:creationId xmlns:p14="http://schemas.microsoft.com/office/powerpoint/2010/main" val="2815367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DC9B04-D5B2-4909-A523-B41AE272F86F}"/>
              </a:ext>
            </a:extLst>
          </p:cNvPr>
          <p:cNvSpPr>
            <a:spLocks noGrp="1"/>
          </p:cNvSpPr>
          <p:nvPr>
            <p:ph type="dt" sz="half" idx="10"/>
          </p:nvPr>
        </p:nvSpPr>
        <p:spPr/>
        <p:txBody>
          <a:bodyPr/>
          <a:lstStyle/>
          <a:p>
            <a:fld id="{4C0A05AD-8937-4B2B-BF80-0644846AE15C}" type="datetimeFigureOut">
              <a:rPr lang="es-ES" smtClean="0"/>
              <a:t>24/06/2021</a:t>
            </a:fld>
            <a:endParaRPr lang="es-ES"/>
          </a:p>
        </p:txBody>
      </p:sp>
      <p:sp>
        <p:nvSpPr>
          <p:cNvPr id="3" name="Footer Placeholder 2">
            <a:extLst>
              <a:ext uri="{FF2B5EF4-FFF2-40B4-BE49-F238E27FC236}">
                <a16:creationId xmlns:a16="http://schemas.microsoft.com/office/drawing/2014/main" id="{80E9EB8E-716F-416D-AC70-9AC630FBC537}"/>
              </a:ext>
            </a:extLst>
          </p:cNvPr>
          <p:cNvSpPr>
            <a:spLocks noGrp="1"/>
          </p:cNvSpPr>
          <p:nvPr>
            <p:ph type="ftr" sz="quarter" idx="11"/>
          </p:nvPr>
        </p:nvSpPr>
        <p:spPr/>
        <p:txBody>
          <a:bodyPr/>
          <a:lstStyle/>
          <a:p>
            <a:endParaRPr lang="es-ES"/>
          </a:p>
        </p:txBody>
      </p:sp>
      <p:sp>
        <p:nvSpPr>
          <p:cNvPr id="4" name="Slide Number Placeholder 3">
            <a:extLst>
              <a:ext uri="{FF2B5EF4-FFF2-40B4-BE49-F238E27FC236}">
                <a16:creationId xmlns:a16="http://schemas.microsoft.com/office/drawing/2014/main" id="{402BE938-ECBB-4489-86DA-A04801872A16}"/>
              </a:ext>
            </a:extLst>
          </p:cNvPr>
          <p:cNvSpPr>
            <a:spLocks noGrp="1"/>
          </p:cNvSpPr>
          <p:nvPr>
            <p:ph type="sldNum" sz="quarter" idx="12"/>
          </p:nvPr>
        </p:nvSpPr>
        <p:spPr/>
        <p:txBody>
          <a:bodyPr/>
          <a:lstStyle/>
          <a:p>
            <a:fld id="{C9FE023E-500E-4024-B87A-0B2E03E629DD}" type="slidenum">
              <a:rPr lang="es-ES" smtClean="0"/>
              <a:t>‹#›</a:t>
            </a:fld>
            <a:endParaRPr lang="es-ES"/>
          </a:p>
        </p:txBody>
      </p:sp>
    </p:spTree>
    <p:extLst>
      <p:ext uri="{BB962C8B-B14F-4D97-AF65-F5344CB8AC3E}">
        <p14:creationId xmlns:p14="http://schemas.microsoft.com/office/powerpoint/2010/main" val="1827163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4C958-BC46-455C-80F5-6665ED281C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
          </a:p>
        </p:txBody>
      </p:sp>
      <p:sp>
        <p:nvSpPr>
          <p:cNvPr id="3" name="Content Placeholder 2">
            <a:extLst>
              <a:ext uri="{FF2B5EF4-FFF2-40B4-BE49-F238E27FC236}">
                <a16:creationId xmlns:a16="http://schemas.microsoft.com/office/drawing/2014/main" id="{06985DBE-7EEF-4245-B1B8-1E50F9CA10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Text Placeholder 3">
            <a:extLst>
              <a:ext uri="{FF2B5EF4-FFF2-40B4-BE49-F238E27FC236}">
                <a16:creationId xmlns:a16="http://schemas.microsoft.com/office/drawing/2014/main" id="{4E25C239-0814-432D-94BB-BC8C06A5ED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F8F978-0EE1-4B25-B633-D935DA9A5CCF}"/>
              </a:ext>
            </a:extLst>
          </p:cNvPr>
          <p:cNvSpPr>
            <a:spLocks noGrp="1"/>
          </p:cNvSpPr>
          <p:nvPr>
            <p:ph type="dt" sz="half" idx="10"/>
          </p:nvPr>
        </p:nvSpPr>
        <p:spPr/>
        <p:txBody>
          <a:bodyPr/>
          <a:lstStyle/>
          <a:p>
            <a:fld id="{4C0A05AD-8937-4B2B-BF80-0644846AE15C}" type="datetimeFigureOut">
              <a:rPr lang="es-ES" smtClean="0"/>
              <a:t>24/06/2021</a:t>
            </a:fld>
            <a:endParaRPr lang="es-ES"/>
          </a:p>
        </p:txBody>
      </p:sp>
      <p:sp>
        <p:nvSpPr>
          <p:cNvPr id="6" name="Footer Placeholder 5">
            <a:extLst>
              <a:ext uri="{FF2B5EF4-FFF2-40B4-BE49-F238E27FC236}">
                <a16:creationId xmlns:a16="http://schemas.microsoft.com/office/drawing/2014/main" id="{0F483D69-F9ED-4D5F-9679-718DE9385DAC}"/>
              </a:ext>
            </a:extLst>
          </p:cNvPr>
          <p:cNvSpPr>
            <a:spLocks noGrp="1"/>
          </p:cNvSpPr>
          <p:nvPr>
            <p:ph type="ftr" sz="quarter" idx="11"/>
          </p:nvPr>
        </p:nvSpPr>
        <p:spPr/>
        <p:txBody>
          <a:bodyPr/>
          <a:lstStyle/>
          <a:p>
            <a:endParaRPr lang="es-ES"/>
          </a:p>
        </p:txBody>
      </p:sp>
      <p:sp>
        <p:nvSpPr>
          <p:cNvPr id="7" name="Slide Number Placeholder 6">
            <a:extLst>
              <a:ext uri="{FF2B5EF4-FFF2-40B4-BE49-F238E27FC236}">
                <a16:creationId xmlns:a16="http://schemas.microsoft.com/office/drawing/2014/main" id="{960C63E9-D0CB-4437-84EE-3790054F01B9}"/>
              </a:ext>
            </a:extLst>
          </p:cNvPr>
          <p:cNvSpPr>
            <a:spLocks noGrp="1"/>
          </p:cNvSpPr>
          <p:nvPr>
            <p:ph type="sldNum" sz="quarter" idx="12"/>
          </p:nvPr>
        </p:nvSpPr>
        <p:spPr/>
        <p:txBody>
          <a:bodyPr/>
          <a:lstStyle/>
          <a:p>
            <a:fld id="{C9FE023E-500E-4024-B87A-0B2E03E629DD}" type="slidenum">
              <a:rPr lang="es-ES" smtClean="0"/>
              <a:t>‹#›</a:t>
            </a:fld>
            <a:endParaRPr lang="es-ES"/>
          </a:p>
        </p:txBody>
      </p:sp>
    </p:spTree>
    <p:extLst>
      <p:ext uri="{BB962C8B-B14F-4D97-AF65-F5344CB8AC3E}">
        <p14:creationId xmlns:p14="http://schemas.microsoft.com/office/powerpoint/2010/main" val="176462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4E680-A7BB-4DC8-8097-7D34E7CE0F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
          </a:p>
        </p:txBody>
      </p:sp>
      <p:sp>
        <p:nvSpPr>
          <p:cNvPr id="3" name="Picture Placeholder 2">
            <a:extLst>
              <a:ext uri="{FF2B5EF4-FFF2-40B4-BE49-F238E27FC236}">
                <a16:creationId xmlns:a16="http://schemas.microsoft.com/office/drawing/2014/main" id="{333ED5C5-F325-41EA-9CF5-828F50F780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Text Placeholder 3">
            <a:extLst>
              <a:ext uri="{FF2B5EF4-FFF2-40B4-BE49-F238E27FC236}">
                <a16:creationId xmlns:a16="http://schemas.microsoft.com/office/drawing/2014/main" id="{BDFD3B70-9A97-4DD6-925C-563B25A88E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C05C0F-CCEF-4408-9580-013849DD89D4}"/>
              </a:ext>
            </a:extLst>
          </p:cNvPr>
          <p:cNvSpPr>
            <a:spLocks noGrp="1"/>
          </p:cNvSpPr>
          <p:nvPr>
            <p:ph type="dt" sz="half" idx="10"/>
          </p:nvPr>
        </p:nvSpPr>
        <p:spPr/>
        <p:txBody>
          <a:bodyPr/>
          <a:lstStyle/>
          <a:p>
            <a:fld id="{4C0A05AD-8937-4B2B-BF80-0644846AE15C}" type="datetimeFigureOut">
              <a:rPr lang="es-ES" smtClean="0"/>
              <a:t>24/06/2021</a:t>
            </a:fld>
            <a:endParaRPr lang="es-ES"/>
          </a:p>
        </p:txBody>
      </p:sp>
      <p:sp>
        <p:nvSpPr>
          <p:cNvPr id="6" name="Footer Placeholder 5">
            <a:extLst>
              <a:ext uri="{FF2B5EF4-FFF2-40B4-BE49-F238E27FC236}">
                <a16:creationId xmlns:a16="http://schemas.microsoft.com/office/drawing/2014/main" id="{F55DFDB2-2ECF-444C-9AA8-2142A37087DE}"/>
              </a:ext>
            </a:extLst>
          </p:cNvPr>
          <p:cNvSpPr>
            <a:spLocks noGrp="1"/>
          </p:cNvSpPr>
          <p:nvPr>
            <p:ph type="ftr" sz="quarter" idx="11"/>
          </p:nvPr>
        </p:nvSpPr>
        <p:spPr/>
        <p:txBody>
          <a:bodyPr/>
          <a:lstStyle/>
          <a:p>
            <a:endParaRPr lang="es-ES"/>
          </a:p>
        </p:txBody>
      </p:sp>
      <p:sp>
        <p:nvSpPr>
          <p:cNvPr id="7" name="Slide Number Placeholder 6">
            <a:extLst>
              <a:ext uri="{FF2B5EF4-FFF2-40B4-BE49-F238E27FC236}">
                <a16:creationId xmlns:a16="http://schemas.microsoft.com/office/drawing/2014/main" id="{B1C77A27-DE83-4101-87BC-BC9E5CEBAAC7}"/>
              </a:ext>
            </a:extLst>
          </p:cNvPr>
          <p:cNvSpPr>
            <a:spLocks noGrp="1"/>
          </p:cNvSpPr>
          <p:nvPr>
            <p:ph type="sldNum" sz="quarter" idx="12"/>
          </p:nvPr>
        </p:nvSpPr>
        <p:spPr/>
        <p:txBody>
          <a:bodyPr/>
          <a:lstStyle/>
          <a:p>
            <a:fld id="{C9FE023E-500E-4024-B87A-0B2E03E629DD}" type="slidenum">
              <a:rPr lang="es-ES" smtClean="0"/>
              <a:t>‹#›</a:t>
            </a:fld>
            <a:endParaRPr lang="es-ES"/>
          </a:p>
        </p:txBody>
      </p:sp>
    </p:spTree>
    <p:extLst>
      <p:ext uri="{BB962C8B-B14F-4D97-AF65-F5344CB8AC3E}">
        <p14:creationId xmlns:p14="http://schemas.microsoft.com/office/powerpoint/2010/main" val="4261464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F3EA95-3A4F-4575-B996-58E0FC7737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ES"/>
          </a:p>
        </p:txBody>
      </p:sp>
      <p:sp>
        <p:nvSpPr>
          <p:cNvPr id="3" name="Text Placeholder 2">
            <a:extLst>
              <a:ext uri="{FF2B5EF4-FFF2-40B4-BE49-F238E27FC236}">
                <a16:creationId xmlns:a16="http://schemas.microsoft.com/office/drawing/2014/main" id="{C6AC420D-F68F-4907-A81B-93A5844B30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a:extLst>
              <a:ext uri="{FF2B5EF4-FFF2-40B4-BE49-F238E27FC236}">
                <a16:creationId xmlns:a16="http://schemas.microsoft.com/office/drawing/2014/main" id="{4804D1E2-6E48-459C-95B7-6C344EE95C6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0A05AD-8937-4B2B-BF80-0644846AE15C}" type="datetimeFigureOut">
              <a:rPr lang="es-ES" smtClean="0"/>
              <a:t>24/06/2021</a:t>
            </a:fld>
            <a:endParaRPr lang="es-ES"/>
          </a:p>
        </p:txBody>
      </p:sp>
      <p:sp>
        <p:nvSpPr>
          <p:cNvPr id="5" name="Footer Placeholder 4">
            <a:extLst>
              <a:ext uri="{FF2B5EF4-FFF2-40B4-BE49-F238E27FC236}">
                <a16:creationId xmlns:a16="http://schemas.microsoft.com/office/drawing/2014/main" id="{D351287D-7F9F-4A63-85B3-D867802A7C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Slide Number Placeholder 5">
            <a:extLst>
              <a:ext uri="{FF2B5EF4-FFF2-40B4-BE49-F238E27FC236}">
                <a16:creationId xmlns:a16="http://schemas.microsoft.com/office/drawing/2014/main" id="{19F5CDB1-8413-45A9-815C-8EF0F8993C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FE023E-500E-4024-B87A-0B2E03E629DD}" type="slidenum">
              <a:rPr lang="es-ES" smtClean="0"/>
              <a:t>‹#›</a:t>
            </a:fld>
            <a:endParaRPr lang="es-ES"/>
          </a:p>
        </p:txBody>
      </p:sp>
    </p:spTree>
    <p:extLst>
      <p:ext uri="{BB962C8B-B14F-4D97-AF65-F5344CB8AC3E}">
        <p14:creationId xmlns:p14="http://schemas.microsoft.com/office/powerpoint/2010/main" val="34945368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D2CF6-1C7A-4E7D-8217-C8A8D9D7254E}"/>
              </a:ext>
            </a:extLst>
          </p:cNvPr>
          <p:cNvSpPr>
            <a:spLocks noGrp="1"/>
          </p:cNvSpPr>
          <p:nvPr>
            <p:ph type="ctrTitle"/>
          </p:nvPr>
        </p:nvSpPr>
        <p:spPr>
          <a:xfrm>
            <a:off x="1381125" y="1536701"/>
            <a:ext cx="9144000" cy="2387600"/>
          </a:xfrm>
        </p:spPr>
        <p:txBody>
          <a:bodyPr>
            <a:normAutofit fontScale="90000"/>
          </a:bodyPr>
          <a:lstStyle/>
          <a:p>
            <a:r>
              <a:rPr lang="en-GB" sz="4900" b="1" dirty="0">
                <a:solidFill>
                  <a:schemeClr val="accent1">
                    <a:lumMod val="75000"/>
                  </a:schemeClr>
                </a:solidFill>
                <a:latin typeface="+mn-lt"/>
              </a:rPr>
              <a:t>BRIEF</a:t>
            </a:r>
            <a:br>
              <a:rPr lang="en-GB" sz="3800" b="1" dirty="0">
                <a:solidFill>
                  <a:schemeClr val="accent1">
                    <a:lumMod val="75000"/>
                  </a:schemeClr>
                </a:solidFill>
                <a:latin typeface="+mn-lt"/>
              </a:rPr>
            </a:br>
            <a:br>
              <a:rPr lang="en-GB" sz="3800" b="1" dirty="0">
                <a:solidFill>
                  <a:schemeClr val="accent1">
                    <a:lumMod val="75000"/>
                  </a:schemeClr>
                </a:solidFill>
                <a:latin typeface="+mn-lt"/>
              </a:rPr>
            </a:br>
            <a:r>
              <a:rPr lang="en-GB" sz="3800" b="1" dirty="0">
                <a:solidFill>
                  <a:schemeClr val="accent1">
                    <a:lumMod val="75000"/>
                  </a:schemeClr>
                </a:solidFill>
                <a:latin typeface="+mn-lt"/>
              </a:rPr>
              <a:t>The role of primary health care in </a:t>
            </a:r>
            <a:br>
              <a:rPr lang="en-GB" sz="3800" b="1" dirty="0">
                <a:solidFill>
                  <a:schemeClr val="accent1">
                    <a:lumMod val="75000"/>
                  </a:schemeClr>
                </a:solidFill>
                <a:latin typeface="+mn-lt"/>
              </a:rPr>
            </a:br>
            <a:r>
              <a:rPr lang="en-GB" sz="3800" b="1" dirty="0">
                <a:solidFill>
                  <a:schemeClr val="accent1">
                    <a:lumMod val="75000"/>
                  </a:schemeClr>
                </a:solidFill>
                <a:latin typeface="+mn-lt"/>
              </a:rPr>
              <a:t>reducing alcohol consumption</a:t>
            </a:r>
            <a:br>
              <a:rPr lang="en-GB" sz="3800" b="1" dirty="0">
                <a:solidFill>
                  <a:schemeClr val="accent1">
                    <a:lumMod val="75000"/>
                  </a:schemeClr>
                </a:solidFill>
                <a:latin typeface="+mn-lt"/>
              </a:rPr>
            </a:br>
            <a:br>
              <a:rPr lang="en-GB" sz="3800" b="1" dirty="0">
                <a:solidFill>
                  <a:schemeClr val="accent1">
                    <a:lumMod val="75000"/>
                  </a:schemeClr>
                </a:solidFill>
                <a:latin typeface="+mn-lt"/>
              </a:rPr>
            </a:br>
            <a:r>
              <a:rPr lang="en-GB" sz="3800" b="1" dirty="0">
                <a:solidFill>
                  <a:schemeClr val="accent1">
                    <a:lumMod val="75000"/>
                  </a:schemeClr>
                </a:solidFill>
                <a:latin typeface="+mn-lt"/>
              </a:rPr>
              <a:t>SCALA approach</a:t>
            </a:r>
            <a:endParaRPr lang="es-ES" sz="3800" b="1" dirty="0">
              <a:solidFill>
                <a:schemeClr val="accent1">
                  <a:lumMod val="75000"/>
                </a:schemeClr>
              </a:solidFill>
              <a:latin typeface="+mn-lt"/>
            </a:endParaRPr>
          </a:p>
        </p:txBody>
      </p:sp>
      <p:sp>
        <p:nvSpPr>
          <p:cNvPr id="3" name="Subtitle 2">
            <a:extLst>
              <a:ext uri="{FF2B5EF4-FFF2-40B4-BE49-F238E27FC236}">
                <a16:creationId xmlns:a16="http://schemas.microsoft.com/office/drawing/2014/main" id="{2FF600D6-3D28-46B7-B943-3B3BAE7927D1}"/>
              </a:ext>
            </a:extLst>
          </p:cNvPr>
          <p:cNvSpPr>
            <a:spLocks noGrp="1"/>
          </p:cNvSpPr>
          <p:nvPr>
            <p:ph type="subTitle" idx="1"/>
          </p:nvPr>
        </p:nvSpPr>
        <p:spPr>
          <a:xfrm>
            <a:off x="1438275" y="3844925"/>
            <a:ext cx="9144000" cy="1655762"/>
          </a:xfrm>
        </p:spPr>
        <p:txBody>
          <a:bodyPr>
            <a:normAutofit lnSpcReduction="10000"/>
          </a:bodyPr>
          <a:lstStyle/>
          <a:p>
            <a:endParaRPr lang="en-GB" dirty="0"/>
          </a:p>
          <a:p>
            <a:endParaRPr lang="es-ES" dirty="0"/>
          </a:p>
          <a:p>
            <a:r>
              <a:rPr lang="es-ES" dirty="0"/>
              <a:t>Peter Anderson</a:t>
            </a:r>
          </a:p>
          <a:p>
            <a:r>
              <a:rPr lang="es-ES" dirty="0"/>
              <a:t>28 June 2021</a:t>
            </a:r>
          </a:p>
        </p:txBody>
      </p:sp>
      <p:sp>
        <p:nvSpPr>
          <p:cNvPr id="4" name="Rectangle 2">
            <a:extLst>
              <a:ext uri="{FF2B5EF4-FFF2-40B4-BE49-F238E27FC236}">
                <a16:creationId xmlns:a16="http://schemas.microsoft.com/office/drawing/2014/main" id="{4786B854-AB52-4325-A898-36F2ED74125C}"/>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1025" name="Picture 1">
            <a:extLst>
              <a:ext uri="{FF2B5EF4-FFF2-40B4-BE49-F238E27FC236}">
                <a16:creationId xmlns:a16="http://schemas.microsoft.com/office/drawing/2014/main" id="{6B4E41CE-9031-4C6C-94D9-A8EDE3B900D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1466"/>
          <a:stretch/>
        </p:blipFill>
        <p:spPr bwMode="auto">
          <a:xfrm>
            <a:off x="8908453" y="228600"/>
            <a:ext cx="2797772" cy="6576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48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786B854-AB52-4325-A898-36F2ED74125C}"/>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1025" name="Picture 1">
            <a:extLst>
              <a:ext uri="{FF2B5EF4-FFF2-40B4-BE49-F238E27FC236}">
                <a16:creationId xmlns:a16="http://schemas.microsoft.com/office/drawing/2014/main" id="{6B4E41CE-9031-4C6C-94D9-A8EDE3B900D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1466"/>
          <a:stretch/>
        </p:blipFill>
        <p:spPr bwMode="auto">
          <a:xfrm>
            <a:off x="8908453" y="228600"/>
            <a:ext cx="2797772" cy="65767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50B664A5-F4CE-4D61-B873-526C83AB8615}"/>
              </a:ext>
            </a:extLst>
          </p:cNvPr>
          <p:cNvSpPr txBox="1"/>
          <p:nvPr/>
        </p:nvSpPr>
        <p:spPr>
          <a:xfrm>
            <a:off x="1090613" y="1219200"/>
            <a:ext cx="8915400" cy="4001095"/>
          </a:xfrm>
          <a:prstGeom prst="rect">
            <a:avLst/>
          </a:prstGeom>
          <a:noFill/>
        </p:spPr>
        <p:txBody>
          <a:bodyPr wrap="square" rtlCol="0">
            <a:spAutoFit/>
          </a:bodyPr>
          <a:lstStyle/>
          <a:p>
            <a:r>
              <a:rPr lang="en-GB" sz="3200" b="1" dirty="0">
                <a:solidFill>
                  <a:schemeClr val="accent1">
                    <a:lumMod val="75000"/>
                  </a:schemeClr>
                </a:solidFill>
              </a:rPr>
              <a:t>Why do we need to drink less?</a:t>
            </a:r>
          </a:p>
          <a:p>
            <a:endParaRPr lang="en-GB" sz="2400" dirty="0"/>
          </a:p>
          <a:p>
            <a:pPr marL="342900" indent="-342900">
              <a:buFont typeface="Wingdings" panose="05000000000000000000" pitchFamily="2" charset="2"/>
              <a:buChar char="Ø"/>
            </a:pPr>
            <a:r>
              <a:rPr lang="en-GB" sz="2400" dirty="0">
                <a:effectLst/>
                <a:latin typeface="Calibri" panose="020F0502020204030204" pitchFamily="34" charset="0"/>
                <a:ea typeface="Times New Roman" panose="02020603050405020304" pitchFamily="18" charset="0"/>
              </a:rPr>
              <a:t>40-year olds who drink more than five drinks a day lose 4-5 years of life, compared with those who drink less than one drink a day</a:t>
            </a:r>
          </a:p>
          <a:p>
            <a:pPr marL="342900" indent="-342900">
              <a:buFont typeface="Wingdings" panose="05000000000000000000" pitchFamily="2" charset="2"/>
              <a:buChar char="Ø"/>
            </a:pPr>
            <a:endParaRPr lang="en-GB" sz="2400" dirty="0">
              <a:latin typeface="Calibri" panose="020F0502020204030204" pitchFamily="34" charset="0"/>
              <a:ea typeface="Times New Roman" panose="02020603050405020304" pitchFamily="18" charset="0"/>
            </a:endParaRPr>
          </a:p>
          <a:p>
            <a:pPr marL="342900" indent="-342900">
              <a:buFont typeface="Wingdings" panose="05000000000000000000" pitchFamily="2" charset="2"/>
              <a:buChar char="Ø"/>
            </a:pPr>
            <a:r>
              <a:rPr lang="en-GB" sz="2400" dirty="0">
                <a:effectLst/>
                <a:latin typeface="Calibri" panose="020F0502020204030204" pitchFamily="34" charset="0"/>
                <a:ea typeface="Times New Roman" panose="02020603050405020304" pitchFamily="18" charset="0"/>
              </a:rPr>
              <a:t>Alcohol causes a number of different cancers, with no level of consumption that is risk-free</a:t>
            </a:r>
          </a:p>
          <a:p>
            <a:endParaRPr lang="en-GB" dirty="0">
              <a:latin typeface="Calibri" panose="020F0502020204030204" pitchFamily="34" charset="0"/>
              <a:ea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rPr>
              <a:t> </a:t>
            </a:r>
          </a:p>
          <a:p>
            <a:endParaRPr lang="en-GB" sz="2400" dirty="0"/>
          </a:p>
          <a:p>
            <a:endParaRPr lang="en-GB" dirty="0"/>
          </a:p>
        </p:txBody>
      </p:sp>
    </p:spTree>
    <p:extLst>
      <p:ext uri="{BB962C8B-B14F-4D97-AF65-F5344CB8AC3E}">
        <p14:creationId xmlns:p14="http://schemas.microsoft.com/office/powerpoint/2010/main" val="1984831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786B854-AB52-4325-A898-36F2ED74125C}"/>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1025" name="Picture 1">
            <a:extLst>
              <a:ext uri="{FF2B5EF4-FFF2-40B4-BE49-F238E27FC236}">
                <a16:creationId xmlns:a16="http://schemas.microsoft.com/office/drawing/2014/main" id="{6B4E41CE-9031-4C6C-94D9-A8EDE3B900D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1466"/>
          <a:stretch/>
        </p:blipFill>
        <p:spPr bwMode="auto">
          <a:xfrm>
            <a:off x="8908453" y="228600"/>
            <a:ext cx="2797772" cy="65767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50B664A5-F4CE-4D61-B873-526C83AB8615}"/>
              </a:ext>
            </a:extLst>
          </p:cNvPr>
          <p:cNvSpPr txBox="1"/>
          <p:nvPr/>
        </p:nvSpPr>
        <p:spPr>
          <a:xfrm>
            <a:off x="1090613" y="1219200"/>
            <a:ext cx="8915400" cy="4370427"/>
          </a:xfrm>
          <a:prstGeom prst="rect">
            <a:avLst/>
          </a:prstGeom>
          <a:noFill/>
        </p:spPr>
        <p:txBody>
          <a:bodyPr wrap="square" rtlCol="0">
            <a:spAutoFit/>
          </a:bodyPr>
          <a:lstStyle/>
          <a:p>
            <a:r>
              <a:rPr lang="en-GB" sz="3200" b="1" dirty="0">
                <a:solidFill>
                  <a:schemeClr val="accent1">
                    <a:lumMod val="75000"/>
                  </a:schemeClr>
                </a:solidFill>
              </a:rPr>
              <a:t>Everyone benefits from drinking less alcohol</a:t>
            </a:r>
          </a:p>
          <a:p>
            <a:endParaRPr lang="en-GB" sz="2400" dirty="0"/>
          </a:p>
          <a:p>
            <a:pPr marL="342900" indent="-342900">
              <a:buFont typeface="Wingdings" panose="05000000000000000000" pitchFamily="2" charset="2"/>
              <a:buChar char="Ø"/>
            </a:pPr>
            <a:r>
              <a:rPr lang="en-GB" sz="2400" dirty="0">
                <a:latin typeface="Calibri" panose="020F0502020204030204" pitchFamily="34" charset="0"/>
                <a:ea typeface="Times New Roman" panose="02020603050405020304" pitchFamily="18" charset="0"/>
              </a:rPr>
              <a:t>The greater the amount of alcohol someone drinks, the more important it becomes that they drink less </a:t>
            </a:r>
          </a:p>
          <a:p>
            <a:pPr marL="342900" indent="-342900">
              <a:buFont typeface="Wingdings" panose="05000000000000000000" pitchFamily="2" charset="2"/>
              <a:buChar char="Ø"/>
            </a:pPr>
            <a:endParaRPr lang="en-GB" sz="2400" dirty="0">
              <a:effectLst/>
              <a:latin typeface="Calibri" panose="020F0502020204030204" pitchFamily="34" charset="0"/>
              <a:ea typeface="Times New Roman" panose="02020603050405020304" pitchFamily="18" charset="0"/>
            </a:endParaRPr>
          </a:p>
          <a:p>
            <a:pPr marL="342900" indent="-342900">
              <a:buFont typeface="Wingdings" panose="05000000000000000000" pitchFamily="2" charset="2"/>
              <a:buChar char="Ø"/>
            </a:pPr>
            <a:r>
              <a:rPr lang="en-GB" sz="2400" dirty="0">
                <a:effectLst/>
                <a:latin typeface="Calibri" panose="020F0502020204030204" pitchFamily="34" charset="0"/>
                <a:ea typeface="Times New Roman" panose="02020603050405020304" pitchFamily="18" charset="0"/>
              </a:rPr>
              <a:t>People with end-organ damage (e.g., to brain or liver) should not drink alcohol at all</a:t>
            </a:r>
          </a:p>
          <a:p>
            <a:pPr marL="342900" indent="-342900">
              <a:buFont typeface="Wingdings" panose="05000000000000000000" pitchFamily="2" charset="2"/>
              <a:buChar char="Ø"/>
            </a:pPr>
            <a:endParaRPr lang="en-GB" sz="2400" dirty="0">
              <a:latin typeface="Calibri" panose="020F0502020204030204" pitchFamily="34" charset="0"/>
              <a:ea typeface="Times New Roman" panose="02020603050405020304" pitchFamily="18" charset="0"/>
            </a:endParaRPr>
          </a:p>
          <a:p>
            <a:endParaRPr lang="en-GB" dirty="0">
              <a:latin typeface="Calibri" panose="020F0502020204030204" pitchFamily="34" charset="0"/>
              <a:ea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rPr>
              <a:t> </a:t>
            </a:r>
          </a:p>
          <a:p>
            <a:endParaRPr lang="en-GB" sz="2400" dirty="0"/>
          </a:p>
          <a:p>
            <a:endParaRPr lang="en-GB" dirty="0"/>
          </a:p>
        </p:txBody>
      </p:sp>
    </p:spTree>
    <p:extLst>
      <p:ext uri="{BB962C8B-B14F-4D97-AF65-F5344CB8AC3E}">
        <p14:creationId xmlns:p14="http://schemas.microsoft.com/office/powerpoint/2010/main" val="4211541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786B854-AB52-4325-A898-36F2ED74125C}"/>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1025" name="Picture 1">
            <a:extLst>
              <a:ext uri="{FF2B5EF4-FFF2-40B4-BE49-F238E27FC236}">
                <a16:creationId xmlns:a16="http://schemas.microsoft.com/office/drawing/2014/main" id="{6B4E41CE-9031-4C6C-94D9-A8EDE3B900D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1466"/>
          <a:stretch/>
        </p:blipFill>
        <p:spPr bwMode="auto">
          <a:xfrm>
            <a:off x="8908453" y="228600"/>
            <a:ext cx="2797772" cy="65767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50B664A5-F4CE-4D61-B873-526C83AB8615}"/>
              </a:ext>
            </a:extLst>
          </p:cNvPr>
          <p:cNvSpPr txBox="1"/>
          <p:nvPr/>
        </p:nvSpPr>
        <p:spPr>
          <a:xfrm>
            <a:off x="1133475" y="1019175"/>
            <a:ext cx="8915400" cy="5478423"/>
          </a:xfrm>
          <a:prstGeom prst="rect">
            <a:avLst/>
          </a:prstGeom>
          <a:noFill/>
        </p:spPr>
        <p:txBody>
          <a:bodyPr wrap="square" rtlCol="0">
            <a:spAutoFit/>
          </a:bodyPr>
          <a:lstStyle/>
          <a:p>
            <a:r>
              <a:rPr lang="en-GB" sz="3200" b="1" dirty="0">
                <a:solidFill>
                  <a:schemeClr val="accent1">
                    <a:lumMod val="75000"/>
                  </a:schemeClr>
                </a:solidFill>
              </a:rPr>
              <a:t>Why primary health care?</a:t>
            </a:r>
          </a:p>
          <a:p>
            <a:endParaRPr lang="en-GB" sz="2400" dirty="0"/>
          </a:p>
          <a:p>
            <a:pPr marL="342900" indent="-342900">
              <a:buFont typeface="Wingdings" panose="05000000000000000000" pitchFamily="2" charset="2"/>
              <a:buChar char="Ø"/>
            </a:pPr>
            <a:r>
              <a:rPr lang="en-GB" sz="2400" dirty="0">
                <a:effectLst/>
                <a:latin typeface="Calibri" panose="020F0502020204030204" pitchFamily="34" charset="0"/>
                <a:ea typeface="Times New Roman" panose="02020603050405020304" pitchFamily="18" charset="0"/>
              </a:rPr>
              <a:t>In primary health care, we see most of our patients over the course of a year</a:t>
            </a:r>
          </a:p>
          <a:p>
            <a:pPr marL="342900" indent="-342900">
              <a:buFont typeface="Wingdings" panose="05000000000000000000" pitchFamily="2" charset="2"/>
              <a:buChar char="Ø"/>
            </a:pPr>
            <a:endParaRPr lang="en-GB" sz="2400" dirty="0">
              <a:latin typeface="Calibri" panose="020F0502020204030204" pitchFamily="34" charset="0"/>
              <a:ea typeface="Times New Roman" panose="02020603050405020304" pitchFamily="18" charset="0"/>
            </a:endParaRPr>
          </a:p>
          <a:p>
            <a:pPr marL="342900" indent="-342900">
              <a:buFont typeface="Wingdings" panose="05000000000000000000" pitchFamily="2" charset="2"/>
              <a:buChar char="Ø"/>
            </a:pPr>
            <a:r>
              <a:rPr lang="en-GB" sz="2400" dirty="0">
                <a:effectLst/>
                <a:latin typeface="Calibri" panose="020F0502020204030204" pitchFamily="34" charset="0"/>
                <a:ea typeface="Times New Roman" panose="02020603050405020304" pitchFamily="18" charset="0"/>
              </a:rPr>
              <a:t>Simply asking our patients how much alcohol they drink (measuring alcohol consumption) and advising them to cut down helps patients drink less </a:t>
            </a:r>
          </a:p>
          <a:p>
            <a:pPr marL="342900" indent="-342900">
              <a:buFont typeface="Wingdings" panose="05000000000000000000" pitchFamily="2" charset="2"/>
              <a:buChar char="Ø"/>
            </a:pPr>
            <a:endParaRPr lang="en-GB" sz="2400" dirty="0">
              <a:latin typeface="Calibri" panose="020F0502020204030204" pitchFamily="34" charset="0"/>
              <a:ea typeface="Times New Roman" panose="02020603050405020304" pitchFamily="18" charset="0"/>
            </a:endParaRPr>
          </a:p>
          <a:p>
            <a:pPr marL="342900" indent="-342900">
              <a:buFont typeface="Wingdings" panose="05000000000000000000" pitchFamily="2" charset="2"/>
              <a:buChar char="Ø"/>
            </a:pPr>
            <a:r>
              <a:rPr lang="en-GB" sz="2400" dirty="0">
                <a:effectLst/>
                <a:latin typeface="Calibri" panose="020F0502020204030204" pitchFamily="34" charset="0"/>
                <a:ea typeface="Times New Roman" panose="02020603050405020304" pitchFamily="18" charset="0"/>
              </a:rPr>
              <a:t>Asking and advising can be done in only a few minutes, and patients appreciate it </a:t>
            </a:r>
          </a:p>
          <a:p>
            <a:endParaRPr lang="en-GB" dirty="0">
              <a:latin typeface="Calibri" panose="020F0502020204030204" pitchFamily="34" charset="0"/>
              <a:ea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rPr>
              <a:t> </a:t>
            </a:r>
          </a:p>
          <a:p>
            <a:endParaRPr lang="en-GB" sz="2400" dirty="0"/>
          </a:p>
          <a:p>
            <a:endParaRPr lang="en-GB" dirty="0"/>
          </a:p>
        </p:txBody>
      </p:sp>
    </p:spTree>
    <p:extLst>
      <p:ext uri="{BB962C8B-B14F-4D97-AF65-F5344CB8AC3E}">
        <p14:creationId xmlns:p14="http://schemas.microsoft.com/office/powerpoint/2010/main" val="3907725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786B854-AB52-4325-A898-36F2ED74125C}"/>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1025" name="Picture 1">
            <a:extLst>
              <a:ext uri="{FF2B5EF4-FFF2-40B4-BE49-F238E27FC236}">
                <a16:creationId xmlns:a16="http://schemas.microsoft.com/office/drawing/2014/main" id="{6B4E41CE-9031-4C6C-94D9-A8EDE3B900D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1466"/>
          <a:stretch/>
        </p:blipFill>
        <p:spPr bwMode="auto">
          <a:xfrm>
            <a:off x="8908453" y="228600"/>
            <a:ext cx="2797772" cy="65767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50B664A5-F4CE-4D61-B873-526C83AB8615}"/>
              </a:ext>
            </a:extLst>
          </p:cNvPr>
          <p:cNvSpPr txBox="1"/>
          <p:nvPr/>
        </p:nvSpPr>
        <p:spPr>
          <a:xfrm>
            <a:off x="1133475" y="1019175"/>
            <a:ext cx="8915400" cy="4001095"/>
          </a:xfrm>
          <a:prstGeom prst="rect">
            <a:avLst/>
          </a:prstGeom>
          <a:noFill/>
        </p:spPr>
        <p:txBody>
          <a:bodyPr wrap="square" rtlCol="0">
            <a:spAutoFit/>
          </a:bodyPr>
          <a:lstStyle/>
          <a:p>
            <a:r>
              <a:rPr lang="en-GB" sz="3200" b="1" dirty="0">
                <a:solidFill>
                  <a:schemeClr val="accent1">
                    <a:lumMod val="75000"/>
                  </a:schemeClr>
                </a:solidFill>
              </a:rPr>
              <a:t>What do we need to do?</a:t>
            </a:r>
          </a:p>
          <a:p>
            <a:endParaRPr lang="en-GB" sz="2400" dirty="0"/>
          </a:p>
          <a:p>
            <a:pPr marL="342900" indent="-342900">
              <a:buFont typeface="Wingdings" panose="05000000000000000000" pitchFamily="2" charset="2"/>
              <a:buChar char="Ø"/>
            </a:pPr>
            <a:r>
              <a:rPr lang="en-GB" sz="2400" dirty="0">
                <a:effectLst/>
                <a:latin typeface="Calibri" panose="020F0502020204030204" pitchFamily="34" charset="0"/>
                <a:ea typeface="Times New Roman" panose="02020603050405020304" pitchFamily="18" charset="0"/>
              </a:rPr>
              <a:t>Over time, we need to measure the alcohol consumption of as many adult patients as possible </a:t>
            </a:r>
          </a:p>
          <a:p>
            <a:pPr marL="342900" indent="-342900">
              <a:buFont typeface="Wingdings" panose="05000000000000000000" pitchFamily="2" charset="2"/>
              <a:buChar char="Ø"/>
            </a:pPr>
            <a:endParaRPr lang="en-GB" sz="2400" dirty="0">
              <a:latin typeface="Calibri" panose="020F0502020204030204" pitchFamily="34" charset="0"/>
              <a:ea typeface="Times New Roman" panose="02020603050405020304" pitchFamily="18" charset="0"/>
            </a:endParaRPr>
          </a:p>
          <a:p>
            <a:pPr marL="342900" indent="-342900">
              <a:buFont typeface="Wingdings" panose="05000000000000000000" pitchFamily="2" charset="2"/>
              <a:buChar char="Ø"/>
            </a:pPr>
            <a:r>
              <a:rPr lang="en-GB" sz="2400" dirty="0">
                <a:effectLst/>
                <a:latin typeface="Calibri" panose="020F0502020204030204" pitchFamily="34" charset="0"/>
                <a:ea typeface="Times New Roman" panose="02020603050405020304" pitchFamily="18" charset="0"/>
              </a:rPr>
              <a:t>Our primary goal is to get up to 50%, half the number of patients we care for, having had their alcohol consumption measured </a:t>
            </a:r>
          </a:p>
          <a:p>
            <a:endParaRPr lang="en-GB" dirty="0">
              <a:latin typeface="Calibri" panose="020F0502020204030204" pitchFamily="34" charset="0"/>
              <a:ea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rPr>
              <a:t> </a:t>
            </a:r>
          </a:p>
          <a:p>
            <a:endParaRPr lang="en-GB" sz="2400" dirty="0"/>
          </a:p>
          <a:p>
            <a:endParaRPr lang="en-GB" dirty="0"/>
          </a:p>
        </p:txBody>
      </p:sp>
    </p:spTree>
    <p:extLst>
      <p:ext uri="{BB962C8B-B14F-4D97-AF65-F5344CB8AC3E}">
        <p14:creationId xmlns:p14="http://schemas.microsoft.com/office/powerpoint/2010/main" val="2929836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786B854-AB52-4325-A898-36F2ED74125C}"/>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1025" name="Picture 1">
            <a:extLst>
              <a:ext uri="{FF2B5EF4-FFF2-40B4-BE49-F238E27FC236}">
                <a16:creationId xmlns:a16="http://schemas.microsoft.com/office/drawing/2014/main" id="{6B4E41CE-9031-4C6C-94D9-A8EDE3B900D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1466"/>
          <a:stretch/>
        </p:blipFill>
        <p:spPr bwMode="auto">
          <a:xfrm>
            <a:off x="8908453" y="228600"/>
            <a:ext cx="2797772" cy="65767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50B664A5-F4CE-4D61-B873-526C83AB8615}"/>
              </a:ext>
            </a:extLst>
          </p:cNvPr>
          <p:cNvSpPr txBox="1"/>
          <p:nvPr/>
        </p:nvSpPr>
        <p:spPr>
          <a:xfrm>
            <a:off x="1133475" y="1019175"/>
            <a:ext cx="8915400" cy="5016758"/>
          </a:xfrm>
          <a:prstGeom prst="rect">
            <a:avLst/>
          </a:prstGeom>
          <a:noFill/>
        </p:spPr>
        <p:txBody>
          <a:bodyPr wrap="square" rtlCol="0">
            <a:spAutoFit/>
          </a:bodyPr>
          <a:lstStyle/>
          <a:p>
            <a:r>
              <a:rPr lang="en-GB" sz="3200" b="1" dirty="0">
                <a:solidFill>
                  <a:schemeClr val="accent1">
                    <a:lumMod val="75000"/>
                  </a:schemeClr>
                </a:solidFill>
              </a:rPr>
              <a:t>Training helps us do it</a:t>
            </a:r>
          </a:p>
          <a:p>
            <a:endParaRPr lang="en-GB" sz="2400" dirty="0"/>
          </a:p>
          <a:p>
            <a:pPr marL="342900" indent="-342900">
              <a:buFont typeface="Wingdings" panose="05000000000000000000" pitchFamily="2" charset="2"/>
              <a:buChar char="Ø"/>
            </a:pPr>
            <a:r>
              <a:rPr lang="en-GB" sz="2400" dirty="0">
                <a:effectLst/>
                <a:latin typeface="Calibri" panose="020F0502020204030204" pitchFamily="34" charset="0"/>
                <a:ea typeface="Times New Roman" panose="02020603050405020304" pitchFamily="18" charset="0"/>
              </a:rPr>
              <a:t>If providers receive short training on the direct skills needed to ask about alcohol consumption and to give advice, then it becomes much easier to do the work</a:t>
            </a:r>
          </a:p>
          <a:p>
            <a:pPr marL="342900" indent="-342900">
              <a:buFont typeface="Wingdings" panose="05000000000000000000" pitchFamily="2" charset="2"/>
              <a:buChar char="Ø"/>
            </a:pPr>
            <a:endParaRPr lang="en-GB" sz="2400" dirty="0">
              <a:latin typeface="Calibri" panose="020F0502020204030204" pitchFamily="34" charset="0"/>
              <a:ea typeface="Times New Roman" panose="02020603050405020304" pitchFamily="18" charset="0"/>
            </a:endParaRPr>
          </a:p>
          <a:p>
            <a:pPr marL="342900" indent="-342900">
              <a:buFont typeface="Wingdings" panose="05000000000000000000" pitchFamily="2" charset="2"/>
              <a:buChar char="Ø"/>
            </a:pPr>
            <a:r>
              <a:rPr lang="en-GB" sz="2400" dirty="0">
                <a:effectLst/>
                <a:latin typeface="Calibri" panose="020F0502020204030204" pitchFamily="34" charset="0"/>
                <a:ea typeface="Times New Roman" panose="02020603050405020304" pitchFamily="18" charset="0"/>
              </a:rPr>
              <a:t>In SCALA, providers who had received such training measured the alcohol consumption of 10 times as many patients as those providers who had not received training </a:t>
            </a:r>
          </a:p>
          <a:p>
            <a:endParaRPr lang="en-GB" dirty="0">
              <a:latin typeface="Calibri" panose="020F0502020204030204" pitchFamily="34" charset="0"/>
              <a:ea typeface="Times New Roman" panose="02020603050405020304" pitchFamily="18" charset="0"/>
            </a:endParaRPr>
          </a:p>
          <a:p>
            <a:endParaRPr lang="en-GB" dirty="0">
              <a:latin typeface="Calibri" panose="020F0502020204030204" pitchFamily="34" charset="0"/>
              <a:ea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rPr>
              <a:t> </a:t>
            </a:r>
          </a:p>
          <a:p>
            <a:endParaRPr lang="en-GB" sz="2400" dirty="0"/>
          </a:p>
          <a:p>
            <a:endParaRPr lang="en-GB" dirty="0"/>
          </a:p>
        </p:txBody>
      </p:sp>
    </p:spTree>
    <p:extLst>
      <p:ext uri="{BB962C8B-B14F-4D97-AF65-F5344CB8AC3E}">
        <p14:creationId xmlns:p14="http://schemas.microsoft.com/office/powerpoint/2010/main" val="161494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786B854-AB52-4325-A898-36F2ED74125C}"/>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1025" name="Picture 1">
            <a:extLst>
              <a:ext uri="{FF2B5EF4-FFF2-40B4-BE49-F238E27FC236}">
                <a16:creationId xmlns:a16="http://schemas.microsoft.com/office/drawing/2014/main" id="{6B4E41CE-9031-4C6C-94D9-A8EDE3B900D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1466"/>
          <a:stretch/>
        </p:blipFill>
        <p:spPr bwMode="auto">
          <a:xfrm>
            <a:off x="8908453" y="228600"/>
            <a:ext cx="2797772" cy="65767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50B664A5-F4CE-4D61-B873-526C83AB8615}"/>
              </a:ext>
            </a:extLst>
          </p:cNvPr>
          <p:cNvSpPr txBox="1"/>
          <p:nvPr/>
        </p:nvSpPr>
        <p:spPr>
          <a:xfrm>
            <a:off x="1133475" y="1019175"/>
            <a:ext cx="8915400" cy="5016758"/>
          </a:xfrm>
          <a:prstGeom prst="rect">
            <a:avLst/>
          </a:prstGeom>
          <a:noFill/>
        </p:spPr>
        <p:txBody>
          <a:bodyPr wrap="square" rtlCol="0">
            <a:spAutoFit/>
          </a:bodyPr>
          <a:lstStyle/>
          <a:p>
            <a:r>
              <a:rPr lang="en-GB" sz="3200" b="1" dirty="0">
                <a:solidFill>
                  <a:schemeClr val="accent1">
                    <a:lumMod val="75000"/>
                  </a:schemeClr>
                </a:solidFill>
              </a:rPr>
              <a:t>Local support helps us do it</a:t>
            </a:r>
          </a:p>
          <a:p>
            <a:endParaRPr lang="en-GB" sz="2400" dirty="0"/>
          </a:p>
          <a:p>
            <a:pPr marL="342900" indent="-342900">
              <a:buFont typeface="Wingdings" panose="05000000000000000000" pitchFamily="2" charset="2"/>
              <a:buChar char="Ø"/>
            </a:pPr>
            <a:r>
              <a:rPr lang="en-GB" sz="2400" dirty="0">
                <a:effectLst/>
                <a:latin typeface="Calibri" panose="020F0502020204030204" pitchFamily="34" charset="0"/>
                <a:ea typeface="Times New Roman" panose="02020603050405020304" pitchFamily="18" charset="0"/>
              </a:rPr>
              <a:t>Providers find it easier to undertake the work if local support is available </a:t>
            </a:r>
          </a:p>
          <a:p>
            <a:pPr marL="342900" indent="-342900">
              <a:buFont typeface="Wingdings" panose="05000000000000000000" pitchFamily="2" charset="2"/>
              <a:buChar char="Ø"/>
            </a:pPr>
            <a:endParaRPr lang="en-GB" sz="2400" dirty="0">
              <a:latin typeface="Calibri" panose="020F0502020204030204" pitchFamily="34" charset="0"/>
              <a:ea typeface="Times New Roman" panose="02020603050405020304" pitchFamily="18" charset="0"/>
            </a:endParaRPr>
          </a:p>
          <a:p>
            <a:pPr marL="342900" indent="-342900">
              <a:buFont typeface="Wingdings" panose="05000000000000000000" pitchFamily="2" charset="2"/>
              <a:buChar char="Ø"/>
            </a:pPr>
            <a:r>
              <a:rPr lang="en-GB" sz="2400" dirty="0">
                <a:effectLst/>
                <a:latin typeface="Calibri" panose="020F0502020204030204" pitchFamily="34" charset="0"/>
                <a:ea typeface="Times New Roman" panose="02020603050405020304" pitchFamily="18" charset="0"/>
              </a:rPr>
              <a:t>In SCALA, providers who had received local support, including communication campaigns for the public, measured the alcohol consumption of nearly twice as many patients as those providers who had not received such support </a:t>
            </a:r>
          </a:p>
          <a:p>
            <a:endParaRPr lang="en-GB" dirty="0">
              <a:latin typeface="Calibri" panose="020F0502020204030204" pitchFamily="34" charset="0"/>
              <a:ea typeface="Times New Roman" panose="02020603050405020304" pitchFamily="18" charset="0"/>
            </a:endParaRPr>
          </a:p>
          <a:p>
            <a:endParaRPr lang="en-GB" dirty="0">
              <a:latin typeface="Calibri" panose="020F0502020204030204" pitchFamily="34" charset="0"/>
              <a:ea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rPr>
              <a:t> </a:t>
            </a:r>
          </a:p>
          <a:p>
            <a:endParaRPr lang="en-GB" sz="2400" dirty="0"/>
          </a:p>
          <a:p>
            <a:endParaRPr lang="en-GB" dirty="0"/>
          </a:p>
        </p:txBody>
      </p:sp>
    </p:spTree>
    <p:extLst>
      <p:ext uri="{BB962C8B-B14F-4D97-AF65-F5344CB8AC3E}">
        <p14:creationId xmlns:p14="http://schemas.microsoft.com/office/powerpoint/2010/main" val="161338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786B854-AB52-4325-A898-36F2ED74125C}"/>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1025" name="Picture 1">
            <a:extLst>
              <a:ext uri="{FF2B5EF4-FFF2-40B4-BE49-F238E27FC236}">
                <a16:creationId xmlns:a16="http://schemas.microsoft.com/office/drawing/2014/main" id="{6B4E41CE-9031-4C6C-94D9-A8EDE3B900D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1466"/>
          <a:stretch/>
        </p:blipFill>
        <p:spPr bwMode="auto">
          <a:xfrm>
            <a:off x="8908453" y="228600"/>
            <a:ext cx="2797772" cy="65767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50B664A5-F4CE-4D61-B873-526C83AB8615}"/>
              </a:ext>
            </a:extLst>
          </p:cNvPr>
          <p:cNvSpPr txBox="1"/>
          <p:nvPr/>
        </p:nvSpPr>
        <p:spPr>
          <a:xfrm>
            <a:off x="1133475" y="1019175"/>
            <a:ext cx="8915400" cy="4647426"/>
          </a:xfrm>
          <a:prstGeom prst="rect">
            <a:avLst/>
          </a:prstGeom>
          <a:noFill/>
        </p:spPr>
        <p:txBody>
          <a:bodyPr wrap="square" rtlCol="0">
            <a:spAutoFit/>
          </a:bodyPr>
          <a:lstStyle/>
          <a:p>
            <a:r>
              <a:rPr lang="en-GB" sz="3200" b="1" dirty="0">
                <a:solidFill>
                  <a:schemeClr val="accent1">
                    <a:lumMod val="75000"/>
                  </a:schemeClr>
                </a:solidFill>
              </a:rPr>
              <a:t>Involve key stakeholders from outset</a:t>
            </a:r>
          </a:p>
          <a:p>
            <a:endParaRPr lang="en-GB" sz="2400" dirty="0"/>
          </a:p>
          <a:p>
            <a:pPr marL="342900" indent="-342900">
              <a:buFont typeface="Wingdings" panose="05000000000000000000" pitchFamily="2" charset="2"/>
              <a:buChar char="Ø"/>
            </a:pPr>
            <a:r>
              <a:rPr lang="en-GB" sz="2400" dirty="0">
                <a:effectLst/>
                <a:latin typeface="Calibri" panose="020F0502020204030204" pitchFamily="34" charset="0"/>
                <a:ea typeface="Times New Roman" panose="02020603050405020304" pitchFamily="18" charset="0"/>
              </a:rPr>
              <a:t>To make the work easier and sustainable, key stakeholders should be involved in decision-making and monitoring from the outset </a:t>
            </a:r>
          </a:p>
          <a:p>
            <a:pPr marL="342900" indent="-342900">
              <a:buFont typeface="Wingdings" panose="05000000000000000000" pitchFamily="2" charset="2"/>
              <a:buChar char="Ø"/>
            </a:pPr>
            <a:endParaRPr lang="en-GB" sz="2400" dirty="0">
              <a:latin typeface="Calibri" panose="020F0502020204030204" pitchFamily="34" charset="0"/>
              <a:ea typeface="Times New Roman" panose="02020603050405020304" pitchFamily="18" charset="0"/>
            </a:endParaRPr>
          </a:p>
          <a:p>
            <a:pPr marL="342900" indent="-342900">
              <a:buFont typeface="Wingdings" panose="05000000000000000000" pitchFamily="2" charset="2"/>
              <a:buChar char="Ø"/>
            </a:pPr>
            <a:r>
              <a:rPr lang="en-GB" sz="2400" dirty="0">
                <a:effectLst/>
                <a:latin typeface="Calibri" panose="020F0502020204030204" pitchFamily="34" charset="0"/>
                <a:ea typeface="Times New Roman" panose="02020603050405020304" pitchFamily="18" charset="0"/>
              </a:rPr>
              <a:t>Stakeholders include health departments at different levels, directors of primary health care centres, people working in non-governmental organizations, and academia </a:t>
            </a:r>
          </a:p>
          <a:p>
            <a:endParaRPr lang="en-GB" dirty="0">
              <a:latin typeface="Calibri" panose="020F0502020204030204" pitchFamily="34" charset="0"/>
              <a:ea typeface="Times New Roman" panose="02020603050405020304" pitchFamily="18" charset="0"/>
            </a:endParaRPr>
          </a:p>
          <a:p>
            <a:endParaRPr lang="en-GB" dirty="0">
              <a:latin typeface="Calibri" panose="020F0502020204030204" pitchFamily="34" charset="0"/>
              <a:ea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rPr>
              <a:t> </a:t>
            </a:r>
          </a:p>
          <a:p>
            <a:endParaRPr lang="en-GB" sz="2400" dirty="0"/>
          </a:p>
          <a:p>
            <a:endParaRPr lang="en-GB" dirty="0"/>
          </a:p>
        </p:txBody>
      </p:sp>
    </p:spTree>
    <p:extLst>
      <p:ext uri="{BB962C8B-B14F-4D97-AF65-F5344CB8AC3E}">
        <p14:creationId xmlns:p14="http://schemas.microsoft.com/office/powerpoint/2010/main" val="3302009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786B854-AB52-4325-A898-36F2ED74125C}"/>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1025" name="Picture 1">
            <a:extLst>
              <a:ext uri="{FF2B5EF4-FFF2-40B4-BE49-F238E27FC236}">
                <a16:creationId xmlns:a16="http://schemas.microsoft.com/office/drawing/2014/main" id="{6B4E41CE-9031-4C6C-94D9-A8EDE3B900D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1466"/>
          <a:stretch/>
        </p:blipFill>
        <p:spPr bwMode="auto">
          <a:xfrm>
            <a:off x="8908453" y="228600"/>
            <a:ext cx="2797772" cy="65767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50B664A5-F4CE-4D61-B873-526C83AB8615}"/>
              </a:ext>
            </a:extLst>
          </p:cNvPr>
          <p:cNvSpPr txBox="1"/>
          <p:nvPr/>
        </p:nvSpPr>
        <p:spPr>
          <a:xfrm>
            <a:off x="1162050" y="1019175"/>
            <a:ext cx="8915400" cy="4278094"/>
          </a:xfrm>
          <a:prstGeom prst="rect">
            <a:avLst/>
          </a:prstGeom>
          <a:noFill/>
        </p:spPr>
        <p:txBody>
          <a:bodyPr wrap="square" rtlCol="0">
            <a:spAutoFit/>
          </a:bodyPr>
          <a:lstStyle/>
          <a:p>
            <a:r>
              <a:rPr lang="en-GB" sz="3200" b="1" dirty="0">
                <a:solidFill>
                  <a:schemeClr val="accent1">
                    <a:lumMod val="75000"/>
                  </a:schemeClr>
                </a:solidFill>
              </a:rPr>
              <a:t>Learn and adapt</a:t>
            </a:r>
          </a:p>
          <a:p>
            <a:endParaRPr lang="en-GB" sz="2400" dirty="0"/>
          </a:p>
          <a:p>
            <a:pPr marL="285750" indent="-285750">
              <a:buFont typeface="Wingdings" panose="05000000000000000000" pitchFamily="2" charset="2"/>
              <a:buChar char="Ø"/>
            </a:pPr>
            <a:r>
              <a:rPr lang="en-GB" sz="2400" dirty="0">
                <a:effectLst/>
                <a:latin typeface="Calibri" panose="020F0502020204030204" pitchFamily="34" charset="0"/>
                <a:ea typeface="Times New Roman" panose="02020603050405020304" pitchFamily="18" charset="0"/>
              </a:rPr>
              <a:t>Implementation is an iterative proves  - programmes need to learn and adapt as they are implemented</a:t>
            </a:r>
          </a:p>
          <a:p>
            <a:pPr marL="285750" indent="-285750">
              <a:buFont typeface="Wingdings" panose="05000000000000000000" pitchFamily="2" charset="2"/>
              <a:buChar char="Ø"/>
            </a:pPr>
            <a:endParaRPr lang="en-GB" sz="2400" dirty="0">
              <a:latin typeface="Calibri" panose="020F0502020204030204" pitchFamily="34" charset="0"/>
              <a:ea typeface="Times New Roman" panose="02020603050405020304" pitchFamily="18" charset="0"/>
            </a:endParaRPr>
          </a:p>
          <a:p>
            <a:pPr marL="285750" indent="-285750">
              <a:buFont typeface="Wingdings" panose="05000000000000000000" pitchFamily="2" charset="2"/>
              <a:buChar char="Ø"/>
            </a:pPr>
            <a:r>
              <a:rPr lang="en-GB" sz="2400" dirty="0">
                <a:effectLst/>
                <a:latin typeface="Calibri" panose="020F0502020204030204" pitchFamily="34" charset="0"/>
                <a:ea typeface="Times New Roman" panose="02020603050405020304" pitchFamily="18" charset="0"/>
              </a:rPr>
              <a:t>The views and experiences of </a:t>
            </a:r>
            <a:r>
              <a:rPr lang="en-GB" sz="2400">
                <a:effectLst/>
                <a:latin typeface="Calibri" panose="020F0502020204030204" pitchFamily="34" charset="0"/>
                <a:ea typeface="Times New Roman" panose="02020603050405020304" pitchFamily="18" charset="0"/>
              </a:rPr>
              <a:t>the providers </a:t>
            </a:r>
            <a:r>
              <a:rPr lang="en-GB" sz="2400" dirty="0">
                <a:effectLst/>
                <a:latin typeface="Calibri" panose="020F0502020204030204" pitchFamily="34" charset="0"/>
                <a:ea typeface="Times New Roman" panose="02020603050405020304" pitchFamily="18" charset="0"/>
              </a:rPr>
              <a:t>who deliver the programmes need to be captured and fed into the iterative process </a:t>
            </a:r>
          </a:p>
          <a:p>
            <a:endParaRPr lang="en-GB" dirty="0">
              <a:latin typeface="Calibri" panose="020F0502020204030204" pitchFamily="34" charset="0"/>
              <a:ea typeface="Times New Roman" panose="02020603050405020304" pitchFamily="18" charset="0"/>
            </a:endParaRPr>
          </a:p>
          <a:p>
            <a:endParaRPr lang="en-GB" dirty="0">
              <a:latin typeface="Calibri" panose="020F0502020204030204" pitchFamily="34" charset="0"/>
              <a:ea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rPr>
              <a:t> </a:t>
            </a:r>
          </a:p>
          <a:p>
            <a:endParaRPr lang="en-GB" sz="2400" dirty="0"/>
          </a:p>
          <a:p>
            <a:endParaRPr lang="en-GB" dirty="0"/>
          </a:p>
        </p:txBody>
      </p:sp>
    </p:spTree>
    <p:extLst>
      <p:ext uri="{BB962C8B-B14F-4D97-AF65-F5344CB8AC3E}">
        <p14:creationId xmlns:p14="http://schemas.microsoft.com/office/powerpoint/2010/main" val="16224717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972A35FC65C8B47A1A893FFB91B4275" ma:contentTypeVersion="14" ma:contentTypeDescription="Create a new document." ma:contentTypeScope="" ma:versionID="e02b91920e5b21b680ed3d2e983d834d">
  <xsd:schema xmlns:xsd="http://www.w3.org/2001/XMLSchema" xmlns:xs="http://www.w3.org/2001/XMLSchema" xmlns:p="http://schemas.microsoft.com/office/2006/metadata/properties" xmlns:ns2="818cfe1d-d4ec-42ba-b67c-e4eff82930f2" xmlns:ns3="73d0ba8d-d766-4bf6-bcf0-d2eb81301a02" targetNamespace="http://schemas.microsoft.com/office/2006/metadata/properties" ma:root="true" ma:fieldsID="1ace42a0fc1ec9a983d9c4875920545f" ns2:_="" ns3:_="">
    <xsd:import namespace="818cfe1d-d4ec-42ba-b67c-e4eff82930f2"/>
    <xsd:import namespace="73d0ba8d-d766-4bf6-bcf0-d2eb81301a0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8cfe1d-d4ec-42ba-b67c-e4eff82930f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3d0ba8d-d766-4bf6-bcf0-d2eb81301a0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9A8919D-B2D4-4388-9549-61D1070A206D}"/>
</file>

<file path=customXml/itemProps2.xml><?xml version="1.0" encoding="utf-8"?>
<ds:datastoreItem xmlns:ds="http://schemas.openxmlformats.org/officeDocument/2006/customXml" ds:itemID="{3DAD8B3E-D285-4054-BEE4-BB6E4CC3BAD9}">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FB34FBAB-E899-4EA4-8715-ABA06B6862E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1061</TotalTime>
  <Words>441</Words>
  <Application>Microsoft Office PowerPoint</Application>
  <PresentationFormat>Widescreen</PresentationFormat>
  <Paragraphs>68</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Wingdings</vt:lpstr>
      <vt:lpstr>Office Theme</vt:lpstr>
      <vt:lpstr>BRIEF  The role of primary health care in  reducing alcohol consumption  SCALA approach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 Pre-meeting 19th November  </dc:title>
  <dc:creator>Jane Llopis, Eva</dc:creator>
  <cp:lastModifiedBy>Peter Anderson</cp:lastModifiedBy>
  <cp:revision>14</cp:revision>
  <dcterms:created xsi:type="dcterms:W3CDTF">2019-11-18T19:35:33Z</dcterms:created>
  <dcterms:modified xsi:type="dcterms:W3CDTF">2021-06-24T13:32:02Z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0x0101001972A35FC65C8B47A1A893FFB91B4275</vt:lpwstr>
  </property>
</Properties>
</file>